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1"/>
  </p:notesMasterIdLst>
  <p:sldIdLst>
    <p:sldId id="259" r:id="rId2"/>
    <p:sldId id="260" r:id="rId3"/>
    <p:sldId id="257" r:id="rId4"/>
    <p:sldId id="294" r:id="rId5"/>
    <p:sldId id="300" r:id="rId6"/>
    <p:sldId id="302" r:id="rId7"/>
    <p:sldId id="301" r:id="rId8"/>
    <p:sldId id="296" r:id="rId9"/>
    <p:sldId id="295" r:id="rId10"/>
    <p:sldId id="299" r:id="rId11"/>
    <p:sldId id="285" r:id="rId12"/>
    <p:sldId id="298" r:id="rId13"/>
    <p:sldId id="297" r:id="rId14"/>
    <p:sldId id="396" r:id="rId15"/>
    <p:sldId id="397" r:id="rId16"/>
    <p:sldId id="398" r:id="rId17"/>
    <p:sldId id="399" r:id="rId18"/>
    <p:sldId id="400" r:id="rId19"/>
    <p:sldId id="401" r:id="rId20"/>
    <p:sldId id="402" r:id="rId21"/>
    <p:sldId id="403" r:id="rId22"/>
    <p:sldId id="380" r:id="rId23"/>
    <p:sldId id="386" r:id="rId24"/>
    <p:sldId id="387" r:id="rId25"/>
    <p:sldId id="388" r:id="rId26"/>
    <p:sldId id="389" r:id="rId27"/>
    <p:sldId id="390" r:id="rId28"/>
    <p:sldId id="391" r:id="rId29"/>
    <p:sldId id="394" r:id="rId30"/>
    <p:sldId id="395" r:id="rId31"/>
    <p:sldId id="337" r:id="rId32"/>
    <p:sldId id="258" r:id="rId33"/>
    <p:sldId id="268" r:id="rId34"/>
    <p:sldId id="339" r:id="rId35"/>
    <p:sldId id="340" r:id="rId36"/>
    <p:sldId id="338" r:id="rId37"/>
    <p:sldId id="341" r:id="rId38"/>
    <p:sldId id="267" r:id="rId39"/>
    <p:sldId id="271" r:id="rId4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122">
          <p15:clr>
            <a:srgbClr val="A4A3A4"/>
          </p15:clr>
        </p15:guide>
        <p15:guide id="2" pos="518">
          <p15:clr>
            <a:srgbClr val="A4A3A4"/>
          </p15:clr>
        </p15:guide>
        <p15:guide id="3" pos="3840">
          <p15:clr>
            <a:srgbClr val="A4A3A4"/>
          </p15:clr>
        </p15:guide>
        <p15:guide id="4" pos="7232">
          <p15:clr>
            <a:srgbClr val="A4A3A4"/>
          </p15:clr>
        </p15:guide>
        <p15:guide id="5" orient="horz" pos="1721">
          <p15:clr>
            <a:srgbClr val="A4A3A4"/>
          </p15:clr>
        </p15:guide>
        <p15:guide id="6" orient="horz" pos="337">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Animation="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F4D39"/>
    <a:srgbClr val="CB7D40"/>
    <a:srgbClr val="6F8683"/>
    <a:srgbClr val="7D755D"/>
    <a:srgbClr val="E6B875"/>
    <a:srgbClr val="A29266"/>
    <a:srgbClr val="A5A5A5"/>
    <a:srgbClr val="CABB8F"/>
    <a:srgbClr val="D7DBDC"/>
    <a:srgbClr val="FDFDF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76" d="100"/>
          <a:sy n="76" d="100"/>
        </p:scale>
        <p:origin x="102" y="138"/>
      </p:cViewPr>
      <p:guideLst>
        <p:guide orient="horz" pos="4122"/>
        <p:guide pos="518"/>
        <p:guide pos="3840"/>
        <p:guide pos="7232"/>
        <p:guide orient="horz" pos="1721"/>
        <p:guide orient="horz" pos="337"/>
      </p:guideLst>
    </p:cSldViewPr>
  </p:slideViewPr>
  <p:notesTextViewPr>
    <p:cViewPr>
      <p:scale>
        <a:sx n="1" d="1"/>
        <a:sy n="1" d="1"/>
      </p:scale>
      <p:origin x="0" y="0"/>
    </p:cViewPr>
  </p:notesTextViewPr>
  <p:sorterViewPr>
    <p:cViewPr>
      <p:scale>
        <a:sx n="100" d="100"/>
        <a:sy n="100" d="100"/>
      </p:scale>
      <p:origin x="0" y="-4162"/>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2" Type="http://schemas.openxmlformats.org/officeDocument/2006/relationships/package" Target="../embeddings/Microsoft_Excel_Worksheet.xlsx"/><Relationship Id="rId1" Type="http://schemas.openxmlformats.org/officeDocument/2006/relationships/themeOverride" Target="../theme/themeOverrid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7.6388888888888904E-3"/>
          <c:y val="0.16434411328034301"/>
          <c:w val="0.969444444444444"/>
          <c:h val="0.82363070769914504"/>
        </c:manualLayout>
      </c:layout>
      <c:barChart>
        <c:barDir val="bar"/>
        <c:grouping val="stacked"/>
        <c:varyColors val="0"/>
        <c:ser>
          <c:idx val="0"/>
          <c:order val="0"/>
          <c:tx>
            <c:strRef>
              <c:f>Sheet1!$B$1</c:f>
              <c:strCache>
                <c:ptCount val="1"/>
                <c:pt idx="0">
                  <c:v>系列 1</c:v>
                </c:pt>
              </c:strCache>
            </c:strRef>
          </c:tx>
          <c:spPr>
            <a:solidFill>
              <a:srgbClr val="CB7D40"/>
            </a:solidFill>
            <a:effectLst>
              <a:innerShdw blurRad="63500" dist="50800" dir="13500000">
                <a:prstClr val="black">
                  <a:alpha val="50000"/>
                </a:prstClr>
              </a:innerShdw>
            </a:effectLst>
          </c:spPr>
          <c:invertIfNegative val="0"/>
          <c:dLbls>
            <c:delete val="1"/>
          </c:dLbls>
          <c:cat>
            <c:strRef>
              <c:f>Sheet1!$A$2</c:f>
              <c:strCache>
                <c:ptCount val="1"/>
                <c:pt idx="0">
                  <c:v>类别 1</c:v>
                </c:pt>
              </c:strCache>
            </c:strRef>
          </c:cat>
          <c:val>
            <c:numRef>
              <c:f>Sheet1!$B$2</c:f>
              <c:numCache>
                <c:formatCode>0_ </c:formatCode>
                <c:ptCount val="1"/>
                <c:pt idx="0">
                  <c:v>20</c:v>
                </c:pt>
              </c:numCache>
            </c:numRef>
          </c:val>
          <c:extLst>
            <c:ext xmlns:c16="http://schemas.microsoft.com/office/drawing/2014/chart" uri="{C3380CC4-5D6E-409C-BE32-E72D297353CC}">
              <c16:uniqueId val="{00000000-869C-49FA-B9ED-506F284CE29B}"/>
            </c:ext>
          </c:extLst>
        </c:ser>
        <c:ser>
          <c:idx val="1"/>
          <c:order val="1"/>
          <c:tx>
            <c:strRef>
              <c:f>Sheet1!$C$1</c:f>
              <c:strCache>
                <c:ptCount val="1"/>
                <c:pt idx="0">
                  <c:v>系列 2</c:v>
                </c:pt>
              </c:strCache>
            </c:strRef>
          </c:tx>
          <c:spPr>
            <a:solidFill>
              <a:srgbClr val="A29266"/>
            </a:solidFill>
          </c:spPr>
          <c:invertIfNegative val="0"/>
          <c:dLbls>
            <c:delete val="1"/>
          </c:dLbls>
          <c:cat>
            <c:strRef>
              <c:f>Sheet1!$A$2</c:f>
              <c:strCache>
                <c:ptCount val="1"/>
                <c:pt idx="0">
                  <c:v>类别 1</c:v>
                </c:pt>
              </c:strCache>
            </c:strRef>
          </c:cat>
          <c:val>
            <c:numRef>
              <c:f>Sheet1!$C$2</c:f>
              <c:numCache>
                <c:formatCode>0_ </c:formatCode>
                <c:ptCount val="1"/>
                <c:pt idx="0">
                  <c:v>18</c:v>
                </c:pt>
              </c:numCache>
            </c:numRef>
          </c:val>
          <c:extLst>
            <c:ext xmlns:c16="http://schemas.microsoft.com/office/drawing/2014/chart" uri="{C3380CC4-5D6E-409C-BE32-E72D297353CC}">
              <c16:uniqueId val="{00000001-869C-49FA-B9ED-506F284CE29B}"/>
            </c:ext>
          </c:extLst>
        </c:ser>
        <c:ser>
          <c:idx val="2"/>
          <c:order val="2"/>
          <c:tx>
            <c:strRef>
              <c:f>Sheet1!$D$1</c:f>
              <c:strCache>
                <c:ptCount val="1"/>
                <c:pt idx="0">
                  <c:v>系列 3</c:v>
                </c:pt>
              </c:strCache>
            </c:strRef>
          </c:tx>
          <c:spPr>
            <a:solidFill>
              <a:srgbClr val="CABB8F"/>
            </a:solidFill>
            <a:ln>
              <a:noFill/>
            </a:ln>
          </c:spPr>
          <c:invertIfNegative val="0"/>
          <c:dLbls>
            <c:delete val="1"/>
          </c:dLbls>
          <c:cat>
            <c:strRef>
              <c:f>Sheet1!$A$2</c:f>
              <c:strCache>
                <c:ptCount val="1"/>
                <c:pt idx="0">
                  <c:v>类别 1</c:v>
                </c:pt>
              </c:strCache>
            </c:strRef>
          </c:cat>
          <c:val>
            <c:numRef>
              <c:f>Sheet1!$D$2</c:f>
              <c:numCache>
                <c:formatCode>0_ </c:formatCode>
                <c:ptCount val="1"/>
                <c:pt idx="0">
                  <c:v>9</c:v>
                </c:pt>
              </c:numCache>
            </c:numRef>
          </c:val>
          <c:extLst>
            <c:ext xmlns:c16="http://schemas.microsoft.com/office/drawing/2014/chart" uri="{C3380CC4-5D6E-409C-BE32-E72D297353CC}">
              <c16:uniqueId val="{00000002-869C-49FA-B9ED-506F284CE29B}"/>
            </c:ext>
          </c:extLst>
        </c:ser>
        <c:ser>
          <c:idx val="3"/>
          <c:order val="3"/>
          <c:tx>
            <c:strRef>
              <c:f>Sheet1!$E$1</c:f>
              <c:strCache>
                <c:ptCount val="1"/>
                <c:pt idx="0">
                  <c:v>系列 4</c:v>
                </c:pt>
              </c:strCache>
            </c:strRef>
          </c:tx>
          <c:spPr>
            <a:solidFill>
              <a:srgbClr val="6F4D39"/>
            </a:solidFill>
            <a:ln>
              <a:noFill/>
            </a:ln>
          </c:spPr>
          <c:invertIfNegative val="0"/>
          <c:dLbls>
            <c:delete val="1"/>
          </c:dLbls>
          <c:cat>
            <c:strRef>
              <c:f>Sheet1!$A$2</c:f>
              <c:strCache>
                <c:ptCount val="1"/>
                <c:pt idx="0">
                  <c:v>类别 1</c:v>
                </c:pt>
              </c:strCache>
            </c:strRef>
          </c:cat>
          <c:val>
            <c:numRef>
              <c:f>Sheet1!$E$2</c:f>
              <c:numCache>
                <c:formatCode>0_ </c:formatCode>
                <c:ptCount val="1"/>
                <c:pt idx="0">
                  <c:v>58</c:v>
                </c:pt>
              </c:numCache>
            </c:numRef>
          </c:val>
          <c:extLst>
            <c:ext xmlns:c16="http://schemas.microsoft.com/office/drawing/2014/chart" uri="{C3380CC4-5D6E-409C-BE32-E72D297353CC}">
              <c16:uniqueId val="{00000003-869C-49FA-B9ED-506F284CE29B}"/>
            </c:ext>
          </c:extLst>
        </c:ser>
        <c:ser>
          <c:idx val="4"/>
          <c:order val="4"/>
          <c:tx>
            <c:strRef>
              <c:f>Sheet1!$F$1</c:f>
              <c:strCache>
                <c:ptCount val="1"/>
                <c:pt idx="0">
                  <c:v>系列 5</c:v>
                </c:pt>
              </c:strCache>
            </c:strRef>
          </c:tx>
          <c:spPr>
            <a:solidFill>
              <a:srgbClr val="CABB8F"/>
            </a:solidFill>
          </c:spPr>
          <c:invertIfNegative val="0"/>
          <c:dLbls>
            <c:delete val="1"/>
          </c:dLbls>
          <c:cat>
            <c:strRef>
              <c:f>Sheet1!$A$2</c:f>
              <c:strCache>
                <c:ptCount val="1"/>
                <c:pt idx="0">
                  <c:v>类别 1</c:v>
                </c:pt>
              </c:strCache>
            </c:strRef>
          </c:cat>
          <c:val>
            <c:numRef>
              <c:f>Sheet1!$F$2</c:f>
              <c:numCache>
                <c:formatCode>0_ </c:formatCode>
                <c:ptCount val="1"/>
                <c:pt idx="0">
                  <c:v>33</c:v>
                </c:pt>
              </c:numCache>
            </c:numRef>
          </c:val>
          <c:extLst>
            <c:ext xmlns:c16="http://schemas.microsoft.com/office/drawing/2014/chart" uri="{C3380CC4-5D6E-409C-BE32-E72D297353CC}">
              <c16:uniqueId val="{00000004-869C-49FA-B9ED-506F284CE29B}"/>
            </c:ext>
          </c:extLst>
        </c:ser>
        <c:ser>
          <c:idx val="5"/>
          <c:order val="5"/>
          <c:tx>
            <c:strRef>
              <c:f>Sheet1!$G$1</c:f>
              <c:strCache>
                <c:ptCount val="1"/>
                <c:pt idx="0">
                  <c:v>系列 6</c:v>
                </c:pt>
              </c:strCache>
            </c:strRef>
          </c:tx>
          <c:spPr>
            <a:solidFill>
              <a:srgbClr val="CB7D40"/>
            </a:solidFill>
          </c:spPr>
          <c:invertIfNegative val="0"/>
          <c:dLbls>
            <c:delete val="1"/>
          </c:dLbls>
          <c:cat>
            <c:strRef>
              <c:f>Sheet1!$A$2</c:f>
              <c:strCache>
                <c:ptCount val="1"/>
                <c:pt idx="0">
                  <c:v>类别 1</c:v>
                </c:pt>
              </c:strCache>
            </c:strRef>
          </c:cat>
          <c:val>
            <c:numRef>
              <c:f>Sheet1!$G$2</c:f>
              <c:numCache>
                <c:formatCode>0_ </c:formatCode>
                <c:ptCount val="1"/>
                <c:pt idx="0">
                  <c:v>17</c:v>
                </c:pt>
              </c:numCache>
            </c:numRef>
          </c:val>
          <c:extLst>
            <c:ext xmlns:c16="http://schemas.microsoft.com/office/drawing/2014/chart" uri="{C3380CC4-5D6E-409C-BE32-E72D297353CC}">
              <c16:uniqueId val="{00000005-869C-49FA-B9ED-506F284CE29B}"/>
            </c:ext>
          </c:extLst>
        </c:ser>
        <c:ser>
          <c:idx val="6"/>
          <c:order val="6"/>
          <c:tx>
            <c:strRef>
              <c:f>Sheet1!$H$1</c:f>
              <c:strCache>
                <c:ptCount val="1"/>
                <c:pt idx="0">
                  <c:v>系列 7</c:v>
                </c:pt>
              </c:strCache>
            </c:strRef>
          </c:tx>
          <c:spPr>
            <a:solidFill>
              <a:srgbClr val="7D755D"/>
            </a:solidFill>
          </c:spPr>
          <c:invertIfNegative val="0"/>
          <c:dLbls>
            <c:delete val="1"/>
          </c:dLbls>
          <c:cat>
            <c:strRef>
              <c:f>Sheet1!$A$2</c:f>
              <c:strCache>
                <c:ptCount val="1"/>
                <c:pt idx="0">
                  <c:v>类别 1</c:v>
                </c:pt>
              </c:strCache>
            </c:strRef>
          </c:cat>
          <c:val>
            <c:numRef>
              <c:f>Sheet1!$H$2</c:f>
              <c:numCache>
                <c:formatCode>0_ </c:formatCode>
                <c:ptCount val="1"/>
                <c:pt idx="0">
                  <c:v>21</c:v>
                </c:pt>
              </c:numCache>
            </c:numRef>
          </c:val>
          <c:extLst>
            <c:ext xmlns:c16="http://schemas.microsoft.com/office/drawing/2014/chart" uri="{C3380CC4-5D6E-409C-BE32-E72D297353CC}">
              <c16:uniqueId val="{00000006-869C-49FA-B9ED-506F284CE29B}"/>
            </c:ext>
          </c:extLst>
        </c:ser>
        <c:dLbls>
          <c:showLegendKey val="0"/>
          <c:showVal val="1"/>
          <c:showCatName val="0"/>
          <c:showSerName val="0"/>
          <c:showPercent val="0"/>
          <c:showBubbleSize val="0"/>
        </c:dLbls>
        <c:gapWidth val="150"/>
        <c:overlap val="100"/>
        <c:axId val="548183320"/>
        <c:axId val="548183712"/>
      </c:barChart>
      <c:catAx>
        <c:axId val="548183320"/>
        <c:scaling>
          <c:orientation val="minMax"/>
        </c:scaling>
        <c:delete val="1"/>
        <c:axPos val="l"/>
        <c:numFmt formatCode="General" sourceLinked="0"/>
        <c:majorTickMark val="out"/>
        <c:minorTickMark val="none"/>
        <c:tickLblPos val="nextTo"/>
        <c:crossAx val="548183712"/>
        <c:crosses val="autoZero"/>
        <c:auto val="1"/>
        <c:lblAlgn val="ctr"/>
        <c:lblOffset val="100"/>
        <c:noMultiLvlLbl val="0"/>
      </c:catAx>
      <c:valAx>
        <c:axId val="548183712"/>
        <c:scaling>
          <c:orientation val="minMax"/>
        </c:scaling>
        <c:delete val="1"/>
        <c:axPos val="b"/>
        <c:numFmt formatCode="0_ " sourceLinked="1"/>
        <c:majorTickMark val="out"/>
        <c:minorTickMark val="none"/>
        <c:tickLblPos val="nextTo"/>
        <c:crossAx val="548183320"/>
        <c:crosses val="autoZero"/>
        <c:crossBetween val="between"/>
      </c:valAx>
      <c:spPr>
        <a:noFill/>
        <a:ln w="25400">
          <a:noFill/>
        </a:ln>
        <a:effectLst/>
      </c:spPr>
    </c:plotArea>
    <c:plotVisOnly val="1"/>
    <c:dispBlanksAs val="gap"/>
    <c:showDLblsOverMax val="0"/>
  </c:chart>
  <c:txPr>
    <a:bodyPr/>
    <a:lstStyle/>
    <a:p>
      <a:pPr>
        <a:defRPr lang="zh-CN" sz="1800"/>
      </a:pPr>
      <a:endParaRPr lang="zh-CN"/>
    </a:p>
  </c:txPr>
  <c:externalData r:id="rId2">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4266AEA-30EB-4125-A2F2-AC948B3AB3EB}" type="datetimeFigureOut">
              <a:rPr lang="zh-CN" altLang="en-US" smtClean="0"/>
              <a:t>2021/12/27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4AF8C37-56D6-4EAC-86BF-2B4297AAF434}"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dirty="0">
                <a:ea typeface="等线" panose="02010600030101010101" pitchFamily="2" charset="-122"/>
                <a:cs typeface="Times New Roman" panose="02020603050405020304" pitchFamily="18" charset="0"/>
              </a:rPr>
              <a:t>具体如下：</a:t>
            </a:r>
            <a:r>
              <a:rPr lang="en-US" altLang="zh-CN" sz="1200" dirty="0">
                <a:ea typeface="等线" panose="02010600030101010101" pitchFamily="2" charset="-122"/>
                <a:cs typeface="Times New Roman" panose="02020603050405020304" pitchFamily="18" charset="0"/>
              </a:rPr>
              <a:t>1.</a:t>
            </a:r>
            <a:r>
              <a:rPr lang="zh-CN" altLang="zh-CN" sz="1200" dirty="0">
                <a:ea typeface="等线" panose="02010600030101010101" pitchFamily="2" charset="-122"/>
                <a:cs typeface="Times New Roman" panose="02020603050405020304" pitchFamily="18" charset="0"/>
              </a:rPr>
              <a:t>雅虎</a:t>
            </a:r>
            <a:r>
              <a:rPr lang="en-US" altLang="zh-CN" sz="1200" dirty="0">
                <a:ea typeface="等线" panose="02010600030101010101" pitchFamily="2" charset="-122"/>
                <a:cs typeface="Times New Roman" panose="02020603050405020304" pitchFamily="18" charset="0"/>
              </a:rPr>
              <a:t>40%</a:t>
            </a:r>
            <a:r>
              <a:rPr lang="zh-CN" altLang="zh-CN" sz="1200" dirty="0">
                <a:ea typeface="等线" panose="02010600030101010101" pitchFamily="2" charset="-122"/>
                <a:cs typeface="Times New Roman" panose="02020603050405020304" pitchFamily="18" charset="0"/>
              </a:rPr>
              <a:t>的股票只有</a:t>
            </a:r>
            <a:r>
              <a:rPr lang="en-US" altLang="zh-CN" sz="1200" dirty="0">
                <a:ea typeface="等线" panose="02010600030101010101" pitchFamily="2" charset="-122"/>
                <a:cs typeface="Times New Roman" panose="02020603050405020304" pitchFamily="18" charset="0"/>
              </a:rPr>
              <a:t>35%</a:t>
            </a:r>
            <a:r>
              <a:rPr lang="zh-CN" altLang="zh-CN" sz="1200" dirty="0">
                <a:ea typeface="等线" panose="02010600030101010101" pitchFamily="2" charset="-122"/>
                <a:cs typeface="Times New Roman" panose="02020603050405020304" pitchFamily="18" charset="0"/>
              </a:rPr>
              <a:t>的投票权，剩余投票权由马云团队拥有。</a:t>
            </a:r>
            <a:r>
              <a:rPr lang="en-US" altLang="zh-CN" sz="1200" dirty="0">
                <a:ea typeface="等线" panose="02010600030101010101" pitchFamily="2" charset="-122"/>
                <a:cs typeface="Times New Roman" panose="02020603050405020304" pitchFamily="18" charset="0"/>
              </a:rPr>
              <a:t>2.</a:t>
            </a:r>
            <a:r>
              <a:rPr lang="zh-CN" altLang="zh-CN" sz="1200" dirty="0">
                <a:ea typeface="等线" panose="02010600030101010101" pitchFamily="2" charset="-122"/>
                <a:cs typeface="Times New Roman" panose="02020603050405020304" pitchFamily="18" charset="0"/>
              </a:rPr>
              <a:t>阿里巴巴董事会软银和雅虎各一席，马云团队两</a:t>
            </a:r>
            <a:r>
              <a:rPr lang="zh-CN" altLang="zh-CN" sz="1200">
                <a:ea typeface="等线" panose="02010600030101010101" pitchFamily="2" charset="-122"/>
                <a:cs typeface="Times New Roman" panose="02020603050405020304" pitchFamily="18" charset="0"/>
              </a:rPr>
              <a:t>席</a:t>
            </a:r>
            <a:r>
              <a:rPr lang="zh-CN" altLang="en-US" sz="1200">
                <a:ea typeface="等线" panose="02010600030101010101" pitchFamily="2" charset="-122"/>
                <a:cs typeface="Times New Roman" panose="02020603050405020304" pitchFamily="18" charset="0"/>
              </a:rPr>
              <a:t>。 </a:t>
            </a:r>
            <a:r>
              <a:rPr lang="en-US" altLang="zh-CN" sz="1200">
                <a:ea typeface="等线" panose="02010600030101010101" pitchFamily="2" charset="-122"/>
                <a:cs typeface="Times New Roman" panose="02020603050405020304" pitchFamily="18" charset="0"/>
              </a:rPr>
              <a:t>3. </a:t>
            </a:r>
            <a:r>
              <a:rPr lang="zh-CN" altLang="zh-CN" sz="1200">
                <a:ea typeface="等线" panose="02010600030101010101" pitchFamily="2" charset="-122"/>
                <a:cs typeface="Times New Roman" panose="02020603050405020304" pitchFamily="18" charset="0"/>
              </a:rPr>
              <a:t>董事会</a:t>
            </a:r>
            <a:r>
              <a:rPr lang="zh-CN" altLang="zh-CN" sz="1200" dirty="0">
                <a:ea typeface="等线" panose="02010600030101010101" pitchFamily="2" charset="-122"/>
                <a:cs typeface="Times New Roman" panose="02020603050405020304" pitchFamily="18" charset="0"/>
              </a:rPr>
              <a:t>在任何情况下都不得解除马云</a:t>
            </a:r>
            <a:r>
              <a:rPr lang="en-US" altLang="zh-CN" sz="1200" dirty="0">
                <a:ea typeface="等线" panose="02010600030101010101" pitchFamily="2" charset="-122"/>
                <a:cs typeface="Times New Roman" panose="02020603050405020304" pitchFamily="18" charset="0"/>
              </a:rPr>
              <a:t>CEO</a:t>
            </a:r>
            <a:r>
              <a:rPr lang="zh-CN" altLang="zh-CN" sz="1200" dirty="0">
                <a:ea typeface="等线" panose="02010600030101010101" pitchFamily="2" charset="-122"/>
                <a:cs typeface="Times New Roman" panose="02020603050405020304" pitchFamily="18" charset="0"/>
              </a:rPr>
              <a:t>职位。</a:t>
            </a:r>
            <a:endParaRPr lang="zh-CN" altLang="en-US" dirty="0"/>
          </a:p>
        </p:txBody>
      </p:sp>
      <p:sp>
        <p:nvSpPr>
          <p:cNvPr id="4" name="灯片编号占位符 3"/>
          <p:cNvSpPr>
            <a:spLocks noGrp="1"/>
          </p:cNvSpPr>
          <p:nvPr>
            <p:ph type="sldNum" sz="quarter" idx="5"/>
          </p:nvPr>
        </p:nvSpPr>
        <p:spPr/>
        <p:txBody>
          <a:bodyPr/>
          <a:lstStyle/>
          <a:p>
            <a:fld id="{C4AF8C37-56D6-4EAC-86BF-2B4297AAF434}" type="slidenum">
              <a:rPr lang="zh-CN" altLang="en-US" smtClean="0"/>
              <a:t>7</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dirty="0">
                <a:ea typeface="等线" panose="02010600030101010101" pitchFamily="2" charset="-122"/>
                <a:cs typeface="Times New Roman" panose="02020603050405020304" pitchFamily="18" charset="0"/>
              </a:rPr>
              <a:t>具体如下：</a:t>
            </a:r>
            <a:r>
              <a:rPr lang="en-US" altLang="zh-CN" sz="1200" dirty="0">
                <a:ea typeface="等线" panose="02010600030101010101" pitchFamily="2" charset="-122"/>
                <a:cs typeface="Times New Roman" panose="02020603050405020304" pitchFamily="18" charset="0"/>
              </a:rPr>
              <a:t>1.</a:t>
            </a:r>
            <a:r>
              <a:rPr lang="zh-CN" altLang="zh-CN" sz="1200" dirty="0">
                <a:ea typeface="等线" panose="02010600030101010101" pitchFamily="2" charset="-122"/>
                <a:cs typeface="Times New Roman" panose="02020603050405020304" pitchFamily="18" charset="0"/>
              </a:rPr>
              <a:t>雅虎</a:t>
            </a:r>
            <a:r>
              <a:rPr lang="en-US" altLang="zh-CN" sz="1200" dirty="0">
                <a:ea typeface="等线" panose="02010600030101010101" pitchFamily="2" charset="-122"/>
                <a:cs typeface="Times New Roman" panose="02020603050405020304" pitchFamily="18" charset="0"/>
              </a:rPr>
              <a:t>40%</a:t>
            </a:r>
            <a:r>
              <a:rPr lang="zh-CN" altLang="zh-CN" sz="1200" dirty="0">
                <a:ea typeface="等线" panose="02010600030101010101" pitchFamily="2" charset="-122"/>
                <a:cs typeface="Times New Roman" panose="02020603050405020304" pitchFamily="18" charset="0"/>
              </a:rPr>
              <a:t>的股票只有</a:t>
            </a:r>
            <a:r>
              <a:rPr lang="en-US" altLang="zh-CN" sz="1200" dirty="0">
                <a:ea typeface="等线" panose="02010600030101010101" pitchFamily="2" charset="-122"/>
                <a:cs typeface="Times New Roman" panose="02020603050405020304" pitchFamily="18" charset="0"/>
              </a:rPr>
              <a:t>35%</a:t>
            </a:r>
            <a:r>
              <a:rPr lang="zh-CN" altLang="zh-CN" sz="1200" dirty="0">
                <a:ea typeface="等线" panose="02010600030101010101" pitchFamily="2" charset="-122"/>
                <a:cs typeface="Times New Roman" panose="02020603050405020304" pitchFamily="18" charset="0"/>
              </a:rPr>
              <a:t>的投票权，剩余投票权由马云团队拥有。</a:t>
            </a:r>
            <a:r>
              <a:rPr lang="en-US" altLang="zh-CN" sz="1200" dirty="0">
                <a:ea typeface="等线" panose="02010600030101010101" pitchFamily="2" charset="-122"/>
                <a:cs typeface="Times New Roman" panose="02020603050405020304" pitchFamily="18" charset="0"/>
              </a:rPr>
              <a:t>2.</a:t>
            </a:r>
            <a:r>
              <a:rPr lang="zh-CN" altLang="zh-CN" sz="1200" dirty="0">
                <a:ea typeface="等线" panose="02010600030101010101" pitchFamily="2" charset="-122"/>
                <a:cs typeface="Times New Roman" panose="02020603050405020304" pitchFamily="18" charset="0"/>
              </a:rPr>
              <a:t>阿里巴巴董事会软银和雅虎各一席，马云团队两</a:t>
            </a:r>
            <a:r>
              <a:rPr lang="zh-CN" altLang="zh-CN" sz="1200">
                <a:ea typeface="等线" panose="02010600030101010101" pitchFamily="2" charset="-122"/>
                <a:cs typeface="Times New Roman" panose="02020603050405020304" pitchFamily="18" charset="0"/>
              </a:rPr>
              <a:t>席</a:t>
            </a:r>
            <a:r>
              <a:rPr lang="zh-CN" altLang="en-US" sz="1200">
                <a:ea typeface="等线" panose="02010600030101010101" pitchFamily="2" charset="-122"/>
                <a:cs typeface="Times New Roman" panose="02020603050405020304" pitchFamily="18" charset="0"/>
              </a:rPr>
              <a:t>。 </a:t>
            </a:r>
            <a:r>
              <a:rPr lang="en-US" altLang="zh-CN" sz="1200">
                <a:ea typeface="等线" panose="02010600030101010101" pitchFamily="2" charset="-122"/>
                <a:cs typeface="Times New Roman" panose="02020603050405020304" pitchFamily="18" charset="0"/>
              </a:rPr>
              <a:t>3. </a:t>
            </a:r>
            <a:r>
              <a:rPr lang="zh-CN" altLang="zh-CN" sz="1200">
                <a:ea typeface="等线" panose="02010600030101010101" pitchFamily="2" charset="-122"/>
                <a:cs typeface="Times New Roman" panose="02020603050405020304" pitchFamily="18" charset="0"/>
              </a:rPr>
              <a:t>董事会</a:t>
            </a:r>
            <a:r>
              <a:rPr lang="zh-CN" altLang="zh-CN" sz="1200" dirty="0">
                <a:ea typeface="等线" panose="02010600030101010101" pitchFamily="2" charset="-122"/>
                <a:cs typeface="Times New Roman" panose="02020603050405020304" pitchFamily="18" charset="0"/>
              </a:rPr>
              <a:t>在任何情况下都不得解除马云</a:t>
            </a:r>
            <a:r>
              <a:rPr lang="en-US" altLang="zh-CN" sz="1200" dirty="0">
                <a:ea typeface="等线" panose="02010600030101010101" pitchFamily="2" charset="-122"/>
                <a:cs typeface="Times New Roman" panose="02020603050405020304" pitchFamily="18" charset="0"/>
              </a:rPr>
              <a:t>CEO</a:t>
            </a:r>
            <a:r>
              <a:rPr lang="zh-CN" altLang="zh-CN" sz="1200" dirty="0">
                <a:ea typeface="等线" panose="02010600030101010101" pitchFamily="2" charset="-122"/>
                <a:cs typeface="Times New Roman" panose="02020603050405020304" pitchFamily="18" charset="0"/>
              </a:rPr>
              <a:t>职位。</a:t>
            </a:r>
            <a:endParaRPr lang="zh-CN" altLang="en-US" dirty="0"/>
          </a:p>
        </p:txBody>
      </p:sp>
      <p:sp>
        <p:nvSpPr>
          <p:cNvPr id="4" name="灯片编号占位符 3"/>
          <p:cNvSpPr>
            <a:spLocks noGrp="1"/>
          </p:cNvSpPr>
          <p:nvPr>
            <p:ph type="sldNum" sz="quarter" idx="5"/>
          </p:nvPr>
        </p:nvSpPr>
        <p:spPr/>
        <p:txBody>
          <a:bodyPr/>
          <a:lstStyle/>
          <a:p>
            <a:fld id="{C4AF8C37-56D6-4EAC-86BF-2B4297AAF434}" type="slidenum">
              <a:rPr lang="zh-CN" altLang="en-US" smtClean="0"/>
              <a:t>8</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6B0085FD-9353-4447-AAD8-430C140DCD65}" type="datetimeFigureOut">
              <a:rPr lang="zh-CN" altLang="en-US" smtClean="0"/>
              <a:t>2021/12/27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13FC908-8B1D-4711-8EB1-141F4F0378CF}"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6B0085FD-9353-4447-AAD8-430C140DCD65}" type="datetimeFigureOut">
              <a:rPr lang="zh-CN" altLang="en-US" smtClean="0"/>
              <a:t>2021/12/27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13FC908-8B1D-4711-8EB1-141F4F0378CF}"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6B0085FD-9353-4447-AAD8-430C140DCD65}" type="datetimeFigureOut">
              <a:rPr lang="zh-CN" altLang="en-US" smtClean="0"/>
              <a:t>2021/12/27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13FC908-8B1D-4711-8EB1-141F4F0378CF}"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6B0085FD-9353-4447-AAD8-430C140DCD65}" type="datetimeFigureOut">
              <a:rPr lang="zh-CN" altLang="en-US" smtClean="0"/>
              <a:t>2021/12/27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13FC908-8B1D-4711-8EB1-141F4F0378CF}"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6B0085FD-9353-4447-AAD8-430C140DCD65}" type="datetimeFigureOut">
              <a:rPr lang="zh-CN" altLang="en-US" smtClean="0"/>
              <a:t>2021/12/27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13FC908-8B1D-4711-8EB1-141F4F0378CF}"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6B0085FD-9353-4447-AAD8-430C140DCD65}" type="datetimeFigureOut">
              <a:rPr lang="zh-CN" altLang="en-US" smtClean="0"/>
              <a:t>2021/12/27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13FC908-8B1D-4711-8EB1-141F4F0378CF}"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6B0085FD-9353-4447-AAD8-430C140DCD65}" type="datetimeFigureOut">
              <a:rPr lang="zh-CN" altLang="en-US" smtClean="0"/>
              <a:t>2021/12/27</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F13FC908-8B1D-4711-8EB1-141F4F0378CF}"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6B0085FD-9353-4447-AAD8-430C140DCD65}" type="datetimeFigureOut">
              <a:rPr lang="zh-CN" altLang="en-US" smtClean="0"/>
              <a:t>2021/12/27</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F13FC908-8B1D-4711-8EB1-141F4F0378CF}"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6B0085FD-9353-4447-AAD8-430C140DCD65}" type="datetimeFigureOut">
              <a:rPr lang="zh-CN" altLang="en-US" smtClean="0"/>
              <a:t>2021/12/27</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F13FC908-8B1D-4711-8EB1-141F4F0378CF}"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6B0085FD-9353-4447-AAD8-430C140DCD65}" type="datetimeFigureOut">
              <a:rPr lang="zh-CN" altLang="en-US" smtClean="0"/>
              <a:t>2021/12/27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13FC908-8B1D-4711-8EB1-141F4F0378CF}"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6B0085FD-9353-4447-AAD8-430C140DCD65}" type="datetimeFigureOut">
              <a:rPr lang="zh-CN" altLang="en-US" smtClean="0"/>
              <a:t>2021/12/27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13FC908-8B1D-4711-8EB1-141F4F0378CF}"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rgbClr val="FDFDFD"/>
            </a:gs>
            <a:gs pos="100000">
              <a:schemeClr val="bg1">
                <a:lumMod val="95000"/>
              </a:schemeClr>
            </a:gs>
          </a:gsLst>
          <a:path path="circle">
            <a:fillToRect l="100000" t="100000"/>
          </a:path>
          <a:tileRect/>
        </a:gra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B0085FD-9353-4447-AAD8-430C140DCD65}" type="datetimeFigureOut">
              <a:rPr lang="zh-CN" altLang="en-US" smtClean="0"/>
              <a:t>2021/12/27</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13FC908-8B1D-4711-8EB1-141F4F0378CF}"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em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chart" Target="../charts/chart1.xml"/><Relationship Id="rId1" Type="http://schemas.openxmlformats.org/officeDocument/2006/relationships/slideLayout" Target="../slideLayouts/slideLayout2.xml"/><Relationship Id="rId4" Type="http://schemas.openxmlformats.org/officeDocument/2006/relationships/image" Target="file:///C:\Users\69018\AppData\Local\Temp\wps\INetCache\6b8a08cb563bf4cdb11069144bb1a185"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file:///C:\Users\69018\AppData\Local\Temp\wps\INetCache\0d1446bced9ba2d1aae7966cf96929b4" TargetMode="External"/><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file:///C:\Users\69018\AppData\Local\Temp\wps\INetCache\c063ca985b1f4067f8cd92fe3ee1c14b" TargetMode="External"/><Relationship Id="rId2" Type="http://schemas.openxmlformats.org/officeDocument/2006/relationships/image" Target="../media/image29.jpeg"/><Relationship Id="rId1" Type="http://schemas.openxmlformats.org/officeDocument/2006/relationships/slideLayout" Target="../slideLayouts/slideLayout2.xml"/><Relationship Id="rId4" Type="http://schemas.openxmlformats.org/officeDocument/2006/relationships/image" Target="../media/image30.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file:///C:\Users\17899\AppData\Local\Temp\wps\INetCache\29ac16520f32ce0b63d4c6bd1a404a33" TargetMode="External"/><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file:///C:\Users\17899\AppData\Local\Temp\wps\INetCache\c388e198f39554e7df7cae47cc63dda4" TargetMode="External"/><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tags" Target="../tags/tag3.xml"/><Relationship Id="rId7" Type="http://schemas.openxmlformats.org/officeDocument/2006/relationships/image" Target="../media/image37.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组合 44"/>
          <p:cNvGrpSpPr/>
          <p:nvPr/>
        </p:nvGrpSpPr>
        <p:grpSpPr>
          <a:xfrm>
            <a:off x="1579616" y="913758"/>
            <a:ext cx="3119085" cy="2006486"/>
            <a:chOff x="1968283" y="808132"/>
            <a:chExt cx="3119085" cy="2006486"/>
          </a:xfrm>
        </p:grpSpPr>
        <p:sp>
          <p:nvSpPr>
            <p:cNvPr id="44" name="矩形 43"/>
            <p:cNvSpPr/>
            <p:nvPr/>
          </p:nvSpPr>
          <p:spPr>
            <a:xfrm rot="2656728">
              <a:off x="2916744" y="1773523"/>
              <a:ext cx="2170624" cy="1041095"/>
            </a:xfrm>
            <a:prstGeom prst="rect">
              <a:avLst/>
            </a:prstGeom>
            <a:gradFill flip="none" rotWithShape="1">
              <a:gsLst>
                <a:gs pos="0">
                  <a:srgbClr val="FDFDFD">
                    <a:alpha val="6000"/>
                  </a:srgbClr>
                </a:gs>
                <a:gs pos="100000">
                  <a:srgbClr val="D7DBDC"/>
                </a:gs>
              </a:gsLst>
              <a:lin ang="8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3" name="组合 42"/>
            <p:cNvGrpSpPr/>
            <p:nvPr/>
          </p:nvGrpSpPr>
          <p:grpSpPr>
            <a:xfrm>
              <a:off x="1968283" y="808132"/>
              <a:ext cx="1499223" cy="1348030"/>
              <a:chOff x="2525103" y="467671"/>
              <a:chExt cx="2203995" cy="1981727"/>
            </a:xfrm>
          </p:grpSpPr>
          <p:grpSp>
            <p:nvGrpSpPr>
              <p:cNvPr id="27" name="组合 26"/>
              <p:cNvGrpSpPr/>
              <p:nvPr/>
            </p:nvGrpSpPr>
            <p:grpSpPr>
              <a:xfrm>
                <a:off x="2525103" y="467671"/>
                <a:ext cx="730654" cy="730654"/>
                <a:chOff x="2544981" y="467671"/>
                <a:chExt cx="730654" cy="730654"/>
              </a:xfrm>
            </p:grpSpPr>
            <p:sp>
              <p:nvSpPr>
                <p:cNvPr id="25" name="任意多边形 24"/>
                <p:cNvSpPr/>
                <p:nvPr/>
              </p:nvSpPr>
              <p:spPr>
                <a:xfrm flipH="1">
                  <a:off x="2910308" y="467671"/>
                  <a:ext cx="365327" cy="730654"/>
                </a:xfrm>
                <a:custGeom>
                  <a:avLst/>
                  <a:gdLst>
                    <a:gd name="connsiteX0" fmla="*/ 0 w 925974"/>
                    <a:gd name="connsiteY0" fmla="*/ 0 h 1851948"/>
                    <a:gd name="connsiteX1" fmla="*/ 925974 w 925974"/>
                    <a:gd name="connsiteY1" fmla="*/ 925974 h 1851948"/>
                    <a:gd name="connsiteX2" fmla="*/ 0 w 925974"/>
                    <a:gd name="connsiteY2" fmla="*/ 1851948 h 1851948"/>
                  </a:gdLst>
                  <a:ahLst/>
                  <a:cxnLst>
                    <a:cxn ang="0">
                      <a:pos x="connsiteX0" y="connsiteY0"/>
                    </a:cxn>
                    <a:cxn ang="0">
                      <a:pos x="connsiteX1" y="connsiteY1"/>
                    </a:cxn>
                    <a:cxn ang="0">
                      <a:pos x="connsiteX2" y="connsiteY2"/>
                    </a:cxn>
                  </a:cxnLst>
                  <a:rect l="l" t="t" r="r" b="b"/>
                  <a:pathLst>
                    <a:path w="925974" h="1851948">
                      <a:moveTo>
                        <a:pt x="0" y="0"/>
                      </a:moveTo>
                      <a:lnTo>
                        <a:pt x="925974" y="925974"/>
                      </a:lnTo>
                      <a:lnTo>
                        <a:pt x="0" y="1851948"/>
                      </a:lnTo>
                      <a:close/>
                    </a:path>
                  </a:pathLst>
                </a:cu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任意多边形 25"/>
                <p:cNvSpPr/>
                <p:nvPr/>
              </p:nvSpPr>
              <p:spPr>
                <a:xfrm rot="5400000" flipH="1">
                  <a:off x="2727644" y="650334"/>
                  <a:ext cx="365327" cy="730654"/>
                </a:xfrm>
                <a:custGeom>
                  <a:avLst/>
                  <a:gdLst>
                    <a:gd name="connsiteX0" fmla="*/ 0 w 925974"/>
                    <a:gd name="connsiteY0" fmla="*/ 0 h 1851948"/>
                    <a:gd name="connsiteX1" fmla="*/ 925974 w 925974"/>
                    <a:gd name="connsiteY1" fmla="*/ 925974 h 1851948"/>
                    <a:gd name="connsiteX2" fmla="*/ 0 w 925974"/>
                    <a:gd name="connsiteY2" fmla="*/ 1851948 h 1851948"/>
                  </a:gdLst>
                  <a:ahLst/>
                  <a:cxnLst>
                    <a:cxn ang="0">
                      <a:pos x="connsiteX0" y="connsiteY0"/>
                    </a:cxn>
                    <a:cxn ang="0">
                      <a:pos x="connsiteX1" y="connsiteY1"/>
                    </a:cxn>
                    <a:cxn ang="0">
                      <a:pos x="connsiteX2" y="connsiteY2"/>
                    </a:cxn>
                  </a:cxnLst>
                  <a:rect l="l" t="t" r="r" b="b"/>
                  <a:pathLst>
                    <a:path w="925974" h="1851948">
                      <a:moveTo>
                        <a:pt x="0" y="0"/>
                      </a:moveTo>
                      <a:lnTo>
                        <a:pt x="925974" y="925974"/>
                      </a:lnTo>
                      <a:lnTo>
                        <a:pt x="0" y="1851948"/>
                      </a:lnTo>
                      <a:close/>
                    </a:path>
                  </a:pathLst>
                </a:custGeom>
                <a:solidFill>
                  <a:srgbClr val="CAB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8" name="组合 27"/>
              <p:cNvGrpSpPr/>
              <p:nvPr/>
            </p:nvGrpSpPr>
            <p:grpSpPr>
              <a:xfrm rot="18900000">
                <a:off x="2920247" y="618994"/>
                <a:ext cx="730654" cy="730654"/>
                <a:chOff x="2544981" y="467671"/>
                <a:chExt cx="730654" cy="730654"/>
              </a:xfrm>
            </p:grpSpPr>
            <p:sp>
              <p:nvSpPr>
                <p:cNvPr id="29" name="任意多边形 28"/>
                <p:cNvSpPr/>
                <p:nvPr/>
              </p:nvSpPr>
              <p:spPr>
                <a:xfrm flipH="1">
                  <a:off x="2910308" y="467671"/>
                  <a:ext cx="365327" cy="730654"/>
                </a:xfrm>
                <a:custGeom>
                  <a:avLst/>
                  <a:gdLst>
                    <a:gd name="connsiteX0" fmla="*/ 0 w 925974"/>
                    <a:gd name="connsiteY0" fmla="*/ 0 h 1851948"/>
                    <a:gd name="connsiteX1" fmla="*/ 925974 w 925974"/>
                    <a:gd name="connsiteY1" fmla="*/ 925974 h 1851948"/>
                    <a:gd name="connsiteX2" fmla="*/ 0 w 925974"/>
                    <a:gd name="connsiteY2" fmla="*/ 1851948 h 1851948"/>
                  </a:gdLst>
                  <a:ahLst/>
                  <a:cxnLst>
                    <a:cxn ang="0">
                      <a:pos x="connsiteX0" y="connsiteY0"/>
                    </a:cxn>
                    <a:cxn ang="0">
                      <a:pos x="connsiteX1" y="connsiteY1"/>
                    </a:cxn>
                    <a:cxn ang="0">
                      <a:pos x="connsiteX2" y="connsiteY2"/>
                    </a:cxn>
                  </a:cxnLst>
                  <a:rect l="l" t="t" r="r" b="b"/>
                  <a:pathLst>
                    <a:path w="925974" h="1851948">
                      <a:moveTo>
                        <a:pt x="0" y="0"/>
                      </a:moveTo>
                      <a:lnTo>
                        <a:pt x="925974" y="925974"/>
                      </a:lnTo>
                      <a:lnTo>
                        <a:pt x="0" y="1851948"/>
                      </a:lnTo>
                      <a:close/>
                    </a:path>
                  </a:pathLst>
                </a:cu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任意多边形 29"/>
                <p:cNvSpPr/>
                <p:nvPr/>
              </p:nvSpPr>
              <p:spPr>
                <a:xfrm rot="5400000" flipH="1">
                  <a:off x="2727644" y="650334"/>
                  <a:ext cx="365327" cy="730654"/>
                </a:xfrm>
                <a:custGeom>
                  <a:avLst/>
                  <a:gdLst>
                    <a:gd name="connsiteX0" fmla="*/ 0 w 925974"/>
                    <a:gd name="connsiteY0" fmla="*/ 0 h 1851948"/>
                    <a:gd name="connsiteX1" fmla="*/ 925974 w 925974"/>
                    <a:gd name="connsiteY1" fmla="*/ 925974 h 1851948"/>
                    <a:gd name="connsiteX2" fmla="*/ 0 w 925974"/>
                    <a:gd name="connsiteY2" fmla="*/ 1851948 h 1851948"/>
                  </a:gdLst>
                  <a:ahLst/>
                  <a:cxnLst>
                    <a:cxn ang="0">
                      <a:pos x="connsiteX0" y="connsiteY0"/>
                    </a:cxn>
                    <a:cxn ang="0">
                      <a:pos x="connsiteX1" y="connsiteY1"/>
                    </a:cxn>
                    <a:cxn ang="0">
                      <a:pos x="connsiteX2" y="connsiteY2"/>
                    </a:cxn>
                  </a:cxnLst>
                  <a:rect l="l" t="t" r="r" b="b"/>
                  <a:pathLst>
                    <a:path w="925974" h="1851948">
                      <a:moveTo>
                        <a:pt x="0" y="0"/>
                      </a:moveTo>
                      <a:lnTo>
                        <a:pt x="925974" y="925974"/>
                      </a:lnTo>
                      <a:lnTo>
                        <a:pt x="0" y="1851948"/>
                      </a:lnTo>
                      <a:close/>
                    </a:path>
                  </a:pathLst>
                </a:custGeom>
                <a:solidFill>
                  <a:srgbClr val="CAB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1" name="组合 30"/>
              <p:cNvGrpSpPr/>
              <p:nvPr/>
            </p:nvGrpSpPr>
            <p:grpSpPr>
              <a:xfrm rot="13500000">
                <a:off x="3457473" y="1149242"/>
                <a:ext cx="730654" cy="730654"/>
                <a:chOff x="2544981" y="467671"/>
                <a:chExt cx="730654" cy="730654"/>
              </a:xfrm>
            </p:grpSpPr>
            <p:sp>
              <p:nvSpPr>
                <p:cNvPr id="32" name="任意多边形 31"/>
                <p:cNvSpPr/>
                <p:nvPr/>
              </p:nvSpPr>
              <p:spPr>
                <a:xfrm flipH="1">
                  <a:off x="2910308" y="467671"/>
                  <a:ext cx="365327" cy="730654"/>
                </a:xfrm>
                <a:custGeom>
                  <a:avLst/>
                  <a:gdLst>
                    <a:gd name="connsiteX0" fmla="*/ 0 w 925974"/>
                    <a:gd name="connsiteY0" fmla="*/ 0 h 1851948"/>
                    <a:gd name="connsiteX1" fmla="*/ 925974 w 925974"/>
                    <a:gd name="connsiteY1" fmla="*/ 925974 h 1851948"/>
                    <a:gd name="connsiteX2" fmla="*/ 0 w 925974"/>
                    <a:gd name="connsiteY2" fmla="*/ 1851948 h 1851948"/>
                  </a:gdLst>
                  <a:ahLst/>
                  <a:cxnLst>
                    <a:cxn ang="0">
                      <a:pos x="connsiteX0" y="connsiteY0"/>
                    </a:cxn>
                    <a:cxn ang="0">
                      <a:pos x="connsiteX1" y="connsiteY1"/>
                    </a:cxn>
                    <a:cxn ang="0">
                      <a:pos x="connsiteX2" y="connsiteY2"/>
                    </a:cxn>
                  </a:cxnLst>
                  <a:rect l="l" t="t" r="r" b="b"/>
                  <a:pathLst>
                    <a:path w="925974" h="1851948">
                      <a:moveTo>
                        <a:pt x="0" y="0"/>
                      </a:moveTo>
                      <a:lnTo>
                        <a:pt x="925974" y="925974"/>
                      </a:lnTo>
                      <a:lnTo>
                        <a:pt x="0" y="1851948"/>
                      </a:lnTo>
                      <a:close/>
                    </a:path>
                  </a:pathLst>
                </a:cu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任意多边形 32"/>
                <p:cNvSpPr/>
                <p:nvPr/>
              </p:nvSpPr>
              <p:spPr>
                <a:xfrm rot="5400000" flipH="1">
                  <a:off x="2727644" y="650334"/>
                  <a:ext cx="365327" cy="730654"/>
                </a:xfrm>
                <a:custGeom>
                  <a:avLst/>
                  <a:gdLst>
                    <a:gd name="connsiteX0" fmla="*/ 0 w 925974"/>
                    <a:gd name="connsiteY0" fmla="*/ 0 h 1851948"/>
                    <a:gd name="connsiteX1" fmla="*/ 925974 w 925974"/>
                    <a:gd name="connsiteY1" fmla="*/ 925974 h 1851948"/>
                    <a:gd name="connsiteX2" fmla="*/ 0 w 925974"/>
                    <a:gd name="connsiteY2" fmla="*/ 1851948 h 1851948"/>
                  </a:gdLst>
                  <a:ahLst/>
                  <a:cxnLst>
                    <a:cxn ang="0">
                      <a:pos x="connsiteX0" y="connsiteY0"/>
                    </a:cxn>
                    <a:cxn ang="0">
                      <a:pos x="connsiteX1" y="connsiteY1"/>
                    </a:cxn>
                    <a:cxn ang="0">
                      <a:pos x="connsiteX2" y="connsiteY2"/>
                    </a:cxn>
                  </a:cxnLst>
                  <a:rect l="l" t="t" r="r" b="b"/>
                  <a:pathLst>
                    <a:path w="925974" h="1851948">
                      <a:moveTo>
                        <a:pt x="0" y="0"/>
                      </a:moveTo>
                      <a:lnTo>
                        <a:pt x="925974" y="925974"/>
                      </a:lnTo>
                      <a:lnTo>
                        <a:pt x="0" y="1851948"/>
                      </a:lnTo>
                      <a:close/>
                    </a:path>
                  </a:pathLst>
                </a:custGeom>
                <a:solidFill>
                  <a:srgbClr val="CAB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4" name="组合 33"/>
              <p:cNvGrpSpPr/>
              <p:nvPr/>
            </p:nvGrpSpPr>
            <p:grpSpPr>
              <a:xfrm rot="2700000">
                <a:off x="3458171" y="1172778"/>
                <a:ext cx="730654" cy="730654"/>
                <a:chOff x="2544981" y="467671"/>
                <a:chExt cx="730654" cy="730654"/>
              </a:xfrm>
            </p:grpSpPr>
            <p:sp>
              <p:nvSpPr>
                <p:cNvPr id="35" name="任意多边形 34"/>
                <p:cNvSpPr/>
                <p:nvPr/>
              </p:nvSpPr>
              <p:spPr>
                <a:xfrm flipH="1">
                  <a:off x="2910308" y="467671"/>
                  <a:ext cx="365327" cy="730654"/>
                </a:xfrm>
                <a:custGeom>
                  <a:avLst/>
                  <a:gdLst>
                    <a:gd name="connsiteX0" fmla="*/ 0 w 925974"/>
                    <a:gd name="connsiteY0" fmla="*/ 0 h 1851948"/>
                    <a:gd name="connsiteX1" fmla="*/ 925974 w 925974"/>
                    <a:gd name="connsiteY1" fmla="*/ 925974 h 1851948"/>
                    <a:gd name="connsiteX2" fmla="*/ 0 w 925974"/>
                    <a:gd name="connsiteY2" fmla="*/ 1851948 h 1851948"/>
                  </a:gdLst>
                  <a:ahLst/>
                  <a:cxnLst>
                    <a:cxn ang="0">
                      <a:pos x="connsiteX0" y="connsiteY0"/>
                    </a:cxn>
                    <a:cxn ang="0">
                      <a:pos x="connsiteX1" y="connsiteY1"/>
                    </a:cxn>
                    <a:cxn ang="0">
                      <a:pos x="connsiteX2" y="connsiteY2"/>
                    </a:cxn>
                  </a:cxnLst>
                  <a:rect l="l" t="t" r="r" b="b"/>
                  <a:pathLst>
                    <a:path w="925974" h="1851948">
                      <a:moveTo>
                        <a:pt x="0" y="0"/>
                      </a:moveTo>
                      <a:lnTo>
                        <a:pt x="925974" y="925974"/>
                      </a:lnTo>
                      <a:lnTo>
                        <a:pt x="0" y="1851948"/>
                      </a:lnTo>
                      <a:close/>
                    </a:path>
                  </a:pathLst>
                </a:cu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35"/>
                <p:cNvSpPr/>
                <p:nvPr/>
              </p:nvSpPr>
              <p:spPr>
                <a:xfrm rot="5400000" flipH="1">
                  <a:off x="2727644" y="650334"/>
                  <a:ext cx="365327" cy="730654"/>
                </a:xfrm>
                <a:custGeom>
                  <a:avLst/>
                  <a:gdLst>
                    <a:gd name="connsiteX0" fmla="*/ 0 w 925974"/>
                    <a:gd name="connsiteY0" fmla="*/ 0 h 1851948"/>
                    <a:gd name="connsiteX1" fmla="*/ 925974 w 925974"/>
                    <a:gd name="connsiteY1" fmla="*/ 925974 h 1851948"/>
                    <a:gd name="connsiteX2" fmla="*/ 0 w 925974"/>
                    <a:gd name="connsiteY2" fmla="*/ 1851948 h 1851948"/>
                  </a:gdLst>
                  <a:ahLst/>
                  <a:cxnLst>
                    <a:cxn ang="0">
                      <a:pos x="connsiteX0" y="connsiteY0"/>
                    </a:cxn>
                    <a:cxn ang="0">
                      <a:pos x="connsiteX1" y="connsiteY1"/>
                    </a:cxn>
                    <a:cxn ang="0">
                      <a:pos x="connsiteX2" y="connsiteY2"/>
                    </a:cxn>
                  </a:cxnLst>
                  <a:rect l="l" t="t" r="r" b="b"/>
                  <a:pathLst>
                    <a:path w="925974" h="1851948">
                      <a:moveTo>
                        <a:pt x="0" y="0"/>
                      </a:moveTo>
                      <a:lnTo>
                        <a:pt x="925974" y="925974"/>
                      </a:lnTo>
                      <a:lnTo>
                        <a:pt x="0" y="1851948"/>
                      </a:lnTo>
                      <a:close/>
                    </a:path>
                  </a:pathLst>
                </a:custGeom>
                <a:solidFill>
                  <a:srgbClr val="CAB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7" name="组合 36"/>
              <p:cNvGrpSpPr/>
              <p:nvPr/>
            </p:nvGrpSpPr>
            <p:grpSpPr>
              <a:xfrm rot="2700000">
                <a:off x="3992510" y="624829"/>
                <a:ext cx="730654" cy="730654"/>
                <a:chOff x="2544981" y="467671"/>
                <a:chExt cx="730654" cy="730654"/>
              </a:xfrm>
            </p:grpSpPr>
            <p:sp>
              <p:nvSpPr>
                <p:cNvPr id="38" name="任意多边形 37"/>
                <p:cNvSpPr/>
                <p:nvPr/>
              </p:nvSpPr>
              <p:spPr>
                <a:xfrm flipH="1">
                  <a:off x="2910308" y="467671"/>
                  <a:ext cx="365327" cy="730654"/>
                </a:xfrm>
                <a:custGeom>
                  <a:avLst/>
                  <a:gdLst>
                    <a:gd name="connsiteX0" fmla="*/ 0 w 925974"/>
                    <a:gd name="connsiteY0" fmla="*/ 0 h 1851948"/>
                    <a:gd name="connsiteX1" fmla="*/ 925974 w 925974"/>
                    <a:gd name="connsiteY1" fmla="*/ 925974 h 1851948"/>
                    <a:gd name="connsiteX2" fmla="*/ 0 w 925974"/>
                    <a:gd name="connsiteY2" fmla="*/ 1851948 h 1851948"/>
                  </a:gdLst>
                  <a:ahLst/>
                  <a:cxnLst>
                    <a:cxn ang="0">
                      <a:pos x="connsiteX0" y="connsiteY0"/>
                    </a:cxn>
                    <a:cxn ang="0">
                      <a:pos x="connsiteX1" y="connsiteY1"/>
                    </a:cxn>
                    <a:cxn ang="0">
                      <a:pos x="connsiteX2" y="connsiteY2"/>
                    </a:cxn>
                  </a:cxnLst>
                  <a:rect l="l" t="t" r="r" b="b"/>
                  <a:pathLst>
                    <a:path w="925974" h="1851948">
                      <a:moveTo>
                        <a:pt x="0" y="0"/>
                      </a:moveTo>
                      <a:lnTo>
                        <a:pt x="925974" y="925974"/>
                      </a:lnTo>
                      <a:lnTo>
                        <a:pt x="0" y="1851948"/>
                      </a:lnTo>
                      <a:close/>
                    </a:path>
                  </a:pathLst>
                </a:custGeom>
                <a:solidFill>
                  <a:srgbClr val="CAB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任意多边形 38"/>
                <p:cNvSpPr/>
                <p:nvPr/>
              </p:nvSpPr>
              <p:spPr>
                <a:xfrm rot="5400000" flipH="1">
                  <a:off x="2727644" y="650334"/>
                  <a:ext cx="365327" cy="730654"/>
                </a:xfrm>
                <a:custGeom>
                  <a:avLst/>
                  <a:gdLst>
                    <a:gd name="connsiteX0" fmla="*/ 0 w 925974"/>
                    <a:gd name="connsiteY0" fmla="*/ 0 h 1851948"/>
                    <a:gd name="connsiteX1" fmla="*/ 925974 w 925974"/>
                    <a:gd name="connsiteY1" fmla="*/ 925974 h 1851948"/>
                    <a:gd name="connsiteX2" fmla="*/ 0 w 925974"/>
                    <a:gd name="connsiteY2" fmla="*/ 1851948 h 1851948"/>
                  </a:gdLst>
                  <a:ahLst/>
                  <a:cxnLst>
                    <a:cxn ang="0">
                      <a:pos x="connsiteX0" y="connsiteY0"/>
                    </a:cxn>
                    <a:cxn ang="0">
                      <a:pos x="connsiteX1" y="connsiteY1"/>
                    </a:cxn>
                    <a:cxn ang="0">
                      <a:pos x="connsiteX2" y="connsiteY2"/>
                    </a:cxn>
                  </a:cxnLst>
                  <a:rect l="l" t="t" r="r" b="b"/>
                  <a:pathLst>
                    <a:path w="925974" h="1851948">
                      <a:moveTo>
                        <a:pt x="0" y="0"/>
                      </a:moveTo>
                      <a:lnTo>
                        <a:pt x="925974" y="925974"/>
                      </a:lnTo>
                      <a:lnTo>
                        <a:pt x="0" y="1851948"/>
                      </a:lnTo>
                      <a:close/>
                    </a:path>
                  </a:pathLst>
                </a:cu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0" name="组合 39"/>
              <p:cNvGrpSpPr/>
              <p:nvPr/>
            </p:nvGrpSpPr>
            <p:grpSpPr>
              <a:xfrm rot="8100000">
                <a:off x="3984389" y="1704690"/>
                <a:ext cx="744709" cy="744708"/>
                <a:chOff x="2544981" y="453616"/>
                <a:chExt cx="744709" cy="744708"/>
              </a:xfrm>
            </p:grpSpPr>
            <p:sp>
              <p:nvSpPr>
                <p:cNvPr id="41" name="任意多边形 40"/>
                <p:cNvSpPr/>
                <p:nvPr/>
              </p:nvSpPr>
              <p:spPr>
                <a:xfrm flipH="1">
                  <a:off x="2924363" y="453616"/>
                  <a:ext cx="365327" cy="730654"/>
                </a:xfrm>
                <a:custGeom>
                  <a:avLst/>
                  <a:gdLst>
                    <a:gd name="connsiteX0" fmla="*/ 0 w 925974"/>
                    <a:gd name="connsiteY0" fmla="*/ 0 h 1851948"/>
                    <a:gd name="connsiteX1" fmla="*/ 925974 w 925974"/>
                    <a:gd name="connsiteY1" fmla="*/ 925974 h 1851948"/>
                    <a:gd name="connsiteX2" fmla="*/ 0 w 925974"/>
                    <a:gd name="connsiteY2" fmla="*/ 1851948 h 1851948"/>
                  </a:gdLst>
                  <a:ahLst/>
                  <a:cxnLst>
                    <a:cxn ang="0">
                      <a:pos x="connsiteX0" y="connsiteY0"/>
                    </a:cxn>
                    <a:cxn ang="0">
                      <a:pos x="connsiteX1" y="connsiteY1"/>
                    </a:cxn>
                    <a:cxn ang="0">
                      <a:pos x="connsiteX2" y="connsiteY2"/>
                    </a:cxn>
                  </a:cxnLst>
                  <a:rect l="l" t="t" r="r" b="b"/>
                  <a:pathLst>
                    <a:path w="925974" h="1851948">
                      <a:moveTo>
                        <a:pt x="0" y="0"/>
                      </a:moveTo>
                      <a:lnTo>
                        <a:pt x="925974" y="925974"/>
                      </a:lnTo>
                      <a:lnTo>
                        <a:pt x="0" y="1851948"/>
                      </a:lnTo>
                      <a:close/>
                    </a:path>
                  </a:pathLst>
                </a:custGeom>
                <a:solidFill>
                  <a:srgbClr val="CAB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任意多边形 41"/>
                <p:cNvSpPr/>
                <p:nvPr/>
              </p:nvSpPr>
              <p:spPr>
                <a:xfrm rot="5400000" flipH="1">
                  <a:off x="2727644" y="650334"/>
                  <a:ext cx="365327" cy="730654"/>
                </a:xfrm>
                <a:custGeom>
                  <a:avLst/>
                  <a:gdLst>
                    <a:gd name="connsiteX0" fmla="*/ 0 w 925974"/>
                    <a:gd name="connsiteY0" fmla="*/ 0 h 1851948"/>
                    <a:gd name="connsiteX1" fmla="*/ 925974 w 925974"/>
                    <a:gd name="connsiteY1" fmla="*/ 925974 h 1851948"/>
                    <a:gd name="connsiteX2" fmla="*/ 0 w 925974"/>
                    <a:gd name="connsiteY2" fmla="*/ 1851948 h 1851948"/>
                  </a:gdLst>
                  <a:ahLst/>
                  <a:cxnLst>
                    <a:cxn ang="0">
                      <a:pos x="connsiteX0" y="connsiteY0"/>
                    </a:cxn>
                    <a:cxn ang="0">
                      <a:pos x="connsiteX1" y="connsiteY1"/>
                    </a:cxn>
                    <a:cxn ang="0">
                      <a:pos x="connsiteX2" y="connsiteY2"/>
                    </a:cxn>
                  </a:cxnLst>
                  <a:rect l="l" t="t" r="r" b="b"/>
                  <a:pathLst>
                    <a:path w="925974" h="1851948">
                      <a:moveTo>
                        <a:pt x="0" y="0"/>
                      </a:moveTo>
                      <a:lnTo>
                        <a:pt x="925974" y="925974"/>
                      </a:lnTo>
                      <a:lnTo>
                        <a:pt x="0" y="1851948"/>
                      </a:lnTo>
                      <a:close/>
                    </a:path>
                  </a:pathLst>
                </a:cu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grpSp>
        <p:nvGrpSpPr>
          <p:cNvPr id="20" name="组合 19"/>
          <p:cNvGrpSpPr/>
          <p:nvPr/>
        </p:nvGrpSpPr>
        <p:grpSpPr>
          <a:xfrm>
            <a:off x="1244159" y="2701583"/>
            <a:ext cx="3327841" cy="3002757"/>
            <a:chOff x="896918" y="1509391"/>
            <a:chExt cx="4502551" cy="4062714"/>
          </a:xfrm>
          <a:effectLst>
            <a:outerShdw blurRad="50800" dist="38100" dir="2700000" algn="tl" rotWithShape="0">
              <a:prstClr val="black">
                <a:alpha val="40000"/>
              </a:prstClr>
            </a:outerShdw>
          </a:effectLst>
        </p:grpSpPr>
        <p:sp>
          <p:nvSpPr>
            <p:cNvPr id="4" name="矩形 3"/>
            <p:cNvSpPr/>
            <p:nvPr/>
          </p:nvSpPr>
          <p:spPr>
            <a:xfrm>
              <a:off x="896918" y="150939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2065961" y="150939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3235004" y="150939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4404047" y="150939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896918" y="2562687"/>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2065961" y="2562687"/>
              <a:ext cx="995422" cy="902826"/>
            </a:xfrm>
            <a:prstGeom prst="rect">
              <a:avLst/>
            </a:prstGeom>
            <a:solidFill>
              <a:srgbClr val="CAB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3235004" y="2562687"/>
              <a:ext cx="995422" cy="902826"/>
            </a:xfrm>
            <a:prstGeom prst="rect">
              <a:avLst/>
            </a:prstGeom>
            <a:solidFill>
              <a:srgbClr val="6F8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4404047" y="2562687"/>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896918" y="3615983"/>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2065961" y="3615983"/>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3235004" y="3615983"/>
              <a:ext cx="995422" cy="902826"/>
            </a:xfrm>
            <a:prstGeom prst="rect">
              <a:avLst/>
            </a:prstGeom>
            <a:solidFill>
              <a:srgbClr val="7D75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4404047" y="3615983"/>
              <a:ext cx="995422" cy="902826"/>
            </a:xfrm>
            <a:prstGeom prst="rect">
              <a:avLst/>
            </a:prstGeom>
            <a:solidFill>
              <a:srgbClr val="CAB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896918" y="4669279"/>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2065961" y="4669279"/>
              <a:ext cx="995422" cy="902826"/>
            </a:xfrm>
            <a:prstGeom prst="rect">
              <a:avLst/>
            </a:prstGeom>
            <a:solidFill>
              <a:srgbClr val="CAB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3235004" y="4669279"/>
              <a:ext cx="995422" cy="902826"/>
            </a:xfrm>
            <a:prstGeom prst="rect">
              <a:avLst/>
            </a:prstGeom>
            <a:solidFill>
              <a:srgbClr val="6F8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4404047" y="4669279"/>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 name="文本框 20"/>
          <p:cNvSpPr txBox="1"/>
          <p:nvPr/>
        </p:nvSpPr>
        <p:spPr>
          <a:xfrm>
            <a:off x="4939675" y="2772189"/>
            <a:ext cx="6340197" cy="707886"/>
          </a:xfrm>
          <a:prstGeom prst="rect">
            <a:avLst/>
          </a:prstGeom>
          <a:noFill/>
        </p:spPr>
        <p:txBody>
          <a:bodyPr wrap="none" rtlCol="0">
            <a:spAutoFit/>
          </a:bodyPr>
          <a:lstStyle/>
          <a:p>
            <a:r>
              <a:rPr lang="zh-CN" altLang="en-US" sz="4000" dirty="0">
                <a:latin typeface="黑体" panose="02010609060101010101" pitchFamily="49" charset="-122"/>
                <a:ea typeface="黑体" panose="02010609060101010101" pitchFamily="49" charset="-122"/>
              </a:rPr>
              <a:t>阿里巴巴投资价值分析报告</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菱形 12"/>
          <p:cNvSpPr/>
          <p:nvPr/>
        </p:nvSpPr>
        <p:spPr>
          <a:xfrm>
            <a:off x="4658204" y="1999887"/>
            <a:ext cx="2945154" cy="2945154"/>
          </a:xfrm>
          <a:prstGeom prst="diamond">
            <a:avLst/>
          </a:prstGeom>
          <a:solidFill>
            <a:srgbClr val="CB7D4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任意多边形 6"/>
          <p:cNvSpPr/>
          <p:nvPr/>
        </p:nvSpPr>
        <p:spPr>
          <a:xfrm rot="10800000">
            <a:off x="11266026" y="2539539"/>
            <a:ext cx="925974" cy="1851948"/>
          </a:xfrm>
          <a:custGeom>
            <a:avLst/>
            <a:gdLst>
              <a:gd name="connsiteX0" fmla="*/ 0 w 925974"/>
              <a:gd name="connsiteY0" fmla="*/ 0 h 1851948"/>
              <a:gd name="connsiteX1" fmla="*/ 925974 w 925974"/>
              <a:gd name="connsiteY1" fmla="*/ 925974 h 1851948"/>
              <a:gd name="connsiteX2" fmla="*/ 0 w 925974"/>
              <a:gd name="connsiteY2" fmla="*/ 1851948 h 1851948"/>
            </a:gdLst>
            <a:ahLst/>
            <a:cxnLst>
              <a:cxn ang="0">
                <a:pos x="connsiteX0" y="connsiteY0"/>
              </a:cxn>
              <a:cxn ang="0">
                <a:pos x="connsiteX1" y="connsiteY1"/>
              </a:cxn>
              <a:cxn ang="0">
                <a:pos x="connsiteX2" y="connsiteY2"/>
              </a:cxn>
            </a:cxnLst>
            <a:rect l="l" t="t" r="r" b="b"/>
            <a:pathLst>
              <a:path w="925974" h="1851948">
                <a:moveTo>
                  <a:pt x="0" y="0"/>
                </a:moveTo>
                <a:lnTo>
                  <a:pt x="925974" y="925974"/>
                </a:lnTo>
                <a:lnTo>
                  <a:pt x="0" y="1851948"/>
                </a:lnTo>
                <a:close/>
              </a:path>
            </a:pathLst>
          </a:custGeom>
          <a:solidFill>
            <a:srgbClr val="6F868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框 25"/>
          <p:cNvSpPr txBox="1"/>
          <p:nvPr/>
        </p:nvSpPr>
        <p:spPr>
          <a:xfrm>
            <a:off x="5753071" y="2438795"/>
            <a:ext cx="731290" cy="1107996"/>
          </a:xfrm>
          <a:prstGeom prst="rect">
            <a:avLst/>
          </a:prstGeom>
          <a:noFill/>
        </p:spPr>
        <p:txBody>
          <a:bodyPr wrap="none" rtlCol="0">
            <a:spAutoFit/>
          </a:bodyPr>
          <a:lstStyle/>
          <a:p>
            <a:r>
              <a:rPr lang="en-US" altLang="zh-CN" sz="6600" dirty="0">
                <a:solidFill>
                  <a:schemeClr val="bg1"/>
                </a:solidFill>
                <a:latin typeface="Broadway" panose="04040905080B02020502" pitchFamily="82" charset="0"/>
              </a:rPr>
              <a:t>2</a:t>
            </a:r>
            <a:endParaRPr lang="zh-CN" altLang="en-US" sz="6600" dirty="0">
              <a:solidFill>
                <a:schemeClr val="bg1"/>
              </a:solidFill>
              <a:latin typeface="Broadway" panose="04040905080B02020502" pitchFamily="82" charset="0"/>
            </a:endParaRPr>
          </a:p>
        </p:txBody>
      </p:sp>
      <p:cxnSp>
        <p:nvCxnSpPr>
          <p:cNvPr id="3" name="直接连接符 2"/>
          <p:cNvCxnSpPr/>
          <p:nvPr/>
        </p:nvCxnSpPr>
        <p:spPr>
          <a:xfrm>
            <a:off x="5211667" y="3472464"/>
            <a:ext cx="1838227"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5542002" y="3654755"/>
            <a:ext cx="1107996" cy="369332"/>
          </a:xfrm>
          <a:prstGeom prst="rect">
            <a:avLst/>
          </a:prstGeom>
          <a:noFill/>
        </p:spPr>
        <p:txBody>
          <a:bodyPr wrap="none" rtlCol="0">
            <a:spAutoFit/>
          </a:bodyPr>
          <a:lstStyle/>
          <a:p>
            <a:pPr algn="ctr"/>
            <a:r>
              <a:rPr lang="zh-CN" altLang="en-US" dirty="0">
                <a:solidFill>
                  <a:schemeClr val="bg1"/>
                </a:solidFill>
                <a:latin typeface="黑体" panose="02010609060101010101" pitchFamily="49" charset="-122"/>
                <a:ea typeface="黑体" panose="02010609060101010101" pitchFamily="49" charset="-122"/>
              </a:rPr>
              <a:t>外部环境</a:t>
            </a:r>
          </a:p>
        </p:txBody>
      </p:sp>
      <p:sp>
        <p:nvSpPr>
          <p:cNvPr id="9" name="任意多边形 8"/>
          <p:cNvSpPr/>
          <p:nvPr/>
        </p:nvSpPr>
        <p:spPr>
          <a:xfrm>
            <a:off x="0" y="2539539"/>
            <a:ext cx="925974" cy="1851948"/>
          </a:xfrm>
          <a:custGeom>
            <a:avLst/>
            <a:gdLst>
              <a:gd name="connsiteX0" fmla="*/ 0 w 925974"/>
              <a:gd name="connsiteY0" fmla="*/ 0 h 1851948"/>
              <a:gd name="connsiteX1" fmla="*/ 925974 w 925974"/>
              <a:gd name="connsiteY1" fmla="*/ 925974 h 1851948"/>
              <a:gd name="connsiteX2" fmla="*/ 0 w 925974"/>
              <a:gd name="connsiteY2" fmla="*/ 1851948 h 1851948"/>
            </a:gdLst>
            <a:ahLst/>
            <a:cxnLst>
              <a:cxn ang="0">
                <a:pos x="connsiteX0" y="connsiteY0"/>
              </a:cxn>
              <a:cxn ang="0">
                <a:pos x="connsiteX1" y="connsiteY1"/>
              </a:cxn>
              <a:cxn ang="0">
                <a:pos x="connsiteX2" y="connsiteY2"/>
              </a:cxn>
            </a:cxnLst>
            <a:rect l="l" t="t" r="r" b="b"/>
            <a:pathLst>
              <a:path w="925974" h="1851948">
                <a:moveTo>
                  <a:pt x="0" y="0"/>
                </a:moveTo>
                <a:lnTo>
                  <a:pt x="925974" y="925974"/>
                </a:lnTo>
                <a:lnTo>
                  <a:pt x="0" y="1851948"/>
                </a:lnTo>
                <a:close/>
              </a:path>
            </a:pathLst>
          </a:custGeom>
          <a:solidFill>
            <a:srgbClr val="6F868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8118947" y="4830714"/>
            <a:ext cx="1800493" cy="369332"/>
          </a:xfrm>
          <a:prstGeom prst="rect">
            <a:avLst/>
          </a:prstGeom>
          <a:noFill/>
        </p:spPr>
        <p:txBody>
          <a:bodyPr wrap="none" rtlCol="0">
            <a:spAutoFit/>
          </a:bodyPr>
          <a:lstStyle/>
          <a:p>
            <a:r>
              <a:rPr lang="zh-CN" altLang="en-US" dirty="0"/>
              <a:t>汇报人：范泽松</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9" name="组合 78"/>
          <p:cNvGrpSpPr/>
          <p:nvPr/>
        </p:nvGrpSpPr>
        <p:grpSpPr>
          <a:xfrm>
            <a:off x="766763" y="857986"/>
            <a:ext cx="2117035" cy="165373"/>
            <a:chOff x="2218037" y="6272597"/>
            <a:chExt cx="2734179" cy="213582"/>
          </a:xfrm>
          <a:effectLst>
            <a:outerShdw blurRad="50800" dist="38100" dir="2700000" algn="tl" rotWithShape="0">
              <a:prstClr val="black">
                <a:alpha val="40000"/>
              </a:prstClr>
            </a:outerShdw>
          </a:effectLst>
        </p:grpSpPr>
        <p:grpSp>
          <p:nvGrpSpPr>
            <p:cNvPr id="80" name="组合 79"/>
            <p:cNvGrpSpPr/>
            <p:nvPr/>
          </p:nvGrpSpPr>
          <p:grpSpPr>
            <a:xfrm flipV="1">
              <a:off x="2218037" y="6272597"/>
              <a:ext cx="1341734" cy="213582"/>
              <a:chOff x="2218037" y="5369771"/>
              <a:chExt cx="5671594" cy="902826"/>
            </a:xfrm>
          </p:grpSpPr>
          <p:sp>
            <p:nvSpPr>
              <p:cNvPr id="87" name="矩形 86"/>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矩形 87"/>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矩形 88"/>
              <p:cNvSpPr/>
              <p:nvPr/>
            </p:nvSpPr>
            <p:spPr>
              <a:xfrm>
                <a:off x="4556123" y="536977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矩形 89"/>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矩形 90"/>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1" name="组合 80"/>
            <p:cNvGrpSpPr/>
            <p:nvPr/>
          </p:nvGrpSpPr>
          <p:grpSpPr>
            <a:xfrm flipV="1">
              <a:off x="3610482" y="6272597"/>
              <a:ext cx="1341734" cy="213582"/>
              <a:chOff x="2218037" y="5369771"/>
              <a:chExt cx="5671594" cy="902826"/>
            </a:xfrm>
          </p:grpSpPr>
          <p:sp>
            <p:nvSpPr>
              <p:cNvPr id="82" name="矩形 81"/>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矩形 82"/>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矩形 83"/>
              <p:cNvSpPr/>
              <p:nvPr/>
            </p:nvSpPr>
            <p:spPr>
              <a:xfrm>
                <a:off x="4556123" y="536977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矩形 84"/>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矩形 85"/>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92" name="文本框 91"/>
          <p:cNvSpPr txBox="1"/>
          <p:nvPr/>
        </p:nvSpPr>
        <p:spPr>
          <a:xfrm>
            <a:off x="670138" y="375131"/>
            <a:ext cx="1415772" cy="461665"/>
          </a:xfrm>
          <a:prstGeom prst="rect">
            <a:avLst/>
          </a:prstGeom>
          <a:noFill/>
        </p:spPr>
        <p:txBody>
          <a:bodyPr wrap="none" rtlCol="0">
            <a:spAutoFit/>
          </a:bodyPr>
          <a:lstStyle/>
          <a:p>
            <a:r>
              <a:rPr lang="zh-CN" altLang="en-US" sz="2400" dirty="0">
                <a:latin typeface="黑体" panose="02010609060101010101" pitchFamily="49" charset="-122"/>
                <a:ea typeface="黑体" panose="02010609060101010101" pitchFamily="49" charset="-122"/>
              </a:rPr>
              <a:t>行业背景</a:t>
            </a:r>
          </a:p>
        </p:txBody>
      </p:sp>
      <p:sp>
        <p:nvSpPr>
          <p:cNvPr id="20" name="文本框 19"/>
          <p:cNvSpPr txBox="1"/>
          <p:nvPr/>
        </p:nvSpPr>
        <p:spPr>
          <a:xfrm>
            <a:off x="287150" y="1855268"/>
            <a:ext cx="8450713" cy="461665"/>
          </a:xfrm>
          <a:prstGeom prst="rect">
            <a:avLst/>
          </a:prstGeom>
          <a:noFill/>
        </p:spPr>
        <p:txBody>
          <a:bodyPr wrap="square">
            <a:spAutoFit/>
          </a:bodyPr>
          <a:lstStyle/>
          <a:p>
            <a:r>
              <a:rPr lang="zh-CN" altLang="zh-CN" sz="2400" dirty="0">
                <a:effectLst/>
                <a:ea typeface="等线" panose="02010600030101010101" pitchFamily="2" charset="-122"/>
                <a:cs typeface="Times New Roman" panose="02020603050405020304" pitchFamily="18" charset="0"/>
              </a:rPr>
              <a:t>互联网概念与技术变革，各类业务产生交叉融合</a:t>
            </a:r>
            <a:endParaRPr lang="zh-CN" altLang="en-US" sz="2400" dirty="0"/>
          </a:p>
        </p:txBody>
      </p:sp>
      <p:sp>
        <p:nvSpPr>
          <p:cNvPr id="22" name="文本框 21"/>
          <p:cNvSpPr txBox="1"/>
          <p:nvPr/>
        </p:nvSpPr>
        <p:spPr>
          <a:xfrm>
            <a:off x="533060" y="2454751"/>
            <a:ext cx="11479192" cy="2543132"/>
          </a:xfrm>
          <a:prstGeom prst="rect">
            <a:avLst/>
          </a:prstGeom>
          <a:noFill/>
        </p:spPr>
        <p:txBody>
          <a:bodyPr wrap="square">
            <a:spAutoFit/>
          </a:bodyPr>
          <a:lstStyle/>
          <a:p>
            <a:pPr algn="just">
              <a:lnSpc>
                <a:spcPct val="150000"/>
              </a:lnSpc>
            </a:pPr>
            <a:r>
              <a:rPr lang="en-US" altLang="zh-CN" sz="1800" kern="100">
                <a:effectLst/>
                <a:latin typeface="等线" panose="02010600030101010101" pitchFamily="2" charset="-122"/>
                <a:ea typeface="等线" panose="02010600030101010101" pitchFamily="2" charset="-122"/>
                <a:cs typeface="Times New Roman" panose="02020603050405020304" pitchFamily="18" charset="0"/>
              </a:rPr>
              <a:t>       </a:t>
            </a:r>
            <a:r>
              <a:rPr lang="zh-CN" altLang="zh-CN" sz="1800" kern="100">
                <a:effectLst/>
                <a:latin typeface="等线" panose="02010600030101010101" pitchFamily="2" charset="-122"/>
                <a:ea typeface="等线" panose="02010600030101010101" pitchFamily="2" charset="-122"/>
                <a:cs typeface="Times New Roman" panose="02020603050405020304" pitchFamily="18" charset="0"/>
              </a:rPr>
              <a:t>技术</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潮流的发展对互联网内企业及相关业务的发展起到很大的助推作用。</a:t>
            </a:r>
            <a:endPar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lnSpc>
                <a:spcPct val="150000"/>
              </a:lnSpc>
            </a:pP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如</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a:t>
            </a:r>
            <a:r>
              <a:rPr lang="zh-CN" altLang="zh-CN" sz="1800" kern="100" dirty="0">
                <a:solidFill>
                  <a:srgbClr val="FF0000"/>
                </a:solidFill>
                <a:effectLst/>
                <a:latin typeface="等线" panose="02010600030101010101" pitchFamily="2" charset="-122"/>
                <a:ea typeface="等线" panose="02010600030101010101" pitchFamily="2" charset="-122"/>
                <a:cs typeface="Times New Roman" panose="02020603050405020304" pitchFamily="18" charset="0"/>
              </a:rPr>
              <a:t>网商商圈</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概念为外包装的博客社区等新的商务交流形式成为吸引用户不可或缺的手段之一；</a:t>
            </a:r>
            <a:endPar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lnSpc>
                <a:spcPct val="150000"/>
              </a:lnSpc>
            </a:pP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又比如</a:t>
            </a:r>
            <a:r>
              <a:rPr lang="en-US" altLang="zh-CN" sz="1800" kern="100" dirty="0">
                <a:solidFill>
                  <a:srgbClr val="FF0000"/>
                </a:solidFill>
                <a:effectLst/>
                <a:latin typeface="等线" panose="02010600030101010101" pitchFamily="2" charset="-122"/>
                <a:ea typeface="等线" panose="02010600030101010101" pitchFamily="2" charset="-122"/>
                <a:cs typeface="Times New Roman" panose="02020603050405020304" pitchFamily="18" charset="0"/>
              </a:rPr>
              <a:t>SaaS</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(Software-as-a-service</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、软件即服务</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成为电子商务提供应用的新模式</a:t>
            </a:r>
            <a:r>
              <a:rPr lang="en-US" altLang="zh-CN" kern="100" dirty="0">
                <a:latin typeface="等线" panose="02010600030101010101" pitchFamily="2" charset="-122"/>
                <a:ea typeface="等线" panose="02010600030101010101" pitchFamily="2" charset="-122"/>
                <a:cs typeface="Times New Roman" panose="02020603050405020304" pitchFamily="18" charset="0"/>
              </a:rPr>
              <a:t>;</a:t>
            </a:r>
            <a:endPar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lnSpc>
                <a:spcPct val="150000"/>
              </a:lnSpc>
            </a:pP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如阿里软件各类商务软件都是基于</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SaaS</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形式提供</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a:t>
            </a:r>
            <a:endPar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lnSpc>
                <a:spcPct val="150000"/>
              </a:lnSpc>
            </a:pP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还有</a:t>
            </a:r>
            <a:r>
              <a:rPr lang="zh-CN" altLang="zh-CN" sz="1800" kern="100" dirty="0">
                <a:solidFill>
                  <a:srgbClr val="FF0000"/>
                </a:solidFill>
                <a:effectLst/>
                <a:latin typeface="等线" panose="02010600030101010101" pitchFamily="2" charset="-122"/>
                <a:ea typeface="等线" panose="02010600030101010101" pitchFamily="2" charset="-122"/>
                <a:cs typeface="Times New Roman" panose="02020603050405020304" pitchFamily="18" charset="0"/>
              </a:rPr>
              <a:t>搜索技术</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在电子商务领域产生了新的应用点，推动商务搜索与关键词竞价等增值业务的发展。</a:t>
            </a:r>
            <a:endPar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lnSpc>
                <a:spcPct val="150000"/>
              </a:lnSpc>
            </a:pP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在技术潮流的带动下，电子商务平台商的业务更趋多元化与融合化。</a:t>
            </a:r>
          </a:p>
        </p:txBody>
      </p:sp>
      <p:pic>
        <p:nvPicPr>
          <p:cNvPr id="6" name="图片 5"/>
          <p:cNvPicPr>
            <a:picLocks noChangeAspect="1"/>
          </p:cNvPicPr>
          <p:nvPr/>
        </p:nvPicPr>
        <p:blipFill>
          <a:blip r:embed="rId2"/>
          <a:stretch>
            <a:fillRect/>
          </a:stretch>
        </p:blipFill>
        <p:spPr>
          <a:xfrm>
            <a:off x="6968821" y="104478"/>
            <a:ext cx="5043431" cy="1672387"/>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组合 41"/>
          <p:cNvGrpSpPr/>
          <p:nvPr/>
        </p:nvGrpSpPr>
        <p:grpSpPr>
          <a:xfrm>
            <a:off x="84933" y="1524652"/>
            <a:ext cx="12022133" cy="3808696"/>
            <a:chOff x="484469" y="2076334"/>
            <a:chExt cx="11320760" cy="3057039"/>
          </a:xfrm>
          <a:effectLst>
            <a:outerShdw blurRad="50800" dist="38100" dir="2700000" algn="tl" rotWithShape="0">
              <a:prstClr val="black">
                <a:alpha val="40000"/>
              </a:prstClr>
            </a:outerShdw>
          </a:effectLst>
        </p:grpSpPr>
        <p:grpSp>
          <p:nvGrpSpPr>
            <p:cNvPr id="6" name="Gruppieren 3"/>
            <p:cNvGrpSpPr/>
            <p:nvPr/>
          </p:nvGrpSpPr>
          <p:grpSpPr>
            <a:xfrm>
              <a:off x="497115" y="3712502"/>
              <a:ext cx="5444079" cy="1420871"/>
              <a:chOff x="455144" y="3632294"/>
              <a:chExt cx="5444079" cy="1420872"/>
            </a:xfrm>
          </p:grpSpPr>
          <p:sp>
            <p:nvSpPr>
              <p:cNvPr id="7" name="Rectangle 18"/>
              <p:cNvSpPr/>
              <p:nvPr/>
            </p:nvSpPr>
            <p:spPr bwMode="auto">
              <a:xfrm>
                <a:off x="455144" y="3654261"/>
                <a:ext cx="1398905" cy="1398905"/>
              </a:xfrm>
              <a:prstGeom prst="rect">
                <a:avLst/>
              </a:prstGeom>
              <a:solidFill>
                <a:srgbClr val="6F4D39"/>
              </a:solidFill>
              <a:ln w="38100" cap="flat" cmpd="sng" algn="ctr">
                <a:noFill/>
                <a:prstDash val="solid"/>
                <a:headEnd type="none" w="med" len="med"/>
                <a:tailEnd type="none" w="med" len="med"/>
              </a:ln>
              <a:effectLst/>
            </p:spPr>
            <p:txBody>
              <a:bodyPr vert="horz" wrap="square" lIns="95112" tIns="93260" rIns="95112" bIns="93260" numCol="1" rtlCol="0" anchor="t" anchorCtr="0" compatLnSpc="1"/>
              <a:lstStyle/>
              <a:p>
                <a:pPr defTabSz="950595" fontAlgn="base">
                  <a:lnSpc>
                    <a:spcPct val="90000"/>
                  </a:lnSpc>
                  <a:spcBef>
                    <a:spcPct val="0"/>
                  </a:spcBef>
                  <a:spcAft>
                    <a:spcPct val="0"/>
                  </a:spcAft>
                </a:pPr>
                <a:endParaRPr lang="en-US" sz="1835" kern="0" dirty="0">
                  <a:gradFill>
                    <a:gsLst>
                      <a:gs pos="0">
                        <a:srgbClr val="FFFFFF"/>
                      </a:gs>
                      <a:gs pos="100000">
                        <a:srgbClr val="FFFFFF"/>
                      </a:gs>
                    </a:gsLst>
                    <a:lin ang="5400000" scaled="0"/>
                  </a:gradFill>
                  <a:ea typeface="Segoe UI" panose="020B0502040204020203" pitchFamily="34" charset="0"/>
                  <a:cs typeface="Segoe UI" panose="020B0502040204020203" pitchFamily="34" charset="0"/>
                </a:endParaRPr>
              </a:p>
            </p:txBody>
          </p:sp>
          <p:sp>
            <p:nvSpPr>
              <p:cNvPr id="8" name="TextBox 19"/>
              <p:cNvSpPr txBox="1"/>
              <p:nvPr/>
            </p:nvSpPr>
            <p:spPr>
              <a:xfrm>
                <a:off x="473154" y="3632294"/>
                <a:ext cx="1388370" cy="483865"/>
              </a:xfrm>
              <a:prstGeom prst="rect">
                <a:avLst/>
              </a:prstGeom>
              <a:noFill/>
            </p:spPr>
            <p:txBody>
              <a:bodyPr wrap="square" rtlCol="0">
                <a:spAutoFit/>
              </a:bodyPr>
              <a:lstStyle>
                <a:defPPr>
                  <a:defRPr lang="zh-CN"/>
                </a:defPPr>
                <a:lvl1pPr algn="ctr">
                  <a:defRPr sz="4400">
                    <a:solidFill>
                      <a:srgbClr val="FFFFFF"/>
                    </a:solidFill>
                  </a:defRPr>
                </a:lvl1pPr>
              </a:lstStyle>
              <a:p>
                <a:r>
                  <a:rPr lang="en-US" dirty="0"/>
                  <a:t>S</a:t>
                </a:r>
              </a:p>
            </p:txBody>
          </p:sp>
          <p:grpSp>
            <p:nvGrpSpPr>
              <p:cNvPr id="9" name="Group 20"/>
              <p:cNvGrpSpPr/>
              <p:nvPr/>
            </p:nvGrpSpPr>
            <p:grpSpPr>
              <a:xfrm flipH="1">
                <a:off x="1271521" y="4325452"/>
                <a:ext cx="466302" cy="605699"/>
                <a:chOff x="1519068" y="3645051"/>
                <a:chExt cx="800271" cy="1108369"/>
              </a:xfrm>
              <a:solidFill>
                <a:schemeClr val="bg1"/>
              </a:solidFill>
            </p:grpSpPr>
            <p:sp>
              <p:nvSpPr>
                <p:cNvPr id="11" name="Rectangle 24"/>
                <p:cNvSpPr/>
                <p:nvPr/>
              </p:nvSpPr>
              <p:spPr>
                <a:xfrm>
                  <a:off x="1519068" y="3645051"/>
                  <a:ext cx="800271" cy="1108369"/>
                </a:xfrm>
                <a:custGeom>
                  <a:avLst/>
                  <a:gdLst/>
                  <a:ahLst/>
                  <a:cxnLst/>
                  <a:rect l="l" t="t" r="r" b="b"/>
                  <a:pathLst>
                    <a:path w="1518158" h="2102639">
                      <a:moveTo>
                        <a:pt x="664962" y="48"/>
                      </a:moveTo>
                      <a:cubicBezTo>
                        <a:pt x="990735" y="4734"/>
                        <a:pt x="1250103" y="195355"/>
                        <a:pt x="1311820" y="389100"/>
                      </a:cubicBezTo>
                      <a:cubicBezTo>
                        <a:pt x="1373537" y="582844"/>
                        <a:pt x="1310258" y="419568"/>
                        <a:pt x="1400880" y="656280"/>
                      </a:cubicBezTo>
                      <a:cubicBezTo>
                        <a:pt x="1411818" y="757059"/>
                        <a:pt x="1339163" y="742996"/>
                        <a:pt x="1358694" y="815651"/>
                      </a:cubicBezTo>
                      <a:cubicBezTo>
                        <a:pt x="1378225" y="888305"/>
                        <a:pt x="1514158" y="1033614"/>
                        <a:pt x="1518064" y="1092206"/>
                      </a:cubicBezTo>
                      <a:cubicBezTo>
                        <a:pt x="1521971" y="1150798"/>
                        <a:pt x="1404005" y="1135955"/>
                        <a:pt x="1382130" y="1167204"/>
                      </a:cubicBezTo>
                      <a:cubicBezTo>
                        <a:pt x="1360256" y="1198453"/>
                        <a:pt x="1390724" y="1255483"/>
                        <a:pt x="1386818" y="1279701"/>
                      </a:cubicBezTo>
                      <a:cubicBezTo>
                        <a:pt x="1382912" y="1303919"/>
                        <a:pt x="1361038" y="1303137"/>
                        <a:pt x="1358694" y="1312512"/>
                      </a:cubicBezTo>
                      <a:cubicBezTo>
                        <a:pt x="1356350" y="1321887"/>
                        <a:pt x="1382912" y="1320325"/>
                        <a:pt x="1372756" y="1335949"/>
                      </a:cubicBezTo>
                      <a:cubicBezTo>
                        <a:pt x="1362600" y="1351574"/>
                        <a:pt x="1313382" y="1359387"/>
                        <a:pt x="1297758" y="1406260"/>
                      </a:cubicBezTo>
                      <a:cubicBezTo>
                        <a:pt x="1282134" y="1453134"/>
                        <a:pt x="1409474" y="1567974"/>
                        <a:pt x="1279008" y="1617192"/>
                      </a:cubicBezTo>
                      <a:cubicBezTo>
                        <a:pt x="1148544" y="1666410"/>
                        <a:pt x="978235" y="1565631"/>
                        <a:pt x="936830" y="1645316"/>
                      </a:cubicBezTo>
                      <a:cubicBezTo>
                        <a:pt x="895425" y="1725002"/>
                        <a:pt x="843864" y="1864060"/>
                        <a:pt x="1030577" y="2095304"/>
                      </a:cubicBezTo>
                      <a:cubicBezTo>
                        <a:pt x="762616" y="2092179"/>
                        <a:pt x="244660" y="2113272"/>
                        <a:pt x="18105" y="2095304"/>
                      </a:cubicBezTo>
                      <a:cubicBezTo>
                        <a:pt x="72790" y="1927340"/>
                        <a:pt x="250130" y="1765625"/>
                        <a:pt x="247786" y="1537506"/>
                      </a:cubicBezTo>
                      <a:cubicBezTo>
                        <a:pt x="245442" y="1309387"/>
                        <a:pt x="51697" y="1118768"/>
                        <a:pt x="4042" y="726591"/>
                      </a:cubicBezTo>
                      <a:cubicBezTo>
                        <a:pt x="-20283" y="526408"/>
                        <a:pt x="67548" y="340065"/>
                        <a:pt x="203379" y="206900"/>
                      </a:cubicBezTo>
                      <a:lnTo>
                        <a:pt x="203379" y="206708"/>
                      </a:lnTo>
                      <a:lnTo>
                        <a:pt x="203605" y="206708"/>
                      </a:lnTo>
                      <a:cubicBezTo>
                        <a:pt x="332512" y="77755"/>
                        <a:pt x="505564" y="-2246"/>
                        <a:pt x="664962" y="48"/>
                      </a:cubicBezTo>
                      <a:close/>
                    </a:path>
                  </a:pathLst>
                </a:cu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835" dirty="0">
                    <a:solidFill>
                      <a:srgbClr val="FFFFFF"/>
                    </a:solidFill>
                  </a:endParaRPr>
                </a:p>
              </p:txBody>
            </p:sp>
            <p:sp>
              <p:nvSpPr>
                <p:cNvPr id="12" name="Freeform 23"/>
                <p:cNvSpPr>
                  <a:spLocks noEditPoints="1"/>
                </p:cNvSpPr>
                <p:nvPr/>
              </p:nvSpPr>
              <p:spPr bwMode="black">
                <a:xfrm rot="17995606">
                  <a:off x="1673591" y="3750465"/>
                  <a:ext cx="368554" cy="289401"/>
                </a:xfrm>
                <a:custGeom>
                  <a:avLst/>
                  <a:gdLst>
                    <a:gd name="T0" fmla="*/ 1304 w 1423"/>
                    <a:gd name="T1" fmla="*/ 301 h 1114"/>
                    <a:gd name="T2" fmla="*/ 1302 w 1423"/>
                    <a:gd name="T3" fmla="*/ 297 h 1114"/>
                    <a:gd name="T4" fmla="*/ 719 w 1423"/>
                    <a:gd name="T5" fmla="*/ 113 h 1114"/>
                    <a:gd name="T6" fmla="*/ 496 w 1423"/>
                    <a:gd name="T7" fmla="*/ 416 h 1114"/>
                    <a:gd name="T8" fmla="*/ 441 w 1423"/>
                    <a:gd name="T9" fmla="*/ 482 h 1114"/>
                    <a:gd name="T10" fmla="*/ 375 w 1423"/>
                    <a:gd name="T11" fmla="*/ 536 h 1114"/>
                    <a:gd name="T12" fmla="*/ 290 w 1423"/>
                    <a:gd name="T13" fmla="*/ 648 h 1114"/>
                    <a:gd name="T14" fmla="*/ 470 w 1423"/>
                    <a:gd name="T15" fmla="*/ 973 h 1114"/>
                    <a:gd name="T16" fmla="*/ 610 w 1423"/>
                    <a:gd name="T17" fmla="*/ 960 h 1114"/>
                    <a:gd name="T18" fmla="*/ 775 w 1423"/>
                    <a:gd name="T19" fmla="*/ 921 h 1114"/>
                    <a:gd name="T20" fmla="*/ 932 w 1423"/>
                    <a:gd name="T21" fmla="*/ 927 h 1114"/>
                    <a:gd name="T22" fmla="*/ 1151 w 1423"/>
                    <a:gd name="T23" fmla="*/ 893 h 1114"/>
                    <a:gd name="T24" fmla="*/ 1304 w 1423"/>
                    <a:gd name="T25" fmla="*/ 301 h 1114"/>
                    <a:gd name="T26" fmla="*/ 1024 w 1423"/>
                    <a:gd name="T27" fmla="*/ 311 h 1114"/>
                    <a:gd name="T28" fmla="*/ 1024 w 1423"/>
                    <a:gd name="T29" fmla="*/ 311 h 1114"/>
                    <a:gd name="T30" fmla="*/ 873 w 1423"/>
                    <a:gd name="T31" fmla="*/ 299 h 1114"/>
                    <a:gd name="T32" fmla="*/ 873 w 1423"/>
                    <a:gd name="T33" fmla="*/ 299 h 1114"/>
                    <a:gd name="T34" fmla="*/ 799 w 1423"/>
                    <a:gd name="T35" fmla="*/ 278 h 1114"/>
                    <a:gd name="T36" fmla="*/ 821 w 1423"/>
                    <a:gd name="T37" fmla="*/ 203 h 1114"/>
                    <a:gd name="T38" fmla="*/ 828 w 1423"/>
                    <a:gd name="T39" fmla="*/ 200 h 1114"/>
                    <a:gd name="T40" fmla="*/ 1101 w 1423"/>
                    <a:gd name="T41" fmla="*/ 234 h 1114"/>
                    <a:gd name="T42" fmla="*/ 1108 w 1423"/>
                    <a:gd name="T43" fmla="*/ 244 h 1114"/>
                    <a:gd name="T44" fmla="*/ 1087 w 1423"/>
                    <a:gd name="T45" fmla="*/ 318 h 1114"/>
                    <a:gd name="T46" fmla="*/ 1024 w 1423"/>
                    <a:gd name="T47" fmla="*/ 311 h 1114"/>
                    <a:gd name="T48" fmla="*/ 14 w 1423"/>
                    <a:gd name="T49" fmla="*/ 967 h 1114"/>
                    <a:gd name="T50" fmla="*/ 53 w 1423"/>
                    <a:gd name="T51" fmla="*/ 1037 h 1114"/>
                    <a:gd name="T52" fmla="*/ 115 w 1423"/>
                    <a:gd name="T53" fmla="*/ 1064 h 1114"/>
                    <a:gd name="T54" fmla="*/ 24 w 1423"/>
                    <a:gd name="T55" fmla="*/ 900 h 1114"/>
                    <a:gd name="T56" fmla="*/ 14 w 1423"/>
                    <a:gd name="T57" fmla="*/ 967 h 1114"/>
                    <a:gd name="T58" fmla="*/ 400 w 1423"/>
                    <a:gd name="T59" fmla="*/ 959 h 1114"/>
                    <a:gd name="T60" fmla="*/ 265 w 1423"/>
                    <a:gd name="T61" fmla="*/ 714 h 1114"/>
                    <a:gd name="T62" fmla="*/ 190 w 1423"/>
                    <a:gd name="T63" fmla="*/ 686 h 1114"/>
                    <a:gd name="T64" fmla="*/ 175 w 1423"/>
                    <a:gd name="T65" fmla="*/ 764 h 1114"/>
                    <a:gd name="T66" fmla="*/ 310 w 1423"/>
                    <a:gd name="T67" fmla="*/ 1008 h 1114"/>
                    <a:gd name="T68" fmla="*/ 385 w 1423"/>
                    <a:gd name="T69" fmla="*/ 1037 h 1114"/>
                    <a:gd name="T70" fmla="*/ 400 w 1423"/>
                    <a:gd name="T71" fmla="*/ 959 h 1114"/>
                    <a:gd name="T72" fmla="*/ 266 w 1423"/>
                    <a:gd name="T73" fmla="*/ 1026 h 1114"/>
                    <a:gd name="T74" fmla="*/ 136 w 1423"/>
                    <a:gd name="T75" fmla="*/ 792 h 1114"/>
                    <a:gd name="T76" fmla="*/ 65 w 1423"/>
                    <a:gd name="T77" fmla="*/ 764 h 1114"/>
                    <a:gd name="T78" fmla="*/ 50 w 1423"/>
                    <a:gd name="T79" fmla="*/ 840 h 1114"/>
                    <a:gd name="T80" fmla="*/ 180 w 1423"/>
                    <a:gd name="T81" fmla="*/ 1074 h 1114"/>
                    <a:gd name="T82" fmla="*/ 251 w 1423"/>
                    <a:gd name="T83" fmla="*/ 1101 h 1114"/>
                    <a:gd name="T84" fmla="*/ 266 w 1423"/>
                    <a:gd name="T85" fmla="*/ 1026 h 1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23" h="1114">
                      <a:moveTo>
                        <a:pt x="1304" y="301"/>
                      </a:moveTo>
                      <a:cubicBezTo>
                        <a:pt x="1303" y="298"/>
                        <a:pt x="1304" y="300"/>
                        <a:pt x="1302" y="297"/>
                      </a:cubicBezTo>
                      <a:cubicBezTo>
                        <a:pt x="1184" y="83"/>
                        <a:pt x="922" y="0"/>
                        <a:pt x="719" y="113"/>
                      </a:cubicBezTo>
                      <a:cubicBezTo>
                        <a:pt x="602" y="177"/>
                        <a:pt x="570" y="311"/>
                        <a:pt x="496" y="416"/>
                      </a:cubicBezTo>
                      <a:cubicBezTo>
                        <a:pt x="476" y="444"/>
                        <a:pt x="458" y="465"/>
                        <a:pt x="441" y="482"/>
                      </a:cubicBezTo>
                      <a:cubicBezTo>
                        <a:pt x="418" y="504"/>
                        <a:pt x="397" y="520"/>
                        <a:pt x="375" y="536"/>
                      </a:cubicBezTo>
                      <a:cubicBezTo>
                        <a:pt x="334" y="566"/>
                        <a:pt x="296" y="593"/>
                        <a:pt x="290" y="648"/>
                      </a:cubicBezTo>
                      <a:cubicBezTo>
                        <a:pt x="470" y="973"/>
                        <a:pt x="470" y="973"/>
                        <a:pt x="470" y="973"/>
                      </a:cubicBezTo>
                      <a:cubicBezTo>
                        <a:pt x="519" y="997"/>
                        <a:pt x="563" y="978"/>
                        <a:pt x="610" y="960"/>
                      </a:cubicBezTo>
                      <a:cubicBezTo>
                        <a:pt x="654" y="943"/>
                        <a:pt x="697" y="925"/>
                        <a:pt x="775" y="921"/>
                      </a:cubicBezTo>
                      <a:cubicBezTo>
                        <a:pt x="827" y="918"/>
                        <a:pt x="880" y="924"/>
                        <a:pt x="932" y="927"/>
                      </a:cubicBezTo>
                      <a:cubicBezTo>
                        <a:pt x="1008" y="932"/>
                        <a:pt x="1082" y="931"/>
                        <a:pt x="1151" y="893"/>
                      </a:cubicBezTo>
                      <a:cubicBezTo>
                        <a:pt x="1354" y="780"/>
                        <a:pt x="1423" y="515"/>
                        <a:pt x="1304" y="301"/>
                      </a:cubicBezTo>
                      <a:close/>
                      <a:moveTo>
                        <a:pt x="1024" y="311"/>
                      </a:moveTo>
                      <a:cubicBezTo>
                        <a:pt x="1024" y="311"/>
                        <a:pt x="1024" y="311"/>
                        <a:pt x="1024" y="311"/>
                      </a:cubicBezTo>
                      <a:cubicBezTo>
                        <a:pt x="983" y="270"/>
                        <a:pt x="917" y="279"/>
                        <a:pt x="873" y="299"/>
                      </a:cubicBezTo>
                      <a:cubicBezTo>
                        <a:pt x="873" y="299"/>
                        <a:pt x="873" y="299"/>
                        <a:pt x="873" y="299"/>
                      </a:cubicBezTo>
                      <a:cubicBezTo>
                        <a:pt x="847" y="313"/>
                        <a:pt x="814" y="304"/>
                        <a:pt x="799" y="278"/>
                      </a:cubicBezTo>
                      <a:cubicBezTo>
                        <a:pt x="785" y="251"/>
                        <a:pt x="794" y="218"/>
                        <a:pt x="821" y="203"/>
                      </a:cubicBezTo>
                      <a:cubicBezTo>
                        <a:pt x="823" y="202"/>
                        <a:pt x="828" y="200"/>
                        <a:pt x="828" y="200"/>
                      </a:cubicBezTo>
                      <a:cubicBezTo>
                        <a:pt x="927" y="155"/>
                        <a:pt x="1035" y="168"/>
                        <a:pt x="1101" y="234"/>
                      </a:cubicBezTo>
                      <a:cubicBezTo>
                        <a:pt x="1101" y="234"/>
                        <a:pt x="1106" y="240"/>
                        <a:pt x="1108" y="244"/>
                      </a:cubicBezTo>
                      <a:cubicBezTo>
                        <a:pt x="1122" y="270"/>
                        <a:pt x="1113" y="303"/>
                        <a:pt x="1087" y="318"/>
                      </a:cubicBezTo>
                      <a:cubicBezTo>
                        <a:pt x="1066" y="329"/>
                        <a:pt x="1041" y="326"/>
                        <a:pt x="1024" y="311"/>
                      </a:cubicBezTo>
                      <a:close/>
                      <a:moveTo>
                        <a:pt x="14" y="967"/>
                      </a:moveTo>
                      <a:cubicBezTo>
                        <a:pt x="53" y="1037"/>
                        <a:pt x="53" y="1037"/>
                        <a:pt x="53" y="1037"/>
                      </a:cubicBezTo>
                      <a:cubicBezTo>
                        <a:pt x="67" y="1062"/>
                        <a:pt x="94" y="1074"/>
                        <a:pt x="115" y="1064"/>
                      </a:cubicBezTo>
                      <a:cubicBezTo>
                        <a:pt x="24" y="900"/>
                        <a:pt x="24" y="900"/>
                        <a:pt x="24" y="900"/>
                      </a:cubicBezTo>
                      <a:cubicBezTo>
                        <a:pt x="5" y="912"/>
                        <a:pt x="0" y="941"/>
                        <a:pt x="14" y="967"/>
                      </a:cubicBezTo>
                      <a:close/>
                      <a:moveTo>
                        <a:pt x="400" y="959"/>
                      </a:moveTo>
                      <a:cubicBezTo>
                        <a:pt x="265" y="714"/>
                        <a:pt x="265" y="714"/>
                        <a:pt x="265" y="714"/>
                      </a:cubicBezTo>
                      <a:cubicBezTo>
                        <a:pt x="248" y="685"/>
                        <a:pt x="215" y="672"/>
                        <a:pt x="190" y="686"/>
                      </a:cubicBezTo>
                      <a:cubicBezTo>
                        <a:pt x="166" y="699"/>
                        <a:pt x="159" y="734"/>
                        <a:pt x="175" y="764"/>
                      </a:cubicBezTo>
                      <a:cubicBezTo>
                        <a:pt x="310" y="1008"/>
                        <a:pt x="310" y="1008"/>
                        <a:pt x="310" y="1008"/>
                      </a:cubicBezTo>
                      <a:cubicBezTo>
                        <a:pt x="327" y="1038"/>
                        <a:pt x="360" y="1051"/>
                        <a:pt x="385" y="1037"/>
                      </a:cubicBezTo>
                      <a:cubicBezTo>
                        <a:pt x="410" y="1023"/>
                        <a:pt x="416" y="988"/>
                        <a:pt x="400" y="959"/>
                      </a:cubicBezTo>
                      <a:close/>
                      <a:moveTo>
                        <a:pt x="266" y="1026"/>
                      </a:moveTo>
                      <a:cubicBezTo>
                        <a:pt x="136" y="792"/>
                        <a:pt x="136" y="792"/>
                        <a:pt x="136" y="792"/>
                      </a:cubicBezTo>
                      <a:cubicBezTo>
                        <a:pt x="121" y="764"/>
                        <a:pt x="89" y="751"/>
                        <a:pt x="65" y="764"/>
                      </a:cubicBezTo>
                      <a:cubicBezTo>
                        <a:pt x="41" y="778"/>
                        <a:pt x="35" y="811"/>
                        <a:pt x="50" y="840"/>
                      </a:cubicBezTo>
                      <a:cubicBezTo>
                        <a:pt x="180" y="1074"/>
                        <a:pt x="180" y="1074"/>
                        <a:pt x="180" y="1074"/>
                      </a:cubicBezTo>
                      <a:cubicBezTo>
                        <a:pt x="196" y="1102"/>
                        <a:pt x="228" y="1114"/>
                        <a:pt x="251" y="1101"/>
                      </a:cubicBezTo>
                      <a:cubicBezTo>
                        <a:pt x="275" y="1088"/>
                        <a:pt x="282" y="1055"/>
                        <a:pt x="266" y="1026"/>
                      </a:cubicBezTo>
                      <a:close/>
                    </a:path>
                  </a:pathLst>
                </a:custGeom>
                <a:solidFill>
                  <a:srgbClr val="6F4D39"/>
                </a:solidFill>
                <a:ln>
                  <a:noFill/>
                </a:ln>
                <a:extLst>
                  <a:ext uri="{91240B29-F687-4F45-9708-019B960494DF}">
                    <a14:hiddenLine xmlns:a14="http://schemas.microsoft.com/office/drawing/2010/main" w="9525">
                      <a:solidFill>
                        <a:srgbClr val="000000"/>
                      </a:solidFill>
                      <a:round/>
                    </a14:hiddenLine>
                  </a:ext>
                </a:extLst>
              </p:spPr>
              <p:txBody>
                <a:bodyPr vert="horz" wrap="square" lIns="93260" tIns="46630" rIns="93260" bIns="4663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630" dirty="0">
                    <a:ln>
                      <a:solidFill>
                        <a:srgbClr val="FFFFFF">
                          <a:alpha val="0"/>
                        </a:srgbClr>
                      </a:solidFill>
                    </a:ln>
                    <a:solidFill>
                      <a:srgbClr val="FFFFFF"/>
                    </a:solidFill>
                  </a:endParaRPr>
                </a:p>
              </p:txBody>
            </p:sp>
          </p:grpSp>
          <p:sp>
            <p:nvSpPr>
              <p:cNvPr id="10" name="Rectangle 34"/>
              <p:cNvSpPr/>
              <p:nvPr/>
            </p:nvSpPr>
            <p:spPr bwMode="auto">
              <a:xfrm>
                <a:off x="1852184" y="3653274"/>
                <a:ext cx="4047039" cy="1398905"/>
              </a:xfrm>
              <a:prstGeom prst="rect">
                <a:avLst/>
              </a:prstGeom>
              <a:solidFill>
                <a:srgbClr val="D7DBDC"/>
              </a:solidFill>
              <a:ln w="38100" cap="flat" cmpd="sng" algn="ctr">
                <a:noFill/>
                <a:prstDash val="solid"/>
                <a:headEnd type="none" w="med" len="med"/>
                <a:tailEnd type="none" w="med" len="med"/>
              </a:ln>
              <a:effectLst/>
            </p:spPr>
            <p:txBody>
              <a:bodyPr vert="horz" wrap="square" lIns="95112" tIns="93260" rIns="95112" bIns="93260" numCol="1" rtlCol="0" anchor="ctr" anchorCtr="0" compatLnSpc="1"/>
              <a:lstStyle/>
              <a:p>
                <a:pPr algn="just">
                  <a:lnSpc>
                    <a:spcPct val="150000"/>
                  </a:lnSpc>
                </a:pPr>
                <a:r>
                  <a:rPr lang="zh-CN" altLang="zh-CN" sz="1400" dirty="0">
                    <a:ea typeface="等线" panose="02010600030101010101" pitchFamily="2" charset="-122"/>
                    <a:cs typeface="Times New Roman" panose="02020603050405020304" pitchFamily="18" charset="0"/>
                  </a:rPr>
                  <a:t>当前人们的消费观念正进行着深刻的变革，在方便快捷、资源共享的需求下，更多的网络用户选择平台社交、平台购物、平台学习，使得平台企业不断出现与发展。庞大的消费欲望与</a:t>
                </a:r>
                <a:r>
                  <a:rPr lang="zh-CN" altLang="zh-CN" sz="1400" dirty="0">
                    <a:solidFill>
                      <a:srgbClr val="FF0000"/>
                    </a:solidFill>
                    <a:ea typeface="等线" panose="02010600030101010101" pitchFamily="2" charset="-122"/>
                    <a:cs typeface="Times New Roman" panose="02020603050405020304" pitchFamily="18" charset="0"/>
                  </a:rPr>
                  <a:t>“平台消费”的理念</a:t>
                </a:r>
                <a:r>
                  <a:rPr lang="zh-CN" altLang="zh-CN" sz="1400" dirty="0">
                    <a:ea typeface="等线" panose="02010600030101010101" pitchFamily="2" charset="-122"/>
                    <a:cs typeface="Times New Roman" panose="02020603050405020304" pitchFamily="18" charset="0"/>
                  </a:rPr>
                  <a:t>成为了阿里巴巴优化竞争战略的驱动力。</a:t>
                </a:r>
              </a:p>
            </p:txBody>
          </p:sp>
        </p:grpSp>
        <p:grpSp>
          <p:nvGrpSpPr>
            <p:cNvPr id="13" name="Gruppieren 5"/>
            <p:cNvGrpSpPr/>
            <p:nvPr/>
          </p:nvGrpSpPr>
          <p:grpSpPr>
            <a:xfrm>
              <a:off x="6396348" y="3704665"/>
              <a:ext cx="5408881" cy="1416676"/>
              <a:chOff x="6616227" y="3616759"/>
              <a:chExt cx="5408881" cy="1416676"/>
            </a:xfrm>
          </p:grpSpPr>
          <p:sp>
            <p:nvSpPr>
              <p:cNvPr id="14" name="Rectangle 28"/>
              <p:cNvSpPr/>
              <p:nvPr/>
            </p:nvSpPr>
            <p:spPr bwMode="auto">
              <a:xfrm>
                <a:off x="6616227" y="3616759"/>
                <a:ext cx="1398906" cy="1416676"/>
              </a:xfrm>
              <a:prstGeom prst="rect">
                <a:avLst/>
              </a:prstGeom>
              <a:solidFill>
                <a:srgbClr val="E6B875"/>
              </a:solidFill>
              <a:ln w="25400" cap="flat" cmpd="sng" algn="ctr">
                <a:noFill/>
                <a:prstDash val="solid"/>
                <a:headEnd type="none" w="med" len="med"/>
                <a:tailEnd type="none" w="med" len="med"/>
              </a:ln>
              <a:effectLst/>
            </p:spPr>
            <p:txBody>
              <a:bodyPr rot="0" spcFirstLastPara="0" vertOverflow="overflow" horzOverflow="overflow" vert="horz" wrap="square" lIns="186521" tIns="139891" rIns="186521" bIns="139891" numCol="1" spcCol="0" rtlCol="0" fromWordArt="0" anchor="t" anchorCtr="0" forceAA="0" compatLnSpc="1">
                <a:noAutofit/>
              </a:bodyPr>
              <a:lstStyle/>
              <a:p>
                <a:pPr defTabSz="1345565" fontAlgn="base">
                  <a:lnSpc>
                    <a:spcPct val="90000"/>
                  </a:lnSpc>
                  <a:spcBef>
                    <a:spcPct val="0"/>
                  </a:spcBef>
                  <a:spcAft>
                    <a:spcPct val="0"/>
                  </a:spcAft>
                  <a:defRPr/>
                </a:pPr>
                <a:endParaRPr lang="en-US" sz="1630" spc="-102" dirty="0">
                  <a:ln w="3175">
                    <a:noFill/>
                  </a:ln>
                  <a:solidFill>
                    <a:srgbClr val="505050"/>
                  </a:solidFill>
                  <a:cs typeface="Arial" panose="020B0604020202020204" pitchFamily="34" charset="0"/>
                </a:endParaRPr>
              </a:p>
            </p:txBody>
          </p:sp>
          <p:sp>
            <p:nvSpPr>
              <p:cNvPr id="15" name="TextBox 29"/>
              <p:cNvSpPr txBox="1"/>
              <p:nvPr/>
            </p:nvSpPr>
            <p:spPr>
              <a:xfrm>
                <a:off x="6694148" y="3649861"/>
                <a:ext cx="1388370" cy="401611"/>
              </a:xfrm>
              <a:prstGeom prst="rect">
                <a:avLst/>
              </a:prstGeom>
              <a:noFill/>
            </p:spPr>
            <p:txBody>
              <a:bodyPr wrap="square" rtlCol="0">
                <a:spAutoFit/>
              </a:bodyPr>
              <a:lstStyle>
                <a:defPPr>
                  <a:defRPr lang="zh-CN"/>
                </a:defPPr>
                <a:lvl1pPr algn="ctr">
                  <a:defRPr sz="4400">
                    <a:solidFill>
                      <a:srgbClr val="FFFFFF"/>
                    </a:solidFill>
                  </a:defRPr>
                </a:lvl1pPr>
              </a:lstStyle>
              <a:p>
                <a:r>
                  <a:rPr lang="en-US" dirty="0"/>
                  <a:t>T</a:t>
                </a:r>
              </a:p>
            </p:txBody>
          </p:sp>
          <p:pic>
            <p:nvPicPr>
              <p:cNvPr id="16" name="Picture 3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479439" y="4356492"/>
                <a:ext cx="466302" cy="530140"/>
              </a:xfrm>
              <a:prstGeom prst="rect">
                <a:avLst/>
              </a:prstGeom>
              <a:effectLst>
                <a:outerShdw blurRad="50800" dist="38100" dir="2700000" algn="tl" rotWithShape="0">
                  <a:prstClr val="black">
                    <a:alpha val="40000"/>
                  </a:prstClr>
                </a:outerShdw>
              </a:effectLst>
            </p:spPr>
          </p:pic>
          <p:sp>
            <p:nvSpPr>
              <p:cNvPr id="17" name="Rectangle 31"/>
              <p:cNvSpPr/>
              <p:nvPr/>
            </p:nvSpPr>
            <p:spPr bwMode="auto">
              <a:xfrm>
                <a:off x="8014914" y="3616759"/>
                <a:ext cx="4010194" cy="1416676"/>
              </a:xfrm>
              <a:prstGeom prst="rect">
                <a:avLst/>
              </a:prstGeom>
              <a:solidFill>
                <a:srgbClr val="D7DBDC"/>
              </a:solidFill>
              <a:ln w="38100" cap="flat" cmpd="sng" algn="ctr">
                <a:noFill/>
                <a:prstDash val="solid"/>
                <a:headEnd type="none" w="med" len="med"/>
                <a:tailEnd type="none" w="med" len="med"/>
              </a:ln>
              <a:effectLst/>
            </p:spPr>
            <p:txBody>
              <a:bodyPr vert="horz" wrap="square" lIns="95112" tIns="93260" rIns="95112" bIns="93260" numCol="1" rtlCol="0" anchor="ctr" anchorCtr="0" compatLnSpc="1"/>
              <a:lstStyle/>
              <a:p>
                <a:pPr algn="just">
                  <a:lnSpc>
                    <a:spcPct val="150000"/>
                  </a:lnSpc>
                </a:pPr>
                <a:r>
                  <a:rPr lang="zh-CN" altLang="zh-CN" sz="1400" dirty="0">
                    <a:solidFill>
                      <a:srgbClr val="FF0000"/>
                    </a:solidFill>
                    <a:ea typeface="等线" panose="02010600030101010101" pitchFamily="2" charset="-122"/>
                    <a:cs typeface="Times New Roman" panose="02020603050405020304" pitchFamily="18" charset="0"/>
                  </a:rPr>
                  <a:t>互联网技术</a:t>
                </a:r>
                <a:r>
                  <a:rPr lang="zh-CN" altLang="zh-CN" sz="1400" dirty="0">
                    <a:ea typeface="等线" panose="02010600030101010101" pitchFamily="2" charset="-122"/>
                    <a:cs typeface="Times New Roman" panose="02020603050405020304" pitchFamily="18" charset="0"/>
                  </a:rPr>
                  <a:t>的高速发展、</a:t>
                </a:r>
                <a:r>
                  <a:rPr lang="zh-CN" altLang="zh-CN" sz="1400" dirty="0">
                    <a:solidFill>
                      <a:srgbClr val="FF0000"/>
                    </a:solidFill>
                    <a:ea typeface="等线" panose="02010600030101010101" pitchFamily="2" charset="-122"/>
                    <a:cs typeface="Times New Roman" panose="02020603050405020304" pitchFamily="18" charset="0"/>
                  </a:rPr>
                  <a:t>网络基础设施</a:t>
                </a:r>
                <a:r>
                  <a:rPr lang="zh-CN" altLang="zh-CN" sz="1400" dirty="0">
                    <a:ea typeface="等线" panose="02010600030101010101" pitchFamily="2" charset="-122"/>
                    <a:cs typeface="Times New Roman" panose="02020603050405020304" pitchFamily="18" charset="0"/>
                  </a:rPr>
                  <a:t>的不断完善、以手机为代表的智能终端的普及，以及阿里巴巴自身网络平台技术的成熟与完善为阿里巴巴创新产品与服务的竞争战略提供了技术支撑。</a:t>
                </a:r>
              </a:p>
            </p:txBody>
          </p:sp>
        </p:grpSp>
        <p:grpSp>
          <p:nvGrpSpPr>
            <p:cNvPr id="18" name="Gruppieren 7"/>
            <p:cNvGrpSpPr/>
            <p:nvPr/>
          </p:nvGrpSpPr>
          <p:grpSpPr>
            <a:xfrm>
              <a:off x="6333737" y="2076334"/>
              <a:ext cx="5466532" cy="1433179"/>
              <a:chOff x="6573513" y="1997280"/>
              <a:chExt cx="5466532" cy="1433179"/>
            </a:xfrm>
          </p:grpSpPr>
          <p:sp>
            <p:nvSpPr>
              <p:cNvPr id="19" name="Rectangle 25"/>
              <p:cNvSpPr/>
              <p:nvPr/>
            </p:nvSpPr>
            <p:spPr bwMode="auto">
              <a:xfrm>
                <a:off x="6630945" y="2031554"/>
                <a:ext cx="1398904" cy="1398905"/>
              </a:xfrm>
              <a:prstGeom prst="rect">
                <a:avLst/>
              </a:prstGeom>
              <a:solidFill>
                <a:srgbClr val="6F8683"/>
              </a:solidFill>
              <a:ln w="25400" cap="flat" cmpd="sng" algn="ctr">
                <a:noFill/>
                <a:prstDash val="solid"/>
                <a:headEnd type="none" w="med" len="med"/>
                <a:tailEnd type="none" w="med" len="med"/>
              </a:ln>
              <a:effectLst/>
            </p:spPr>
            <p:txBody>
              <a:bodyPr rot="0" spcFirstLastPara="0" vertOverflow="overflow" horzOverflow="overflow" vert="horz" wrap="square" lIns="186521" tIns="139891" rIns="186521" bIns="139891" numCol="1" spcCol="0" rtlCol="0" fromWordArt="0" anchor="t" anchorCtr="0" forceAA="0" compatLnSpc="1">
                <a:noAutofit/>
              </a:bodyPr>
              <a:lstStyle/>
              <a:p>
                <a:pPr defTabSz="1345565" fontAlgn="base">
                  <a:lnSpc>
                    <a:spcPct val="90000"/>
                  </a:lnSpc>
                  <a:spcBef>
                    <a:spcPct val="0"/>
                  </a:spcBef>
                  <a:spcAft>
                    <a:spcPct val="0"/>
                  </a:spcAft>
                  <a:defRPr/>
                </a:pPr>
                <a:endParaRPr lang="en-US" sz="2000" dirty="0">
                  <a:solidFill>
                    <a:srgbClr val="FFFFFF"/>
                  </a:solidFill>
                </a:endParaRPr>
              </a:p>
            </p:txBody>
          </p:sp>
          <p:sp>
            <p:nvSpPr>
              <p:cNvPr id="20" name="Freeform 73"/>
              <p:cNvSpPr>
                <a:spLocks noChangeAspect="1" noEditPoints="1"/>
              </p:cNvSpPr>
              <p:nvPr/>
            </p:nvSpPr>
            <p:spPr bwMode="black">
              <a:xfrm>
                <a:off x="7330999" y="2735024"/>
                <a:ext cx="652822" cy="652822"/>
              </a:xfrm>
              <a:custGeom>
                <a:avLst/>
                <a:gdLst>
                  <a:gd name="T0" fmla="*/ 1799 w 2278"/>
                  <a:gd name="T1" fmla="*/ 879 h 2201"/>
                  <a:gd name="T2" fmla="*/ 1711 w 2278"/>
                  <a:gd name="T3" fmla="*/ 335 h 2201"/>
                  <a:gd name="T4" fmla="*/ 1363 w 2278"/>
                  <a:gd name="T5" fmla="*/ 315 h 2201"/>
                  <a:gd name="T6" fmla="*/ 1068 w 2278"/>
                  <a:gd name="T7" fmla="*/ 0 h 2201"/>
                  <a:gd name="T8" fmla="*/ 810 w 2278"/>
                  <a:gd name="T9" fmla="*/ 412 h 2201"/>
                  <a:gd name="T10" fmla="*/ 408 w 2278"/>
                  <a:gd name="T11" fmla="*/ 325 h 2201"/>
                  <a:gd name="T12" fmla="*/ 246 w 2278"/>
                  <a:gd name="T13" fmla="*/ 841 h 2201"/>
                  <a:gd name="T14" fmla="*/ 0 w 2278"/>
                  <a:gd name="T15" fmla="*/ 1138 h 2201"/>
                  <a:gd name="T16" fmla="*/ 338 w 2278"/>
                  <a:gd name="T17" fmla="*/ 1396 h 2201"/>
                  <a:gd name="T18" fmla="*/ 166 w 2278"/>
                  <a:gd name="T19" fmla="*/ 1885 h 2201"/>
                  <a:gd name="T20" fmla="*/ 769 w 2278"/>
                  <a:gd name="T21" fmla="*/ 1966 h 2201"/>
                  <a:gd name="T22" fmla="*/ 1053 w 2278"/>
                  <a:gd name="T23" fmla="*/ 2200 h 2201"/>
                  <a:gd name="T24" fmla="*/ 1081 w 2278"/>
                  <a:gd name="T25" fmla="*/ 2201 h 2201"/>
                  <a:gd name="T26" fmla="*/ 1184 w 2278"/>
                  <a:gd name="T27" fmla="*/ 1949 h 2201"/>
                  <a:gd name="T28" fmla="*/ 1666 w 2278"/>
                  <a:gd name="T29" fmla="*/ 1872 h 2201"/>
                  <a:gd name="T30" fmla="*/ 1874 w 2278"/>
                  <a:gd name="T31" fmla="*/ 1743 h 2201"/>
                  <a:gd name="T32" fmla="*/ 2060 w 2278"/>
                  <a:gd name="T33" fmla="*/ 1273 h 2201"/>
                  <a:gd name="T34" fmla="*/ 1940 w 2278"/>
                  <a:gd name="T35" fmla="*/ 1369 h 2201"/>
                  <a:gd name="T36" fmla="*/ 1385 w 2278"/>
                  <a:gd name="T37" fmla="*/ 1279 h 2201"/>
                  <a:gd name="T38" fmla="*/ 1837 w 2278"/>
                  <a:gd name="T39" fmla="*/ 1733 h 2201"/>
                  <a:gd name="T40" fmla="*/ 1302 w 2278"/>
                  <a:gd name="T41" fmla="*/ 1393 h 2201"/>
                  <a:gd name="T42" fmla="*/ 1433 w 2278"/>
                  <a:gd name="T43" fmla="*/ 1759 h 2201"/>
                  <a:gd name="T44" fmla="*/ 1193 w 2278"/>
                  <a:gd name="T45" fmla="*/ 1461 h 2201"/>
                  <a:gd name="T46" fmla="*/ 1156 w 2278"/>
                  <a:gd name="T47" fmla="*/ 1924 h 2201"/>
                  <a:gd name="T48" fmla="*/ 1053 w 2278"/>
                  <a:gd name="T49" fmla="*/ 1484 h 2201"/>
                  <a:gd name="T50" fmla="*/ 878 w 2278"/>
                  <a:gd name="T51" fmla="*/ 1857 h 2201"/>
                  <a:gd name="T52" fmla="*/ 804 w 2278"/>
                  <a:gd name="T53" fmla="*/ 1753 h 2201"/>
                  <a:gd name="T54" fmla="*/ 438 w 2278"/>
                  <a:gd name="T55" fmla="*/ 1789 h 2201"/>
                  <a:gd name="T56" fmla="*/ 369 w 2278"/>
                  <a:gd name="T57" fmla="*/ 1741 h 2201"/>
                  <a:gd name="T58" fmla="*/ 551 w 2278"/>
                  <a:gd name="T59" fmla="*/ 1362 h 2201"/>
                  <a:gd name="T60" fmla="*/ 447 w 2278"/>
                  <a:gd name="T61" fmla="*/ 1287 h 2201"/>
                  <a:gd name="T62" fmla="*/ 723 w 2278"/>
                  <a:gd name="T63" fmla="*/ 1153 h 2201"/>
                  <a:gd name="T64" fmla="*/ 253 w 2278"/>
                  <a:gd name="T65" fmla="*/ 1023 h 2201"/>
                  <a:gd name="T66" fmla="*/ 745 w 2278"/>
                  <a:gd name="T67" fmla="*/ 1014 h 2201"/>
                  <a:gd name="T68" fmla="*/ 386 w 2278"/>
                  <a:gd name="T69" fmla="*/ 736 h 2201"/>
                  <a:gd name="T70" fmla="*/ 813 w 2278"/>
                  <a:gd name="T71" fmla="*/ 904 h 2201"/>
                  <a:gd name="T72" fmla="*/ 701 w 2278"/>
                  <a:gd name="T73" fmla="*/ 530 h 2201"/>
                  <a:gd name="T74" fmla="*/ 944 w 2278"/>
                  <a:gd name="T75" fmla="*/ 815 h 2201"/>
                  <a:gd name="T76" fmla="*/ 996 w 2278"/>
                  <a:gd name="T77" fmla="*/ 287 h 2201"/>
                  <a:gd name="T78" fmla="*/ 1083 w 2278"/>
                  <a:gd name="T79" fmla="*/ 792 h 2201"/>
                  <a:gd name="T80" fmla="*/ 1253 w 2278"/>
                  <a:gd name="T81" fmla="*/ 424 h 2201"/>
                  <a:gd name="T82" fmla="*/ 1331 w 2278"/>
                  <a:gd name="T83" fmla="*/ 529 h 2201"/>
                  <a:gd name="T84" fmla="*/ 1558 w 2278"/>
                  <a:gd name="T85" fmla="*/ 488 h 2201"/>
                  <a:gd name="T86" fmla="*/ 1618 w 2278"/>
                  <a:gd name="T87" fmla="*/ 610 h 2201"/>
                  <a:gd name="T88" fmla="*/ 1586 w 2278"/>
                  <a:gd name="T89" fmla="*/ 914 h 2201"/>
                  <a:gd name="T90" fmla="*/ 1690 w 2278"/>
                  <a:gd name="T91" fmla="*/ 989 h 2201"/>
                  <a:gd name="T92" fmla="*/ 1414 w 2278"/>
                  <a:gd name="T93" fmla="*/ 1123 h 2201"/>
                  <a:gd name="T94" fmla="*/ 2028 w 2278"/>
                  <a:gd name="T95" fmla="*/ 1253 h 2201"/>
                  <a:gd name="T96" fmla="*/ 1292 w 2278"/>
                  <a:gd name="T97" fmla="*/ 936 h 2201"/>
                  <a:gd name="T98" fmla="*/ 1083 w 2278"/>
                  <a:gd name="T99" fmla="*/ 837 h 2201"/>
                  <a:gd name="T100" fmla="*/ 945 w 2278"/>
                  <a:gd name="T101" fmla="*/ 863 h 2201"/>
                  <a:gd name="T102" fmla="*/ 787 w 2278"/>
                  <a:gd name="T103" fmla="*/ 1031 h 2201"/>
                  <a:gd name="T104" fmla="*/ 787 w 2278"/>
                  <a:gd name="T105" fmla="*/ 1245 h 2201"/>
                  <a:gd name="T106" fmla="*/ 945 w 2278"/>
                  <a:gd name="T107" fmla="*/ 1412 h 2201"/>
                  <a:gd name="T108" fmla="*/ 1083 w 2278"/>
                  <a:gd name="T109" fmla="*/ 1439 h 2201"/>
                  <a:gd name="T110" fmla="*/ 1292 w 2278"/>
                  <a:gd name="T111" fmla="*/ 1340 h 2201"/>
                  <a:gd name="T112" fmla="*/ 1370 w 2278"/>
                  <a:gd name="T113" fmla="*/ 1138 h 2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278" h="2201">
                    <a:moveTo>
                      <a:pt x="2125" y="983"/>
                    </a:moveTo>
                    <a:cubicBezTo>
                      <a:pt x="2074" y="983"/>
                      <a:pt x="2030" y="1007"/>
                      <a:pt x="2002" y="1045"/>
                    </a:cubicBezTo>
                    <a:cubicBezTo>
                      <a:pt x="1787" y="929"/>
                      <a:pt x="1787" y="929"/>
                      <a:pt x="1787" y="929"/>
                    </a:cubicBezTo>
                    <a:cubicBezTo>
                      <a:pt x="1795" y="914"/>
                      <a:pt x="1799" y="897"/>
                      <a:pt x="1799" y="879"/>
                    </a:cubicBezTo>
                    <a:cubicBezTo>
                      <a:pt x="1799" y="828"/>
                      <a:pt x="1764" y="785"/>
                      <a:pt x="1715" y="773"/>
                    </a:cubicBezTo>
                    <a:cubicBezTo>
                      <a:pt x="1729" y="640"/>
                      <a:pt x="1729" y="640"/>
                      <a:pt x="1729" y="640"/>
                    </a:cubicBezTo>
                    <a:cubicBezTo>
                      <a:pt x="1805" y="630"/>
                      <a:pt x="1863" y="566"/>
                      <a:pt x="1863" y="488"/>
                    </a:cubicBezTo>
                    <a:cubicBezTo>
                      <a:pt x="1863" y="404"/>
                      <a:pt x="1795" y="335"/>
                      <a:pt x="1711" y="335"/>
                    </a:cubicBezTo>
                    <a:cubicBezTo>
                      <a:pt x="1645" y="335"/>
                      <a:pt x="1589" y="377"/>
                      <a:pt x="1567" y="435"/>
                    </a:cubicBezTo>
                    <a:cubicBezTo>
                      <a:pt x="1472" y="427"/>
                      <a:pt x="1472" y="427"/>
                      <a:pt x="1472" y="427"/>
                    </a:cubicBezTo>
                    <a:cubicBezTo>
                      <a:pt x="1472" y="426"/>
                      <a:pt x="1472" y="425"/>
                      <a:pt x="1472" y="424"/>
                    </a:cubicBezTo>
                    <a:cubicBezTo>
                      <a:pt x="1472" y="364"/>
                      <a:pt x="1423" y="315"/>
                      <a:pt x="1363" y="315"/>
                    </a:cubicBezTo>
                    <a:cubicBezTo>
                      <a:pt x="1334" y="315"/>
                      <a:pt x="1309" y="326"/>
                      <a:pt x="1289" y="343"/>
                    </a:cubicBezTo>
                    <a:cubicBezTo>
                      <a:pt x="1187" y="250"/>
                      <a:pt x="1187" y="250"/>
                      <a:pt x="1187" y="250"/>
                    </a:cubicBezTo>
                    <a:cubicBezTo>
                      <a:pt x="1208" y="223"/>
                      <a:pt x="1221" y="190"/>
                      <a:pt x="1221" y="153"/>
                    </a:cubicBezTo>
                    <a:cubicBezTo>
                      <a:pt x="1221" y="69"/>
                      <a:pt x="1153" y="0"/>
                      <a:pt x="1068" y="0"/>
                    </a:cubicBezTo>
                    <a:cubicBezTo>
                      <a:pt x="984" y="0"/>
                      <a:pt x="916" y="69"/>
                      <a:pt x="916" y="153"/>
                    </a:cubicBezTo>
                    <a:cubicBezTo>
                      <a:pt x="916" y="197"/>
                      <a:pt x="935" y="237"/>
                      <a:pt x="965" y="265"/>
                    </a:cubicBezTo>
                    <a:cubicBezTo>
                      <a:pt x="856" y="422"/>
                      <a:pt x="856" y="422"/>
                      <a:pt x="856" y="422"/>
                    </a:cubicBezTo>
                    <a:cubicBezTo>
                      <a:pt x="842" y="416"/>
                      <a:pt x="827" y="412"/>
                      <a:pt x="810" y="412"/>
                    </a:cubicBezTo>
                    <a:cubicBezTo>
                      <a:pt x="760" y="412"/>
                      <a:pt x="717" y="446"/>
                      <a:pt x="705" y="493"/>
                    </a:cubicBezTo>
                    <a:cubicBezTo>
                      <a:pt x="561" y="480"/>
                      <a:pt x="561" y="480"/>
                      <a:pt x="561" y="480"/>
                    </a:cubicBezTo>
                    <a:cubicBezTo>
                      <a:pt x="561" y="480"/>
                      <a:pt x="561" y="479"/>
                      <a:pt x="561" y="478"/>
                    </a:cubicBezTo>
                    <a:cubicBezTo>
                      <a:pt x="561" y="394"/>
                      <a:pt x="493" y="325"/>
                      <a:pt x="408" y="325"/>
                    </a:cubicBezTo>
                    <a:cubicBezTo>
                      <a:pt x="324" y="325"/>
                      <a:pt x="256" y="394"/>
                      <a:pt x="256" y="478"/>
                    </a:cubicBezTo>
                    <a:cubicBezTo>
                      <a:pt x="256" y="546"/>
                      <a:pt x="300" y="603"/>
                      <a:pt x="362" y="623"/>
                    </a:cubicBezTo>
                    <a:cubicBezTo>
                      <a:pt x="348" y="732"/>
                      <a:pt x="348" y="732"/>
                      <a:pt x="348" y="732"/>
                    </a:cubicBezTo>
                    <a:cubicBezTo>
                      <a:pt x="291" y="736"/>
                      <a:pt x="246" y="783"/>
                      <a:pt x="246" y="841"/>
                    </a:cubicBezTo>
                    <a:cubicBezTo>
                      <a:pt x="246" y="873"/>
                      <a:pt x="259" y="901"/>
                      <a:pt x="281" y="921"/>
                    </a:cubicBezTo>
                    <a:cubicBezTo>
                      <a:pt x="221" y="1002"/>
                      <a:pt x="221" y="1002"/>
                      <a:pt x="221" y="1002"/>
                    </a:cubicBezTo>
                    <a:cubicBezTo>
                      <a:pt x="201" y="991"/>
                      <a:pt x="177" y="985"/>
                      <a:pt x="153" y="985"/>
                    </a:cubicBezTo>
                    <a:cubicBezTo>
                      <a:pt x="68" y="985"/>
                      <a:pt x="0" y="1054"/>
                      <a:pt x="0" y="1138"/>
                    </a:cubicBezTo>
                    <a:cubicBezTo>
                      <a:pt x="0" y="1222"/>
                      <a:pt x="68" y="1291"/>
                      <a:pt x="153" y="1291"/>
                    </a:cubicBezTo>
                    <a:cubicBezTo>
                      <a:pt x="190" y="1291"/>
                      <a:pt x="225" y="1277"/>
                      <a:pt x="251" y="1254"/>
                    </a:cubicBezTo>
                    <a:cubicBezTo>
                      <a:pt x="354" y="1339"/>
                      <a:pt x="354" y="1339"/>
                      <a:pt x="354" y="1339"/>
                    </a:cubicBezTo>
                    <a:cubicBezTo>
                      <a:pt x="344" y="1356"/>
                      <a:pt x="338" y="1375"/>
                      <a:pt x="338" y="1396"/>
                    </a:cubicBezTo>
                    <a:cubicBezTo>
                      <a:pt x="338" y="1436"/>
                      <a:pt x="359" y="1471"/>
                      <a:pt x="392" y="1490"/>
                    </a:cubicBezTo>
                    <a:cubicBezTo>
                      <a:pt x="332" y="1733"/>
                      <a:pt x="332" y="1733"/>
                      <a:pt x="332" y="1733"/>
                    </a:cubicBezTo>
                    <a:cubicBezTo>
                      <a:pt x="328" y="1732"/>
                      <a:pt x="323" y="1732"/>
                      <a:pt x="319" y="1732"/>
                    </a:cubicBezTo>
                    <a:cubicBezTo>
                      <a:pt x="235" y="1732"/>
                      <a:pt x="166" y="1800"/>
                      <a:pt x="166" y="1885"/>
                    </a:cubicBezTo>
                    <a:cubicBezTo>
                      <a:pt x="166" y="1969"/>
                      <a:pt x="235" y="2038"/>
                      <a:pt x="319" y="2038"/>
                    </a:cubicBezTo>
                    <a:cubicBezTo>
                      <a:pt x="399" y="2038"/>
                      <a:pt x="464" y="1977"/>
                      <a:pt x="471" y="1899"/>
                    </a:cubicBezTo>
                    <a:cubicBezTo>
                      <a:pt x="664" y="1884"/>
                      <a:pt x="664" y="1884"/>
                      <a:pt x="664" y="1884"/>
                    </a:cubicBezTo>
                    <a:cubicBezTo>
                      <a:pt x="676" y="1931"/>
                      <a:pt x="718" y="1966"/>
                      <a:pt x="769" y="1966"/>
                    </a:cubicBezTo>
                    <a:cubicBezTo>
                      <a:pt x="802" y="1966"/>
                      <a:pt x="832" y="1951"/>
                      <a:pt x="852" y="1928"/>
                    </a:cubicBezTo>
                    <a:cubicBezTo>
                      <a:pt x="931" y="1982"/>
                      <a:pt x="931" y="1982"/>
                      <a:pt x="931" y="1982"/>
                    </a:cubicBezTo>
                    <a:cubicBezTo>
                      <a:pt x="921" y="2002"/>
                      <a:pt x="916" y="2024"/>
                      <a:pt x="916" y="2049"/>
                    </a:cubicBezTo>
                    <a:cubicBezTo>
                      <a:pt x="916" y="2128"/>
                      <a:pt x="976" y="2193"/>
                      <a:pt x="1053" y="2200"/>
                    </a:cubicBezTo>
                    <a:cubicBezTo>
                      <a:pt x="1053" y="2201"/>
                      <a:pt x="1053" y="2201"/>
                      <a:pt x="1053" y="2201"/>
                    </a:cubicBezTo>
                    <a:cubicBezTo>
                      <a:pt x="1056" y="2201"/>
                      <a:pt x="1056" y="2201"/>
                      <a:pt x="1056" y="2201"/>
                    </a:cubicBezTo>
                    <a:cubicBezTo>
                      <a:pt x="1060" y="2201"/>
                      <a:pt x="1064" y="2201"/>
                      <a:pt x="1068" y="2201"/>
                    </a:cubicBezTo>
                    <a:cubicBezTo>
                      <a:pt x="1073" y="2201"/>
                      <a:pt x="1077" y="2201"/>
                      <a:pt x="1081" y="2201"/>
                    </a:cubicBezTo>
                    <a:cubicBezTo>
                      <a:pt x="1083" y="2201"/>
                      <a:pt x="1083" y="2201"/>
                      <a:pt x="1083" y="2201"/>
                    </a:cubicBezTo>
                    <a:cubicBezTo>
                      <a:pt x="1083" y="2201"/>
                      <a:pt x="1083" y="2201"/>
                      <a:pt x="1083" y="2201"/>
                    </a:cubicBezTo>
                    <a:cubicBezTo>
                      <a:pt x="1161" y="2193"/>
                      <a:pt x="1221" y="2128"/>
                      <a:pt x="1221" y="2049"/>
                    </a:cubicBezTo>
                    <a:cubicBezTo>
                      <a:pt x="1221" y="2011"/>
                      <a:pt x="1207" y="1976"/>
                      <a:pt x="1184" y="1949"/>
                    </a:cubicBezTo>
                    <a:cubicBezTo>
                      <a:pt x="1268" y="1853"/>
                      <a:pt x="1268" y="1853"/>
                      <a:pt x="1268" y="1853"/>
                    </a:cubicBezTo>
                    <a:cubicBezTo>
                      <a:pt x="1285" y="1863"/>
                      <a:pt x="1304" y="1869"/>
                      <a:pt x="1324" y="1869"/>
                    </a:cubicBezTo>
                    <a:cubicBezTo>
                      <a:pt x="1364" y="1869"/>
                      <a:pt x="1399" y="1847"/>
                      <a:pt x="1418" y="1815"/>
                    </a:cubicBezTo>
                    <a:cubicBezTo>
                      <a:pt x="1666" y="1872"/>
                      <a:pt x="1666" y="1872"/>
                      <a:pt x="1666" y="1872"/>
                    </a:cubicBezTo>
                    <a:cubicBezTo>
                      <a:pt x="1665" y="1876"/>
                      <a:pt x="1665" y="1880"/>
                      <a:pt x="1665" y="1885"/>
                    </a:cubicBezTo>
                    <a:cubicBezTo>
                      <a:pt x="1665" y="1969"/>
                      <a:pt x="1734" y="2038"/>
                      <a:pt x="1818" y="2038"/>
                    </a:cubicBezTo>
                    <a:cubicBezTo>
                      <a:pt x="1902" y="2038"/>
                      <a:pt x="1971" y="1969"/>
                      <a:pt x="1971" y="1885"/>
                    </a:cubicBezTo>
                    <a:cubicBezTo>
                      <a:pt x="1971" y="1820"/>
                      <a:pt x="1931" y="1765"/>
                      <a:pt x="1874" y="1743"/>
                    </a:cubicBezTo>
                    <a:cubicBezTo>
                      <a:pt x="1893" y="1572"/>
                      <a:pt x="1893" y="1572"/>
                      <a:pt x="1893" y="1572"/>
                    </a:cubicBezTo>
                    <a:cubicBezTo>
                      <a:pt x="1949" y="1567"/>
                      <a:pt x="1994" y="1520"/>
                      <a:pt x="1994" y="1463"/>
                    </a:cubicBezTo>
                    <a:cubicBezTo>
                      <a:pt x="1994" y="1436"/>
                      <a:pt x="1984" y="1412"/>
                      <a:pt x="1969" y="1393"/>
                    </a:cubicBezTo>
                    <a:cubicBezTo>
                      <a:pt x="2060" y="1273"/>
                      <a:pt x="2060" y="1273"/>
                      <a:pt x="2060" y="1273"/>
                    </a:cubicBezTo>
                    <a:cubicBezTo>
                      <a:pt x="2080" y="1283"/>
                      <a:pt x="2102" y="1288"/>
                      <a:pt x="2125" y="1288"/>
                    </a:cubicBezTo>
                    <a:cubicBezTo>
                      <a:pt x="2209" y="1288"/>
                      <a:pt x="2278" y="1220"/>
                      <a:pt x="2278" y="1135"/>
                    </a:cubicBezTo>
                    <a:cubicBezTo>
                      <a:pt x="2278" y="1051"/>
                      <a:pt x="2209" y="983"/>
                      <a:pt x="2125" y="983"/>
                    </a:cubicBezTo>
                    <a:close/>
                    <a:moveTo>
                      <a:pt x="1940" y="1369"/>
                    </a:moveTo>
                    <a:cubicBezTo>
                      <a:pt x="1924" y="1359"/>
                      <a:pt x="1905" y="1353"/>
                      <a:pt x="1884" y="1353"/>
                    </a:cubicBezTo>
                    <a:cubicBezTo>
                      <a:pt x="1838" y="1353"/>
                      <a:pt x="1798" y="1383"/>
                      <a:pt x="1782" y="1424"/>
                    </a:cubicBezTo>
                    <a:cubicBezTo>
                      <a:pt x="1392" y="1262"/>
                      <a:pt x="1392" y="1262"/>
                      <a:pt x="1392" y="1262"/>
                    </a:cubicBezTo>
                    <a:cubicBezTo>
                      <a:pt x="1390" y="1268"/>
                      <a:pt x="1387" y="1273"/>
                      <a:pt x="1385" y="1279"/>
                    </a:cubicBezTo>
                    <a:cubicBezTo>
                      <a:pt x="1777" y="1441"/>
                      <a:pt x="1777" y="1441"/>
                      <a:pt x="1777" y="1441"/>
                    </a:cubicBezTo>
                    <a:cubicBezTo>
                      <a:pt x="1776" y="1448"/>
                      <a:pt x="1775" y="1455"/>
                      <a:pt x="1775" y="1463"/>
                    </a:cubicBezTo>
                    <a:cubicBezTo>
                      <a:pt x="1775" y="1513"/>
                      <a:pt x="1809" y="1555"/>
                      <a:pt x="1855" y="1568"/>
                    </a:cubicBezTo>
                    <a:cubicBezTo>
                      <a:pt x="1837" y="1733"/>
                      <a:pt x="1837" y="1733"/>
                      <a:pt x="1837" y="1733"/>
                    </a:cubicBezTo>
                    <a:cubicBezTo>
                      <a:pt x="1831" y="1733"/>
                      <a:pt x="1825" y="1732"/>
                      <a:pt x="1818" y="1732"/>
                    </a:cubicBezTo>
                    <a:cubicBezTo>
                      <a:pt x="1781" y="1732"/>
                      <a:pt x="1746" y="1746"/>
                      <a:pt x="1720" y="1768"/>
                    </a:cubicBezTo>
                    <a:cubicBezTo>
                      <a:pt x="1324" y="1372"/>
                      <a:pt x="1324" y="1372"/>
                      <a:pt x="1324" y="1372"/>
                    </a:cubicBezTo>
                    <a:cubicBezTo>
                      <a:pt x="1317" y="1379"/>
                      <a:pt x="1310" y="1386"/>
                      <a:pt x="1302" y="1393"/>
                    </a:cubicBezTo>
                    <a:cubicBezTo>
                      <a:pt x="1699" y="1789"/>
                      <a:pt x="1699" y="1789"/>
                      <a:pt x="1699" y="1789"/>
                    </a:cubicBezTo>
                    <a:cubicBezTo>
                      <a:pt x="1688" y="1803"/>
                      <a:pt x="1679" y="1818"/>
                      <a:pt x="1674" y="1835"/>
                    </a:cubicBezTo>
                    <a:cubicBezTo>
                      <a:pt x="1432" y="1779"/>
                      <a:pt x="1432" y="1779"/>
                      <a:pt x="1432" y="1779"/>
                    </a:cubicBezTo>
                    <a:cubicBezTo>
                      <a:pt x="1433" y="1773"/>
                      <a:pt x="1433" y="1766"/>
                      <a:pt x="1433" y="1759"/>
                    </a:cubicBezTo>
                    <a:cubicBezTo>
                      <a:pt x="1433" y="1699"/>
                      <a:pt x="1385" y="1650"/>
                      <a:pt x="1324" y="1650"/>
                    </a:cubicBezTo>
                    <a:cubicBezTo>
                      <a:pt x="1313" y="1650"/>
                      <a:pt x="1302" y="1652"/>
                      <a:pt x="1292" y="1655"/>
                    </a:cubicBezTo>
                    <a:cubicBezTo>
                      <a:pt x="1209" y="1454"/>
                      <a:pt x="1209" y="1454"/>
                      <a:pt x="1209" y="1454"/>
                    </a:cubicBezTo>
                    <a:cubicBezTo>
                      <a:pt x="1204" y="1457"/>
                      <a:pt x="1198" y="1459"/>
                      <a:pt x="1193" y="1461"/>
                    </a:cubicBezTo>
                    <a:cubicBezTo>
                      <a:pt x="1276" y="1662"/>
                      <a:pt x="1276" y="1662"/>
                      <a:pt x="1276" y="1662"/>
                    </a:cubicBezTo>
                    <a:cubicBezTo>
                      <a:pt x="1240" y="1680"/>
                      <a:pt x="1215" y="1717"/>
                      <a:pt x="1215" y="1759"/>
                    </a:cubicBezTo>
                    <a:cubicBezTo>
                      <a:pt x="1215" y="1786"/>
                      <a:pt x="1224" y="1810"/>
                      <a:pt x="1240" y="1828"/>
                    </a:cubicBezTo>
                    <a:cubicBezTo>
                      <a:pt x="1156" y="1924"/>
                      <a:pt x="1156" y="1924"/>
                      <a:pt x="1156" y="1924"/>
                    </a:cubicBezTo>
                    <a:cubicBezTo>
                      <a:pt x="1135" y="1909"/>
                      <a:pt x="1110" y="1899"/>
                      <a:pt x="1083" y="1897"/>
                    </a:cubicBezTo>
                    <a:cubicBezTo>
                      <a:pt x="1083" y="1484"/>
                      <a:pt x="1083" y="1484"/>
                      <a:pt x="1083" y="1484"/>
                    </a:cubicBezTo>
                    <a:cubicBezTo>
                      <a:pt x="1078" y="1484"/>
                      <a:pt x="1073" y="1484"/>
                      <a:pt x="1068" y="1484"/>
                    </a:cubicBezTo>
                    <a:cubicBezTo>
                      <a:pt x="1063" y="1484"/>
                      <a:pt x="1058" y="1484"/>
                      <a:pt x="1053" y="1484"/>
                    </a:cubicBezTo>
                    <a:cubicBezTo>
                      <a:pt x="1053" y="1897"/>
                      <a:pt x="1053" y="1897"/>
                      <a:pt x="1053" y="1897"/>
                    </a:cubicBezTo>
                    <a:cubicBezTo>
                      <a:pt x="1013" y="1901"/>
                      <a:pt x="977" y="1920"/>
                      <a:pt x="952" y="1950"/>
                    </a:cubicBezTo>
                    <a:cubicBezTo>
                      <a:pt x="871" y="1895"/>
                      <a:pt x="871" y="1895"/>
                      <a:pt x="871" y="1895"/>
                    </a:cubicBezTo>
                    <a:cubicBezTo>
                      <a:pt x="876" y="1883"/>
                      <a:pt x="878" y="1870"/>
                      <a:pt x="878" y="1857"/>
                    </a:cubicBezTo>
                    <a:cubicBezTo>
                      <a:pt x="878" y="1815"/>
                      <a:pt x="855" y="1779"/>
                      <a:pt x="820" y="1760"/>
                    </a:cubicBezTo>
                    <a:cubicBezTo>
                      <a:pt x="944" y="1461"/>
                      <a:pt x="944" y="1461"/>
                      <a:pt x="944" y="1461"/>
                    </a:cubicBezTo>
                    <a:cubicBezTo>
                      <a:pt x="939" y="1459"/>
                      <a:pt x="933" y="1457"/>
                      <a:pt x="928" y="1454"/>
                    </a:cubicBezTo>
                    <a:cubicBezTo>
                      <a:pt x="804" y="1753"/>
                      <a:pt x="804" y="1753"/>
                      <a:pt x="804" y="1753"/>
                    </a:cubicBezTo>
                    <a:cubicBezTo>
                      <a:pt x="793" y="1749"/>
                      <a:pt x="781" y="1747"/>
                      <a:pt x="769" y="1747"/>
                    </a:cubicBezTo>
                    <a:cubicBezTo>
                      <a:pt x="712" y="1747"/>
                      <a:pt x="666" y="1791"/>
                      <a:pt x="660" y="1846"/>
                    </a:cubicBezTo>
                    <a:cubicBezTo>
                      <a:pt x="470" y="1861"/>
                      <a:pt x="470" y="1861"/>
                      <a:pt x="470" y="1861"/>
                    </a:cubicBezTo>
                    <a:cubicBezTo>
                      <a:pt x="466" y="1834"/>
                      <a:pt x="454" y="1810"/>
                      <a:pt x="438" y="1789"/>
                    </a:cubicBezTo>
                    <a:cubicBezTo>
                      <a:pt x="835" y="1393"/>
                      <a:pt x="835" y="1393"/>
                      <a:pt x="835" y="1393"/>
                    </a:cubicBezTo>
                    <a:cubicBezTo>
                      <a:pt x="827" y="1386"/>
                      <a:pt x="820" y="1379"/>
                      <a:pt x="813" y="1372"/>
                    </a:cubicBezTo>
                    <a:cubicBezTo>
                      <a:pt x="417" y="1768"/>
                      <a:pt x="417" y="1768"/>
                      <a:pt x="417" y="1768"/>
                    </a:cubicBezTo>
                    <a:cubicBezTo>
                      <a:pt x="403" y="1756"/>
                      <a:pt x="387" y="1747"/>
                      <a:pt x="369" y="1741"/>
                    </a:cubicBezTo>
                    <a:cubicBezTo>
                      <a:pt x="428" y="1504"/>
                      <a:pt x="428" y="1504"/>
                      <a:pt x="428" y="1504"/>
                    </a:cubicBezTo>
                    <a:cubicBezTo>
                      <a:pt x="434" y="1505"/>
                      <a:pt x="440" y="1505"/>
                      <a:pt x="447" y="1505"/>
                    </a:cubicBezTo>
                    <a:cubicBezTo>
                      <a:pt x="507" y="1505"/>
                      <a:pt x="556" y="1457"/>
                      <a:pt x="556" y="1396"/>
                    </a:cubicBezTo>
                    <a:cubicBezTo>
                      <a:pt x="556" y="1384"/>
                      <a:pt x="554" y="1373"/>
                      <a:pt x="551" y="1362"/>
                    </a:cubicBezTo>
                    <a:cubicBezTo>
                      <a:pt x="752" y="1279"/>
                      <a:pt x="752" y="1279"/>
                      <a:pt x="752" y="1279"/>
                    </a:cubicBezTo>
                    <a:cubicBezTo>
                      <a:pt x="750" y="1273"/>
                      <a:pt x="747" y="1268"/>
                      <a:pt x="745" y="1262"/>
                    </a:cubicBezTo>
                    <a:cubicBezTo>
                      <a:pt x="544" y="1345"/>
                      <a:pt x="544" y="1345"/>
                      <a:pt x="544" y="1345"/>
                    </a:cubicBezTo>
                    <a:cubicBezTo>
                      <a:pt x="525" y="1311"/>
                      <a:pt x="489" y="1287"/>
                      <a:pt x="447" y="1287"/>
                    </a:cubicBezTo>
                    <a:cubicBezTo>
                      <a:pt x="421" y="1287"/>
                      <a:pt x="397" y="1296"/>
                      <a:pt x="379" y="1311"/>
                    </a:cubicBezTo>
                    <a:cubicBezTo>
                      <a:pt x="277" y="1226"/>
                      <a:pt x="277" y="1226"/>
                      <a:pt x="277" y="1226"/>
                    </a:cubicBezTo>
                    <a:cubicBezTo>
                      <a:pt x="292" y="1205"/>
                      <a:pt x="302" y="1180"/>
                      <a:pt x="305" y="1153"/>
                    </a:cubicBezTo>
                    <a:cubicBezTo>
                      <a:pt x="723" y="1153"/>
                      <a:pt x="723" y="1153"/>
                      <a:pt x="723" y="1153"/>
                    </a:cubicBezTo>
                    <a:cubicBezTo>
                      <a:pt x="722" y="1148"/>
                      <a:pt x="722" y="1143"/>
                      <a:pt x="722" y="1138"/>
                    </a:cubicBezTo>
                    <a:cubicBezTo>
                      <a:pt x="722" y="1133"/>
                      <a:pt x="722" y="1128"/>
                      <a:pt x="723" y="1123"/>
                    </a:cubicBezTo>
                    <a:cubicBezTo>
                      <a:pt x="305" y="1123"/>
                      <a:pt x="305" y="1123"/>
                      <a:pt x="305" y="1123"/>
                    </a:cubicBezTo>
                    <a:cubicBezTo>
                      <a:pt x="301" y="1083"/>
                      <a:pt x="281" y="1048"/>
                      <a:pt x="253" y="1023"/>
                    </a:cubicBezTo>
                    <a:cubicBezTo>
                      <a:pt x="312" y="942"/>
                      <a:pt x="312" y="942"/>
                      <a:pt x="312" y="942"/>
                    </a:cubicBezTo>
                    <a:cubicBezTo>
                      <a:pt x="325" y="947"/>
                      <a:pt x="340" y="950"/>
                      <a:pt x="355" y="950"/>
                    </a:cubicBezTo>
                    <a:cubicBezTo>
                      <a:pt x="397" y="950"/>
                      <a:pt x="433" y="927"/>
                      <a:pt x="451" y="892"/>
                    </a:cubicBezTo>
                    <a:cubicBezTo>
                      <a:pt x="745" y="1014"/>
                      <a:pt x="745" y="1014"/>
                      <a:pt x="745" y="1014"/>
                    </a:cubicBezTo>
                    <a:cubicBezTo>
                      <a:pt x="747" y="1008"/>
                      <a:pt x="750" y="1003"/>
                      <a:pt x="752" y="997"/>
                    </a:cubicBezTo>
                    <a:cubicBezTo>
                      <a:pt x="458" y="875"/>
                      <a:pt x="458" y="875"/>
                      <a:pt x="458" y="875"/>
                    </a:cubicBezTo>
                    <a:cubicBezTo>
                      <a:pt x="462" y="865"/>
                      <a:pt x="464" y="853"/>
                      <a:pt x="464" y="841"/>
                    </a:cubicBezTo>
                    <a:cubicBezTo>
                      <a:pt x="464" y="792"/>
                      <a:pt x="431" y="750"/>
                      <a:pt x="386" y="736"/>
                    </a:cubicBezTo>
                    <a:cubicBezTo>
                      <a:pt x="399" y="630"/>
                      <a:pt x="399" y="630"/>
                      <a:pt x="399" y="630"/>
                    </a:cubicBezTo>
                    <a:cubicBezTo>
                      <a:pt x="402" y="630"/>
                      <a:pt x="405" y="631"/>
                      <a:pt x="408" y="631"/>
                    </a:cubicBezTo>
                    <a:cubicBezTo>
                      <a:pt x="445" y="631"/>
                      <a:pt x="479" y="618"/>
                      <a:pt x="505" y="596"/>
                    </a:cubicBezTo>
                    <a:cubicBezTo>
                      <a:pt x="813" y="904"/>
                      <a:pt x="813" y="904"/>
                      <a:pt x="813" y="904"/>
                    </a:cubicBezTo>
                    <a:cubicBezTo>
                      <a:pt x="820" y="897"/>
                      <a:pt x="827" y="889"/>
                      <a:pt x="835" y="883"/>
                    </a:cubicBezTo>
                    <a:cubicBezTo>
                      <a:pt x="527" y="575"/>
                      <a:pt x="527" y="575"/>
                      <a:pt x="527" y="575"/>
                    </a:cubicBezTo>
                    <a:cubicBezTo>
                      <a:pt x="540" y="558"/>
                      <a:pt x="550" y="539"/>
                      <a:pt x="556" y="518"/>
                    </a:cubicBezTo>
                    <a:cubicBezTo>
                      <a:pt x="701" y="530"/>
                      <a:pt x="701" y="530"/>
                      <a:pt x="701" y="530"/>
                    </a:cubicBezTo>
                    <a:cubicBezTo>
                      <a:pt x="706" y="587"/>
                      <a:pt x="753" y="631"/>
                      <a:pt x="810" y="631"/>
                    </a:cubicBezTo>
                    <a:cubicBezTo>
                      <a:pt x="823" y="631"/>
                      <a:pt x="835" y="628"/>
                      <a:pt x="846" y="624"/>
                    </a:cubicBezTo>
                    <a:cubicBezTo>
                      <a:pt x="928" y="822"/>
                      <a:pt x="928" y="822"/>
                      <a:pt x="928" y="822"/>
                    </a:cubicBezTo>
                    <a:cubicBezTo>
                      <a:pt x="933" y="819"/>
                      <a:pt x="939" y="817"/>
                      <a:pt x="944" y="815"/>
                    </a:cubicBezTo>
                    <a:cubicBezTo>
                      <a:pt x="863" y="617"/>
                      <a:pt x="863" y="617"/>
                      <a:pt x="863" y="617"/>
                    </a:cubicBezTo>
                    <a:cubicBezTo>
                      <a:pt x="896" y="599"/>
                      <a:pt x="919" y="563"/>
                      <a:pt x="919" y="521"/>
                    </a:cubicBezTo>
                    <a:cubicBezTo>
                      <a:pt x="919" y="491"/>
                      <a:pt x="907" y="464"/>
                      <a:pt x="887" y="444"/>
                    </a:cubicBezTo>
                    <a:cubicBezTo>
                      <a:pt x="996" y="287"/>
                      <a:pt x="996" y="287"/>
                      <a:pt x="996" y="287"/>
                    </a:cubicBezTo>
                    <a:cubicBezTo>
                      <a:pt x="1013" y="297"/>
                      <a:pt x="1033" y="303"/>
                      <a:pt x="1053" y="305"/>
                    </a:cubicBezTo>
                    <a:cubicBezTo>
                      <a:pt x="1053" y="792"/>
                      <a:pt x="1053" y="792"/>
                      <a:pt x="1053" y="792"/>
                    </a:cubicBezTo>
                    <a:cubicBezTo>
                      <a:pt x="1058" y="792"/>
                      <a:pt x="1063" y="792"/>
                      <a:pt x="1068" y="792"/>
                    </a:cubicBezTo>
                    <a:cubicBezTo>
                      <a:pt x="1073" y="792"/>
                      <a:pt x="1078" y="792"/>
                      <a:pt x="1083" y="792"/>
                    </a:cubicBezTo>
                    <a:cubicBezTo>
                      <a:pt x="1083" y="305"/>
                      <a:pt x="1083" y="305"/>
                      <a:pt x="1083" y="305"/>
                    </a:cubicBezTo>
                    <a:cubicBezTo>
                      <a:pt x="1112" y="302"/>
                      <a:pt x="1138" y="292"/>
                      <a:pt x="1159" y="276"/>
                    </a:cubicBezTo>
                    <a:cubicBezTo>
                      <a:pt x="1266" y="373"/>
                      <a:pt x="1266" y="373"/>
                      <a:pt x="1266" y="373"/>
                    </a:cubicBezTo>
                    <a:cubicBezTo>
                      <a:pt x="1258" y="388"/>
                      <a:pt x="1253" y="406"/>
                      <a:pt x="1253" y="424"/>
                    </a:cubicBezTo>
                    <a:cubicBezTo>
                      <a:pt x="1253" y="467"/>
                      <a:pt x="1278" y="504"/>
                      <a:pt x="1314" y="522"/>
                    </a:cubicBezTo>
                    <a:cubicBezTo>
                      <a:pt x="1193" y="815"/>
                      <a:pt x="1193" y="815"/>
                      <a:pt x="1193" y="815"/>
                    </a:cubicBezTo>
                    <a:cubicBezTo>
                      <a:pt x="1198" y="817"/>
                      <a:pt x="1204" y="819"/>
                      <a:pt x="1209" y="822"/>
                    </a:cubicBezTo>
                    <a:cubicBezTo>
                      <a:pt x="1331" y="529"/>
                      <a:pt x="1331" y="529"/>
                      <a:pt x="1331" y="529"/>
                    </a:cubicBezTo>
                    <a:cubicBezTo>
                      <a:pt x="1341" y="532"/>
                      <a:pt x="1351" y="533"/>
                      <a:pt x="1363" y="533"/>
                    </a:cubicBezTo>
                    <a:cubicBezTo>
                      <a:pt x="1409" y="533"/>
                      <a:pt x="1448" y="505"/>
                      <a:pt x="1464" y="464"/>
                    </a:cubicBezTo>
                    <a:cubicBezTo>
                      <a:pt x="1559" y="472"/>
                      <a:pt x="1559" y="472"/>
                      <a:pt x="1559" y="472"/>
                    </a:cubicBezTo>
                    <a:cubicBezTo>
                      <a:pt x="1558" y="477"/>
                      <a:pt x="1558" y="483"/>
                      <a:pt x="1558" y="488"/>
                    </a:cubicBezTo>
                    <a:cubicBezTo>
                      <a:pt x="1558" y="527"/>
                      <a:pt x="1572" y="562"/>
                      <a:pt x="1596" y="589"/>
                    </a:cubicBezTo>
                    <a:cubicBezTo>
                      <a:pt x="1302" y="883"/>
                      <a:pt x="1302" y="883"/>
                      <a:pt x="1302" y="883"/>
                    </a:cubicBezTo>
                    <a:cubicBezTo>
                      <a:pt x="1310" y="889"/>
                      <a:pt x="1317" y="897"/>
                      <a:pt x="1324" y="904"/>
                    </a:cubicBezTo>
                    <a:cubicBezTo>
                      <a:pt x="1618" y="610"/>
                      <a:pt x="1618" y="610"/>
                      <a:pt x="1618" y="610"/>
                    </a:cubicBezTo>
                    <a:cubicBezTo>
                      <a:pt x="1639" y="625"/>
                      <a:pt x="1664" y="636"/>
                      <a:pt x="1691" y="640"/>
                    </a:cubicBezTo>
                    <a:cubicBezTo>
                      <a:pt x="1678" y="771"/>
                      <a:pt x="1678" y="771"/>
                      <a:pt x="1678" y="771"/>
                    </a:cubicBezTo>
                    <a:cubicBezTo>
                      <a:pt x="1623" y="777"/>
                      <a:pt x="1581" y="823"/>
                      <a:pt x="1581" y="879"/>
                    </a:cubicBezTo>
                    <a:cubicBezTo>
                      <a:pt x="1581" y="891"/>
                      <a:pt x="1583" y="903"/>
                      <a:pt x="1586" y="914"/>
                    </a:cubicBezTo>
                    <a:cubicBezTo>
                      <a:pt x="1385" y="997"/>
                      <a:pt x="1385" y="997"/>
                      <a:pt x="1385" y="997"/>
                    </a:cubicBezTo>
                    <a:cubicBezTo>
                      <a:pt x="1387" y="1003"/>
                      <a:pt x="1390" y="1008"/>
                      <a:pt x="1392" y="1014"/>
                    </a:cubicBezTo>
                    <a:cubicBezTo>
                      <a:pt x="1593" y="930"/>
                      <a:pt x="1593" y="930"/>
                      <a:pt x="1593" y="930"/>
                    </a:cubicBezTo>
                    <a:cubicBezTo>
                      <a:pt x="1612" y="965"/>
                      <a:pt x="1648" y="989"/>
                      <a:pt x="1690" y="989"/>
                    </a:cubicBezTo>
                    <a:cubicBezTo>
                      <a:pt x="1719" y="989"/>
                      <a:pt x="1745" y="978"/>
                      <a:pt x="1764" y="960"/>
                    </a:cubicBezTo>
                    <a:cubicBezTo>
                      <a:pt x="1983" y="1078"/>
                      <a:pt x="1983" y="1078"/>
                      <a:pt x="1983" y="1078"/>
                    </a:cubicBezTo>
                    <a:cubicBezTo>
                      <a:pt x="1978" y="1092"/>
                      <a:pt x="1974" y="1107"/>
                      <a:pt x="1973" y="1123"/>
                    </a:cubicBezTo>
                    <a:cubicBezTo>
                      <a:pt x="1414" y="1123"/>
                      <a:pt x="1414" y="1123"/>
                      <a:pt x="1414" y="1123"/>
                    </a:cubicBezTo>
                    <a:cubicBezTo>
                      <a:pt x="1415" y="1128"/>
                      <a:pt x="1415" y="1133"/>
                      <a:pt x="1415" y="1138"/>
                    </a:cubicBezTo>
                    <a:cubicBezTo>
                      <a:pt x="1415" y="1143"/>
                      <a:pt x="1415" y="1148"/>
                      <a:pt x="1414" y="1153"/>
                    </a:cubicBezTo>
                    <a:cubicBezTo>
                      <a:pt x="1973" y="1153"/>
                      <a:pt x="1973" y="1153"/>
                      <a:pt x="1973" y="1153"/>
                    </a:cubicBezTo>
                    <a:cubicBezTo>
                      <a:pt x="1978" y="1193"/>
                      <a:pt x="1998" y="1229"/>
                      <a:pt x="2028" y="1253"/>
                    </a:cubicBezTo>
                    <a:lnTo>
                      <a:pt x="1940" y="1369"/>
                    </a:lnTo>
                    <a:close/>
                    <a:moveTo>
                      <a:pt x="1350" y="1031"/>
                    </a:moveTo>
                    <a:cubicBezTo>
                      <a:pt x="1348" y="1025"/>
                      <a:pt x="1345" y="1020"/>
                      <a:pt x="1343" y="1014"/>
                    </a:cubicBezTo>
                    <a:cubicBezTo>
                      <a:pt x="1330" y="985"/>
                      <a:pt x="1313" y="959"/>
                      <a:pt x="1292" y="936"/>
                    </a:cubicBezTo>
                    <a:cubicBezTo>
                      <a:pt x="1285" y="928"/>
                      <a:pt x="1278" y="921"/>
                      <a:pt x="1270" y="915"/>
                    </a:cubicBezTo>
                    <a:cubicBezTo>
                      <a:pt x="1247" y="894"/>
                      <a:pt x="1221" y="876"/>
                      <a:pt x="1192" y="863"/>
                    </a:cubicBezTo>
                    <a:cubicBezTo>
                      <a:pt x="1186" y="861"/>
                      <a:pt x="1181" y="858"/>
                      <a:pt x="1175" y="856"/>
                    </a:cubicBezTo>
                    <a:cubicBezTo>
                      <a:pt x="1147" y="845"/>
                      <a:pt x="1116" y="839"/>
                      <a:pt x="1083" y="837"/>
                    </a:cubicBezTo>
                    <a:cubicBezTo>
                      <a:pt x="1079" y="837"/>
                      <a:pt x="1073" y="837"/>
                      <a:pt x="1068" y="837"/>
                    </a:cubicBezTo>
                    <a:cubicBezTo>
                      <a:pt x="1063" y="837"/>
                      <a:pt x="1058" y="837"/>
                      <a:pt x="1053" y="837"/>
                    </a:cubicBezTo>
                    <a:cubicBezTo>
                      <a:pt x="1021" y="839"/>
                      <a:pt x="990" y="845"/>
                      <a:pt x="962" y="856"/>
                    </a:cubicBezTo>
                    <a:cubicBezTo>
                      <a:pt x="956" y="858"/>
                      <a:pt x="950" y="861"/>
                      <a:pt x="945" y="863"/>
                    </a:cubicBezTo>
                    <a:cubicBezTo>
                      <a:pt x="916" y="876"/>
                      <a:pt x="890" y="894"/>
                      <a:pt x="866" y="915"/>
                    </a:cubicBezTo>
                    <a:cubicBezTo>
                      <a:pt x="859" y="921"/>
                      <a:pt x="852" y="928"/>
                      <a:pt x="845" y="936"/>
                    </a:cubicBezTo>
                    <a:cubicBezTo>
                      <a:pt x="824" y="959"/>
                      <a:pt x="807" y="985"/>
                      <a:pt x="794" y="1014"/>
                    </a:cubicBezTo>
                    <a:cubicBezTo>
                      <a:pt x="791" y="1020"/>
                      <a:pt x="789" y="1025"/>
                      <a:pt x="787" y="1031"/>
                    </a:cubicBezTo>
                    <a:cubicBezTo>
                      <a:pt x="776" y="1060"/>
                      <a:pt x="769" y="1091"/>
                      <a:pt x="768" y="1123"/>
                    </a:cubicBezTo>
                    <a:cubicBezTo>
                      <a:pt x="767" y="1128"/>
                      <a:pt x="767" y="1133"/>
                      <a:pt x="767" y="1138"/>
                    </a:cubicBezTo>
                    <a:cubicBezTo>
                      <a:pt x="767" y="1143"/>
                      <a:pt x="767" y="1148"/>
                      <a:pt x="768" y="1153"/>
                    </a:cubicBezTo>
                    <a:cubicBezTo>
                      <a:pt x="769" y="1185"/>
                      <a:pt x="776" y="1216"/>
                      <a:pt x="787" y="1245"/>
                    </a:cubicBezTo>
                    <a:cubicBezTo>
                      <a:pt x="789" y="1250"/>
                      <a:pt x="791" y="1256"/>
                      <a:pt x="794" y="1261"/>
                    </a:cubicBezTo>
                    <a:cubicBezTo>
                      <a:pt x="807" y="1290"/>
                      <a:pt x="824" y="1317"/>
                      <a:pt x="845" y="1340"/>
                    </a:cubicBezTo>
                    <a:cubicBezTo>
                      <a:pt x="852" y="1347"/>
                      <a:pt x="859" y="1354"/>
                      <a:pt x="866" y="1361"/>
                    </a:cubicBezTo>
                    <a:cubicBezTo>
                      <a:pt x="890" y="1382"/>
                      <a:pt x="916" y="1399"/>
                      <a:pt x="945" y="1412"/>
                    </a:cubicBezTo>
                    <a:cubicBezTo>
                      <a:pt x="950" y="1415"/>
                      <a:pt x="956" y="1417"/>
                      <a:pt x="962" y="1419"/>
                    </a:cubicBezTo>
                    <a:cubicBezTo>
                      <a:pt x="990" y="1430"/>
                      <a:pt x="1021" y="1437"/>
                      <a:pt x="1053" y="1439"/>
                    </a:cubicBezTo>
                    <a:cubicBezTo>
                      <a:pt x="1058" y="1439"/>
                      <a:pt x="1063" y="1439"/>
                      <a:pt x="1068" y="1439"/>
                    </a:cubicBezTo>
                    <a:cubicBezTo>
                      <a:pt x="1073" y="1439"/>
                      <a:pt x="1079" y="1439"/>
                      <a:pt x="1083" y="1439"/>
                    </a:cubicBezTo>
                    <a:cubicBezTo>
                      <a:pt x="1116" y="1437"/>
                      <a:pt x="1147" y="1430"/>
                      <a:pt x="1175" y="1419"/>
                    </a:cubicBezTo>
                    <a:cubicBezTo>
                      <a:pt x="1181" y="1417"/>
                      <a:pt x="1186" y="1415"/>
                      <a:pt x="1192" y="1412"/>
                    </a:cubicBezTo>
                    <a:cubicBezTo>
                      <a:pt x="1221" y="1399"/>
                      <a:pt x="1247" y="1382"/>
                      <a:pt x="1270" y="1361"/>
                    </a:cubicBezTo>
                    <a:cubicBezTo>
                      <a:pt x="1278" y="1354"/>
                      <a:pt x="1285" y="1347"/>
                      <a:pt x="1292" y="1340"/>
                    </a:cubicBezTo>
                    <a:cubicBezTo>
                      <a:pt x="1313" y="1317"/>
                      <a:pt x="1330" y="1290"/>
                      <a:pt x="1343" y="1261"/>
                    </a:cubicBezTo>
                    <a:cubicBezTo>
                      <a:pt x="1345" y="1256"/>
                      <a:pt x="1348" y="1250"/>
                      <a:pt x="1350" y="1245"/>
                    </a:cubicBezTo>
                    <a:cubicBezTo>
                      <a:pt x="1361" y="1216"/>
                      <a:pt x="1368" y="1185"/>
                      <a:pt x="1369" y="1153"/>
                    </a:cubicBezTo>
                    <a:cubicBezTo>
                      <a:pt x="1369" y="1148"/>
                      <a:pt x="1370" y="1143"/>
                      <a:pt x="1370" y="1138"/>
                    </a:cubicBezTo>
                    <a:cubicBezTo>
                      <a:pt x="1370" y="1133"/>
                      <a:pt x="1369" y="1128"/>
                      <a:pt x="1369" y="1123"/>
                    </a:cubicBezTo>
                    <a:cubicBezTo>
                      <a:pt x="1368" y="1091"/>
                      <a:pt x="1361" y="1060"/>
                      <a:pt x="1350" y="1031"/>
                    </a:cubicBezTo>
                    <a:close/>
                  </a:path>
                </a:pathLst>
              </a:custGeom>
              <a:solidFill>
                <a:srgbClr val="FFFFFF"/>
              </a:solidFill>
              <a:ln>
                <a:noFill/>
              </a:ln>
              <a:effectLst>
                <a:outerShdw blurRad="50800" dist="38100" dir="2700000" algn="tl" rotWithShape="0">
                  <a:prstClr val="black">
                    <a:alpha val="40000"/>
                  </a:prstClr>
                </a:outerShdw>
              </a:effectLst>
            </p:spPr>
            <p:txBody>
              <a:bodyPr vert="horz" wrap="square" lIns="83943" tIns="41972" rIns="83943" bIns="41972" numCol="1" anchor="t" anchorCtr="0" compatLnSpc="1"/>
              <a:lstStyle/>
              <a:p>
                <a:endParaRPr lang="en-US" sz="1070" dirty="0">
                  <a:solidFill>
                    <a:srgbClr val="FFFFFF"/>
                  </a:solidFill>
                </a:endParaRPr>
              </a:p>
            </p:txBody>
          </p:sp>
          <p:sp>
            <p:nvSpPr>
              <p:cNvPr id="21" name="Rectangle 22"/>
              <p:cNvSpPr/>
              <p:nvPr/>
            </p:nvSpPr>
            <p:spPr bwMode="auto">
              <a:xfrm>
                <a:off x="8029851" y="2029554"/>
                <a:ext cx="4010194" cy="1398905"/>
              </a:xfrm>
              <a:prstGeom prst="rect">
                <a:avLst/>
              </a:prstGeom>
              <a:solidFill>
                <a:srgbClr val="D7DBDC"/>
              </a:solidFill>
              <a:ln w="38100" cap="flat" cmpd="sng" algn="ctr">
                <a:noFill/>
                <a:prstDash val="solid"/>
                <a:headEnd type="none" w="med" len="med"/>
                <a:tailEnd type="none" w="med" len="med"/>
              </a:ln>
              <a:effectLst/>
            </p:spPr>
            <p:txBody>
              <a:bodyPr vert="horz" wrap="square" lIns="95112" tIns="93260" rIns="95112" bIns="93260" numCol="1" rtlCol="0" anchor="ctr" anchorCtr="0" compatLnSpc="1"/>
              <a:lstStyle/>
              <a:p>
                <a:pPr defTabSz="950595" fontAlgn="base">
                  <a:lnSpc>
                    <a:spcPct val="150000"/>
                  </a:lnSpc>
                  <a:spcBef>
                    <a:spcPct val="0"/>
                  </a:spcBef>
                  <a:spcAft>
                    <a:spcPct val="0"/>
                  </a:spcAft>
                </a:pPr>
                <a:r>
                  <a:rPr lang="zh-CN" altLang="zh-CN" sz="1400" dirty="0">
                    <a:ea typeface="等线" panose="02010600030101010101" pitchFamily="2" charset="-122"/>
                    <a:cs typeface="Times New Roman" panose="02020603050405020304" pitchFamily="18" charset="0"/>
                  </a:rPr>
                  <a:t>中国建设市场后，在江浙地区，有大批的中小企业，甚至是个体企业经营的出现，他们有很多的产品需要开辟市场，而</a:t>
                </a:r>
                <a:r>
                  <a:rPr lang="zh-CN" altLang="zh-CN" sz="1400" dirty="0">
                    <a:solidFill>
                      <a:srgbClr val="FF0000"/>
                    </a:solidFill>
                    <a:ea typeface="等线" panose="02010600030101010101" pitchFamily="2" charset="-122"/>
                    <a:cs typeface="Times New Roman" panose="02020603050405020304" pitchFamily="18" charset="0"/>
                  </a:rPr>
                  <a:t>信息不对称</a:t>
                </a:r>
                <a:r>
                  <a:rPr lang="zh-CN" altLang="zh-CN" sz="1400" dirty="0">
                    <a:ea typeface="等线" panose="02010600030101010101" pitchFamily="2" charset="-122"/>
                    <a:cs typeface="Times New Roman" panose="02020603050405020304" pitchFamily="18" charset="0"/>
                  </a:rPr>
                  <a:t>是他们遇到的最大的问题，这种情况还会继续存在，阿里巴巴发现并充分利用了这个机会。</a:t>
                </a:r>
                <a:endParaRPr lang="en-US" sz="1400" dirty="0">
                  <a:ea typeface="等线" panose="02010600030101010101" pitchFamily="2" charset="-122"/>
                  <a:cs typeface="Times New Roman" panose="02020603050405020304" pitchFamily="18" charset="0"/>
                </a:endParaRPr>
              </a:p>
            </p:txBody>
          </p:sp>
          <p:sp>
            <p:nvSpPr>
              <p:cNvPr id="22" name="TextBox 27"/>
              <p:cNvSpPr txBox="1"/>
              <p:nvPr/>
            </p:nvSpPr>
            <p:spPr>
              <a:xfrm>
                <a:off x="6573513" y="1997280"/>
                <a:ext cx="1526858" cy="483865"/>
              </a:xfrm>
              <a:prstGeom prst="rect">
                <a:avLst/>
              </a:prstGeom>
              <a:noFill/>
            </p:spPr>
            <p:txBody>
              <a:bodyPr wrap="square" rtlCol="0">
                <a:spAutoFit/>
              </a:bodyPr>
              <a:lstStyle>
                <a:defPPr>
                  <a:defRPr lang="zh-CN"/>
                </a:defPPr>
                <a:lvl1pPr algn="ctr">
                  <a:defRPr sz="4400">
                    <a:solidFill>
                      <a:srgbClr val="FFFFFF"/>
                    </a:solidFill>
                  </a:defRPr>
                </a:lvl1pPr>
              </a:lstStyle>
              <a:p>
                <a:r>
                  <a:rPr lang="en-US" dirty="0"/>
                  <a:t>E</a:t>
                </a:r>
              </a:p>
            </p:txBody>
          </p:sp>
        </p:grpSp>
        <p:grpSp>
          <p:nvGrpSpPr>
            <p:cNvPr id="23" name="Gruppieren 8"/>
            <p:cNvGrpSpPr/>
            <p:nvPr/>
          </p:nvGrpSpPr>
          <p:grpSpPr>
            <a:xfrm>
              <a:off x="484469" y="2094755"/>
              <a:ext cx="5450781" cy="1431551"/>
              <a:chOff x="1932266" y="5231028"/>
              <a:chExt cx="5409099" cy="1400645"/>
            </a:xfrm>
          </p:grpSpPr>
          <p:sp>
            <p:nvSpPr>
              <p:cNvPr id="24" name="Rectangle 15"/>
              <p:cNvSpPr/>
              <p:nvPr/>
            </p:nvSpPr>
            <p:spPr bwMode="auto">
              <a:xfrm>
                <a:off x="1932266" y="5231028"/>
                <a:ext cx="1398905" cy="1398905"/>
              </a:xfrm>
              <a:prstGeom prst="rect">
                <a:avLst/>
              </a:prstGeom>
              <a:solidFill>
                <a:srgbClr val="CB7D40"/>
              </a:solidFill>
              <a:ln w="38100" cap="flat" cmpd="sng" algn="ctr">
                <a:noFill/>
                <a:prstDash val="solid"/>
                <a:headEnd type="none" w="med" len="med"/>
                <a:tailEnd type="none" w="med" len="med"/>
              </a:ln>
              <a:effectLst/>
            </p:spPr>
            <p:txBody>
              <a:bodyPr vert="horz" wrap="square" lIns="95112" tIns="93260" rIns="95112" bIns="93260" numCol="1" rtlCol="0" anchor="t" anchorCtr="0" compatLnSpc="1"/>
              <a:lstStyle/>
              <a:p>
                <a:pPr defTabSz="950595" fontAlgn="base">
                  <a:lnSpc>
                    <a:spcPct val="90000"/>
                  </a:lnSpc>
                  <a:spcBef>
                    <a:spcPct val="0"/>
                  </a:spcBef>
                  <a:spcAft>
                    <a:spcPct val="0"/>
                  </a:spcAft>
                </a:pPr>
                <a:endParaRPr lang="en-US" sz="1835" kern="0" dirty="0">
                  <a:gradFill>
                    <a:gsLst>
                      <a:gs pos="0">
                        <a:srgbClr val="FFFFFF"/>
                      </a:gs>
                      <a:gs pos="100000">
                        <a:srgbClr val="FFFFFF"/>
                      </a:gs>
                    </a:gsLst>
                    <a:lin ang="5400000" scaled="0"/>
                  </a:gradFill>
                  <a:ea typeface="Segoe UI" panose="020B0502040204020203" pitchFamily="34" charset="0"/>
                  <a:cs typeface="Segoe UI" panose="020B0502040204020203" pitchFamily="34" charset="0"/>
                </a:endParaRPr>
              </a:p>
            </p:txBody>
          </p:sp>
          <p:sp>
            <p:nvSpPr>
              <p:cNvPr id="25" name="TextBox 16"/>
              <p:cNvSpPr txBox="1"/>
              <p:nvPr/>
            </p:nvSpPr>
            <p:spPr>
              <a:xfrm>
                <a:off x="1962688" y="5231029"/>
                <a:ext cx="1388370" cy="654901"/>
              </a:xfrm>
              <a:prstGeom prst="rect">
                <a:avLst/>
              </a:prstGeom>
              <a:noFill/>
            </p:spPr>
            <p:txBody>
              <a:bodyPr wrap="square" rtlCol="0">
                <a:spAutoFit/>
              </a:bodyPr>
              <a:lstStyle/>
              <a:p>
                <a:pPr algn="ctr"/>
                <a:r>
                  <a:rPr lang="en-US" sz="4400" dirty="0">
                    <a:solidFill>
                      <a:srgbClr val="FFFFFF"/>
                    </a:solidFill>
                  </a:rPr>
                  <a:t>P</a:t>
                </a:r>
              </a:p>
            </p:txBody>
          </p:sp>
          <p:sp>
            <p:nvSpPr>
              <p:cNvPr id="26" name="Rectangle 32"/>
              <p:cNvSpPr/>
              <p:nvPr/>
            </p:nvSpPr>
            <p:spPr bwMode="auto">
              <a:xfrm>
                <a:off x="3331171" y="5232768"/>
                <a:ext cx="4010194" cy="1398905"/>
              </a:xfrm>
              <a:prstGeom prst="rect">
                <a:avLst/>
              </a:prstGeom>
              <a:solidFill>
                <a:srgbClr val="D7DBDC"/>
              </a:solidFill>
              <a:ln w="38100" cap="flat" cmpd="sng" algn="ctr">
                <a:noFill/>
                <a:prstDash val="solid"/>
                <a:headEnd type="none" w="med" len="med"/>
                <a:tailEnd type="none" w="med" len="med"/>
              </a:ln>
              <a:effectLst/>
            </p:spPr>
            <p:txBody>
              <a:bodyPr vert="horz" wrap="square" lIns="95112" tIns="93260" rIns="95112" bIns="93260" numCol="1" rtlCol="0" anchor="ctr" anchorCtr="0" compatLnSpc="1"/>
              <a:lstStyle/>
              <a:p>
                <a:pPr defTabSz="950595" fontAlgn="base">
                  <a:lnSpc>
                    <a:spcPct val="90000"/>
                  </a:lnSpc>
                  <a:spcBef>
                    <a:spcPct val="0"/>
                  </a:spcBef>
                  <a:spcAft>
                    <a:spcPct val="0"/>
                  </a:spcAft>
                </a:pPr>
                <a:endParaRPr lang="en-US" altLang="zh-CN" sz="1400" dirty="0">
                  <a:effectLst/>
                  <a:latin typeface="等线" panose="02010600030101010101" pitchFamily="2" charset="-122"/>
                  <a:cs typeface="Times New Roman" panose="02020603050405020304" pitchFamily="18" charset="0"/>
                </a:endParaRPr>
              </a:p>
              <a:p>
                <a:pPr defTabSz="950595" fontAlgn="base">
                  <a:lnSpc>
                    <a:spcPct val="90000"/>
                  </a:lnSpc>
                  <a:spcBef>
                    <a:spcPct val="0"/>
                  </a:spcBef>
                  <a:spcAft>
                    <a:spcPct val="0"/>
                  </a:spcAft>
                </a:pPr>
                <a:endParaRPr lang="en-US" altLang="zh-CN" sz="1400" dirty="0">
                  <a:latin typeface="等线" panose="02010600030101010101" pitchFamily="2" charset="-122"/>
                  <a:cs typeface="Times New Roman" panose="02020603050405020304" pitchFamily="18" charset="0"/>
                </a:endParaRPr>
              </a:p>
              <a:p>
                <a:pPr defTabSz="950595" fontAlgn="base">
                  <a:lnSpc>
                    <a:spcPct val="90000"/>
                  </a:lnSpc>
                  <a:spcBef>
                    <a:spcPct val="0"/>
                  </a:spcBef>
                  <a:spcAft>
                    <a:spcPct val="0"/>
                  </a:spcAft>
                </a:pPr>
                <a:endParaRPr lang="en-US" altLang="zh-CN" sz="1400" dirty="0">
                  <a:effectLst/>
                  <a:latin typeface="等线" panose="02010600030101010101" pitchFamily="2" charset="-122"/>
                  <a:cs typeface="Times New Roman" panose="02020603050405020304" pitchFamily="18" charset="0"/>
                </a:endParaRPr>
              </a:p>
              <a:p>
                <a:pPr defTabSz="950595" fontAlgn="base">
                  <a:spcBef>
                    <a:spcPct val="0"/>
                  </a:spcBef>
                  <a:spcAft>
                    <a:spcPct val="0"/>
                  </a:spcAft>
                </a:pPr>
                <a:r>
                  <a:rPr lang="en-US" altLang="zh-CN" sz="1400" dirty="0">
                    <a:effectLst/>
                    <a:latin typeface="等线" panose="02010600030101010101" pitchFamily="2" charset="-122"/>
                    <a:cs typeface="Times New Roman" panose="02020603050405020304" pitchFamily="18" charset="0"/>
                  </a:rPr>
                  <a:t>2016</a:t>
                </a:r>
                <a:r>
                  <a:rPr lang="zh-CN" altLang="zh-CN" sz="1400" dirty="0">
                    <a:effectLst/>
                    <a:ea typeface="等线" panose="02010600030101010101" pitchFamily="2" charset="-122"/>
                    <a:cs typeface="Times New Roman" panose="02020603050405020304" pitchFamily="18" charset="0"/>
                  </a:rPr>
                  <a:t>年全国人大常委会颁布</a:t>
                </a:r>
                <a:r>
                  <a:rPr lang="zh-CN" altLang="zh-CN" sz="1400" dirty="0">
                    <a:solidFill>
                      <a:srgbClr val="FF0000"/>
                    </a:solidFill>
                    <a:effectLst/>
                    <a:ea typeface="等线" panose="02010600030101010101" pitchFamily="2" charset="-122"/>
                    <a:cs typeface="Times New Roman" panose="02020603050405020304" pitchFamily="18" charset="0"/>
                  </a:rPr>
                  <a:t>《中华人民共和国网络安全法》</a:t>
                </a:r>
                <a:r>
                  <a:rPr lang="zh-CN" altLang="zh-CN" sz="1400" dirty="0">
                    <a:effectLst/>
                    <a:ea typeface="等线" panose="02010600030101010101" pitchFamily="2" charset="-122"/>
                    <a:cs typeface="Times New Roman" panose="02020603050405020304" pitchFamily="18" charset="0"/>
                  </a:rPr>
                  <a:t>要求平台企业保障网络安全，防止恶性竞争；</a:t>
                </a:r>
                <a:endParaRPr lang="en-US" altLang="zh-CN" sz="1400" dirty="0">
                  <a:effectLst/>
                  <a:ea typeface="等线" panose="02010600030101010101" pitchFamily="2" charset="-122"/>
                  <a:cs typeface="Times New Roman" panose="02020603050405020304" pitchFamily="18" charset="0"/>
                </a:endParaRPr>
              </a:p>
              <a:p>
                <a:pPr defTabSz="950595" fontAlgn="base">
                  <a:spcBef>
                    <a:spcPct val="0"/>
                  </a:spcBef>
                  <a:spcAft>
                    <a:spcPct val="0"/>
                  </a:spcAft>
                </a:pPr>
                <a:r>
                  <a:rPr lang="en-US" altLang="zh-CN" sz="1400" kern="100" dirty="0">
                    <a:effectLst/>
                    <a:latin typeface="等线" panose="02010600030101010101" pitchFamily="2" charset="-122"/>
                    <a:ea typeface="等线" panose="02010600030101010101" pitchFamily="2" charset="-122"/>
                    <a:cs typeface="Times New Roman" panose="02020603050405020304" pitchFamily="18" charset="0"/>
                  </a:rPr>
                  <a:t>2018</a:t>
                </a:r>
                <a:r>
                  <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rPr>
                  <a:t>年全国人大常委会颁布了</a:t>
                </a:r>
                <a:r>
                  <a:rPr lang="zh-CN" altLang="zh-CN" sz="1400" kern="100" dirty="0">
                    <a:solidFill>
                      <a:srgbClr val="FF0000"/>
                    </a:solidFill>
                    <a:effectLst/>
                    <a:latin typeface="等线" panose="02010600030101010101" pitchFamily="2" charset="-122"/>
                    <a:ea typeface="等线" panose="02010600030101010101" pitchFamily="2" charset="-122"/>
                    <a:cs typeface="Times New Roman" panose="02020603050405020304" pitchFamily="18" charset="0"/>
                  </a:rPr>
                  <a:t>《中华人民共和国电子商务法》</a:t>
                </a:r>
                <a:r>
                  <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rPr>
                  <a:t>规范了电子商务平台企业的发展。更为完善、规范的政策和法律环境为阿里巴巴的竞争战略提供了政策基础。</a:t>
                </a:r>
              </a:p>
              <a:p>
                <a:pPr defTabSz="950595" fontAlgn="base">
                  <a:lnSpc>
                    <a:spcPct val="90000"/>
                  </a:lnSpc>
                  <a:spcBef>
                    <a:spcPct val="0"/>
                  </a:spcBef>
                  <a:spcAft>
                    <a:spcPct val="0"/>
                  </a:spcAft>
                </a:pPr>
                <a:endParaRPr lang="en-US" altLang="zh-CN" dirty="0">
                  <a:effectLst/>
                  <a:ea typeface="等线" panose="02010600030101010101" pitchFamily="2" charset="-122"/>
                  <a:cs typeface="Times New Roman" panose="02020603050405020304" pitchFamily="18" charset="0"/>
                </a:endParaRPr>
              </a:p>
              <a:p>
                <a:pPr defTabSz="950595" fontAlgn="base">
                  <a:lnSpc>
                    <a:spcPct val="90000"/>
                  </a:lnSpc>
                  <a:spcBef>
                    <a:spcPct val="0"/>
                  </a:spcBef>
                  <a:spcAft>
                    <a:spcPct val="0"/>
                  </a:spcAft>
                </a:pPr>
                <a:endParaRPr lang="en-US" altLang="zh-CN" sz="1835" kern="0" dirty="0"/>
              </a:p>
            </p:txBody>
          </p:sp>
          <p:sp>
            <p:nvSpPr>
              <p:cNvPr id="27" name="Freeform 8"/>
              <p:cNvSpPr>
                <a:spLocks noChangeAspect="1" noEditPoints="1"/>
              </p:cNvSpPr>
              <p:nvPr/>
            </p:nvSpPr>
            <p:spPr bwMode="black">
              <a:xfrm>
                <a:off x="2553576" y="5922007"/>
                <a:ext cx="559562" cy="559416"/>
              </a:xfrm>
              <a:custGeom>
                <a:avLst/>
                <a:gdLst>
                  <a:gd name="T0" fmla="*/ 226 w 300"/>
                  <a:gd name="T1" fmla="*/ 193 h 300"/>
                  <a:gd name="T2" fmla="*/ 233 w 300"/>
                  <a:gd name="T3" fmla="*/ 157 h 300"/>
                  <a:gd name="T4" fmla="*/ 233 w 300"/>
                  <a:gd name="T5" fmla="*/ 128 h 300"/>
                  <a:gd name="T6" fmla="*/ 142 w 300"/>
                  <a:gd name="T7" fmla="*/ 51 h 300"/>
                  <a:gd name="T8" fmla="*/ 52 w 300"/>
                  <a:gd name="T9" fmla="*/ 128 h 300"/>
                  <a:gd name="T10" fmla="*/ 52 w 300"/>
                  <a:gd name="T11" fmla="*/ 157 h 300"/>
                  <a:gd name="T12" fmla="*/ 142 w 300"/>
                  <a:gd name="T13" fmla="*/ 234 h 300"/>
                  <a:gd name="T14" fmla="*/ 183 w 300"/>
                  <a:gd name="T15" fmla="*/ 224 h 300"/>
                  <a:gd name="T16" fmla="*/ 193 w 300"/>
                  <a:gd name="T17" fmla="*/ 226 h 300"/>
                  <a:gd name="T18" fmla="*/ 270 w 300"/>
                  <a:gd name="T19" fmla="*/ 300 h 300"/>
                  <a:gd name="T20" fmla="*/ 298 w 300"/>
                  <a:gd name="T21" fmla="*/ 275 h 300"/>
                  <a:gd name="T22" fmla="*/ 206 w 300"/>
                  <a:gd name="T23" fmla="*/ 157 h 300"/>
                  <a:gd name="T24" fmla="*/ 142 w 300"/>
                  <a:gd name="T25" fmla="*/ 208 h 300"/>
                  <a:gd name="T26" fmla="*/ 78 w 300"/>
                  <a:gd name="T27" fmla="*/ 157 h 300"/>
                  <a:gd name="T28" fmla="*/ 78 w 300"/>
                  <a:gd name="T29" fmla="*/ 128 h 300"/>
                  <a:gd name="T30" fmla="*/ 142 w 300"/>
                  <a:gd name="T31" fmla="*/ 77 h 300"/>
                  <a:gd name="T32" fmla="*/ 206 w 300"/>
                  <a:gd name="T33" fmla="*/ 128 h 300"/>
                  <a:gd name="T34" fmla="*/ 206 w 300"/>
                  <a:gd name="T35" fmla="*/ 157 h 300"/>
                  <a:gd name="T36" fmla="*/ 197 w 300"/>
                  <a:gd name="T37" fmla="*/ 142 h 300"/>
                  <a:gd name="T38" fmla="*/ 156 w 300"/>
                  <a:gd name="T39" fmla="*/ 157 h 300"/>
                  <a:gd name="T40" fmla="*/ 142 w 300"/>
                  <a:gd name="T41" fmla="*/ 197 h 300"/>
                  <a:gd name="T42" fmla="*/ 128 w 300"/>
                  <a:gd name="T43" fmla="*/ 157 h 300"/>
                  <a:gd name="T44" fmla="*/ 87 w 300"/>
                  <a:gd name="T45" fmla="*/ 142 h 300"/>
                  <a:gd name="T46" fmla="*/ 128 w 300"/>
                  <a:gd name="T47" fmla="*/ 128 h 300"/>
                  <a:gd name="T48" fmla="*/ 142 w 300"/>
                  <a:gd name="T49" fmla="*/ 88 h 300"/>
                  <a:gd name="T50" fmla="*/ 156 w 300"/>
                  <a:gd name="T51" fmla="*/ 128 h 300"/>
                  <a:gd name="T52" fmla="*/ 142 w 300"/>
                  <a:gd name="T53" fmla="*/ 40 h 300"/>
                  <a:gd name="T54" fmla="*/ 128 w 300"/>
                  <a:gd name="T55" fmla="*/ 0 h 300"/>
                  <a:gd name="T56" fmla="*/ 156 w 300"/>
                  <a:gd name="T57" fmla="*/ 41 h 300"/>
                  <a:gd name="T58" fmla="*/ 40 w 300"/>
                  <a:gd name="T59" fmla="*/ 142 h 300"/>
                  <a:gd name="T60" fmla="*/ 0 w 300"/>
                  <a:gd name="T61" fmla="*/ 157 h 300"/>
                  <a:gd name="T62" fmla="*/ 41 w 300"/>
                  <a:gd name="T63" fmla="*/ 128 h 300"/>
                  <a:gd name="T64" fmla="*/ 142 w 300"/>
                  <a:gd name="T65" fmla="*/ 245 h 300"/>
                  <a:gd name="T66" fmla="*/ 156 w 300"/>
                  <a:gd name="T67" fmla="*/ 285 h 300"/>
                  <a:gd name="T68" fmla="*/ 128 w 300"/>
                  <a:gd name="T69" fmla="*/ 244 h 300"/>
                  <a:gd name="T70" fmla="*/ 245 w 300"/>
                  <a:gd name="T71" fmla="*/ 142 h 300"/>
                  <a:gd name="T72" fmla="*/ 285 w 300"/>
                  <a:gd name="T73" fmla="*/ 128 h 300"/>
                  <a:gd name="T74" fmla="*/ 243 w 300"/>
                  <a:gd name="T75" fmla="*/ 15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00" h="300">
                    <a:moveTo>
                      <a:pt x="298" y="266"/>
                    </a:moveTo>
                    <a:cubicBezTo>
                      <a:pt x="226" y="193"/>
                      <a:pt x="226" y="193"/>
                      <a:pt x="226" y="193"/>
                    </a:cubicBezTo>
                    <a:cubicBezTo>
                      <a:pt x="223" y="191"/>
                      <a:pt x="222" y="186"/>
                      <a:pt x="224" y="183"/>
                    </a:cubicBezTo>
                    <a:cubicBezTo>
                      <a:pt x="228" y="175"/>
                      <a:pt x="231" y="166"/>
                      <a:pt x="233" y="157"/>
                    </a:cubicBezTo>
                    <a:cubicBezTo>
                      <a:pt x="233" y="152"/>
                      <a:pt x="234" y="147"/>
                      <a:pt x="234" y="142"/>
                    </a:cubicBezTo>
                    <a:cubicBezTo>
                      <a:pt x="234" y="138"/>
                      <a:pt x="233" y="133"/>
                      <a:pt x="233" y="128"/>
                    </a:cubicBezTo>
                    <a:cubicBezTo>
                      <a:pt x="227" y="89"/>
                      <a:pt x="196" y="58"/>
                      <a:pt x="156" y="52"/>
                    </a:cubicBezTo>
                    <a:cubicBezTo>
                      <a:pt x="152" y="51"/>
                      <a:pt x="147" y="51"/>
                      <a:pt x="142" y="51"/>
                    </a:cubicBezTo>
                    <a:cubicBezTo>
                      <a:pt x="137" y="51"/>
                      <a:pt x="133" y="51"/>
                      <a:pt x="128" y="52"/>
                    </a:cubicBezTo>
                    <a:cubicBezTo>
                      <a:pt x="89" y="58"/>
                      <a:pt x="58" y="89"/>
                      <a:pt x="52" y="128"/>
                    </a:cubicBezTo>
                    <a:cubicBezTo>
                      <a:pt x="51" y="133"/>
                      <a:pt x="51" y="138"/>
                      <a:pt x="51" y="142"/>
                    </a:cubicBezTo>
                    <a:cubicBezTo>
                      <a:pt x="51" y="147"/>
                      <a:pt x="51" y="152"/>
                      <a:pt x="52" y="157"/>
                    </a:cubicBezTo>
                    <a:cubicBezTo>
                      <a:pt x="58" y="196"/>
                      <a:pt x="89" y="227"/>
                      <a:pt x="128" y="233"/>
                    </a:cubicBezTo>
                    <a:cubicBezTo>
                      <a:pt x="133" y="234"/>
                      <a:pt x="137" y="234"/>
                      <a:pt x="142" y="234"/>
                    </a:cubicBezTo>
                    <a:cubicBezTo>
                      <a:pt x="147" y="234"/>
                      <a:pt x="152" y="234"/>
                      <a:pt x="156" y="233"/>
                    </a:cubicBezTo>
                    <a:cubicBezTo>
                      <a:pt x="166" y="231"/>
                      <a:pt x="175" y="228"/>
                      <a:pt x="183" y="224"/>
                    </a:cubicBezTo>
                    <a:cubicBezTo>
                      <a:pt x="184" y="224"/>
                      <a:pt x="185" y="223"/>
                      <a:pt x="187" y="223"/>
                    </a:cubicBezTo>
                    <a:cubicBezTo>
                      <a:pt x="189" y="223"/>
                      <a:pt x="192" y="224"/>
                      <a:pt x="193" y="226"/>
                    </a:cubicBezTo>
                    <a:cubicBezTo>
                      <a:pt x="265" y="298"/>
                      <a:pt x="265" y="298"/>
                      <a:pt x="265" y="298"/>
                    </a:cubicBezTo>
                    <a:cubicBezTo>
                      <a:pt x="267" y="299"/>
                      <a:pt x="268" y="300"/>
                      <a:pt x="270" y="300"/>
                    </a:cubicBezTo>
                    <a:cubicBezTo>
                      <a:pt x="272" y="300"/>
                      <a:pt x="273" y="299"/>
                      <a:pt x="275" y="298"/>
                    </a:cubicBezTo>
                    <a:cubicBezTo>
                      <a:pt x="298" y="275"/>
                      <a:pt x="298" y="275"/>
                      <a:pt x="298" y="275"/>
                    </a:cubicBezTo>
                    <a:cubicBezTo>
                      <a:pt x="300" y="272"/>
                      <a:pt x="300" y="268"/>
                      <a:pt x="298" y="266"/>
                    </a:cubicBezTo>
                    <a:close/>
                    <a:moveTo>
                      <a:pt x="206" y="157"/>
                    </a:moveTo>
                    <a:cubicBezTo>
                      <a:pt x="201" y="181"/>
                      <a:pt x="181" y="201"/>
                      <a:pt x="156" y="206"/>
                    </a:cubicBezTo>
                    <a:cubicBezTo>
                      <a:pt x="152" y="207"/>
                      <a:pt x="147" y="208"/>
                      <a:pt x="142" y="208"/>
                    </a:cubicBezTo>
                    <a:cubicBezTo>
                      <a:pt x="137" y="208"/>
                      <a:pt x="133" y="207"/>
                      <a:pt x="128" y="206"/>
                    </a:cubicBezTo>
                    <a:cubicBezTo>
                      <a:pt x="103" y="201"/>
                      <a:pt x="84" y="181"/>
                      <a:pt x="78" y="157"/>
                    </a:cubicBezTo>
                    <a:cubicBezTo>
                      <a:pt x="77" y="152"/>
                      <a:pt x="77" y="147"/>
                      <a:pt x="77" y="142"/>
                    </a:cubicBezTo>
                    <a:cubicBezTo>
                      <a:pt x="77" y="138"/>
                      <a:pt x="77" y="133"/>
                      <a:pt x="78" y="128"/>
                    </a:cubicBezTo>
                    <a:cubicBezTo>
                      <a:pt x="84" y="103"/>
                      <a:pt x="103" y="84"/>
                      <a:pt x="128" y="79"/>
                    </a:cubicBezTo>
                    <a:cubicBezTo>
                      <a:pt x="133" y="78"/>
                      <a:pt x="137" y="77"/>
                      <a:pt x="142" y="77"/>
                    </a:cubicBezTo>
                    <a:cubicBezTo>
                      <a:pt x="147" y="77"/>
                      <a:pt x="152" y="78"/>
                      <a:pt x="156" y="79"/>
                    </a:cubicBezTo>
                    <a:cubicBezTo>
                      <a:pt x="181" y="84"/>
                      <a:pt x="201" y="103"/>
                      <a:pt x="206" y="128"/>
                    </a:cubicBezTo>
                    <a:cubicBezTo>
                      <a:pt x="207" y="133"/>
                      <a:pt x="208" y="138"/>
                      <a:pt x="208" y="142"/>
                    </a:cubicBezTo>
                    <a:cubicBezTo>
                      <a:pt x="208" y="147"/>
                      <a:pt x="207" y="152"/>
                      <a:pt x="206" y="157"/>
                    </a:cubicBezTo>
                    <a:close/>
                    <a:moveTo>
                      <a:pt x="195" y="128"/>
                    </a:moveTo>
                    <a:cubicBezTo>
                      <a:pt x="196" y="133"/>
                      <a:pt x="197" y="138"/>
                      <a:pt x="197" y="142"/>
                    </a:cubicBezTo>
                    <a:cubicBezTo>
                      <a:pt x="197" y="147"/>
                      <a:pt x="196" y="152"/>
                      <a:pt x="195" y="157"/>
                    </a:cubicBezTo>
                    <a:cubicBezTo>
                      <a:pt x="156" y="157"/>
                      <a:pt x="156" y="157"/>
                      <a:pt x="156" y="157"/>
                    </a:cubicBezTo>
                    <a:cubicBezTo>
                      <a:pt x="156" y="195"/>
                      <a:pt x="156" y="195"/>
                      <a:pt x="156" y="195"/>
                    </a:cubicBezTo>
                    <a:cubicBezTo>
                      <a:pt x="152" y="197"/>
                      <a:pt x="147" y="197"/>
                      <a:pt x="142" y="197"/>
                    </a:cubicBezTo>
                    <a:cubicBezTo>
                      <a:pt x="137" y="197"/>
                      <a:pt x="133" y="197"/>
                      <a:pt x="128" y="195"/>
                    </a:cubicBezTo>
                    <a:cubicBezTo>
                      <a:pt x="128" y="157"/>
                      <a:pt x="128" y="157"/>
                      <a:pt x="128" y="157"/>
                    </a:cubicBezTo>
                    <a:cubicBezTo>
                      <a:pt x="89" y="157"/>
                      <a:pt x="89" y="157"/>
                      <a:pt x="89" y="157"/>
                    </a:cubicBezTo>
                    <a:cubicBezTo>
                      <a:pt x="88" y="152"/>
                      <a:pt x="87" y="147"/>
                      <a:pt x="87" y="142"/>
                    </a:cubicBezTo>
                    <a:cubicBezTo>
                      <a:pt x="87" y="138"/>
                      <a:pt x="88" y="133"/>
                      <a:pt x="89" y="128"/>
                    </a:cubicBezTo>
                    <a:cubicBezTo>
                      <a:pt x="128" y="128"/>
                      <a:pt x="128" y="128"/>
                      <a:pt x="128" y="128"/>
                    </a:cubicBezTo>
                    <a:cubicBezTo>
                      <a:pt x="128" y="90"/>
                      <a:pt x="128" y="90"/>
                      <a:pt x="128" y="90"/>
                    </a:cubicBezTo>
                    <a:cubicBezTo>
                      <a:pt x="133" y="88"/>
                      <a:pt x="137" y="88"/>
                      <a:pt x="142" y="88"/>
                    </a:cubicBezTo>
                    <a:cubicBezTo>
                      <a:pt x="147" y="88"/>
                      <a:pt x="152" y="88"/>
                      <a:pt x="156" y="90"/>
                    </a:cubicBezTo>
                    <a:cubicBezTo>
                      <a:pt x="156" y="128"/>
                      <a:pt x="156" y="128"/>
                      <a:pt x="156" y="128"/>
                    </a:cubicBezTo>
                    <a:lnTo>
                      <a:pt x="195" y="128"/>
                    </a:lnTo>
                    <a:close/>
                    <a:moveTo>
                      <a:pt x="142" y="40"/>
                    </a:moveTo>
                    <a:cubicBezTo>
                      <a:pt x="137" y="40"/>
                      <a:pt x="133" y="41"/>
                      <a:pt x="128" y="41"/>
                    </a:cubicBezTo>
                    <a:cubicBezTo>
                      <a:pt x="128" y="0"/>
                      <a:pt x="128" y="0"/>
                      <a:pt x="128" y="0"/>
                    </a:cubicBezTo>
                    <a:cubicBezTo>
                      <a:pt x="156" y="0"/>
                      <a:pt x="156" y="0"/>
                      <a:pt x="156" y="0"/>
                    </a:cubicBezTo>
                    <a:cubicBezTo>
                      <a:pt x="156" y="41"/>
                      <a:pt x="156" y="41"/>
                      <a:pt x="156" y="41"/>
                    </a:cubicBezTo>
                    <a:cubicBezTo>
                      <a:pt x="152" y="41"/>
                      <a:pt x="147" y="40"/>
                      <a:pt x="142" y="40"/>
                    </a:cubicBezTo>
                    <a:close/>
                    <a:moveTo>
                      <a:pt x="40" y="142"/>
                    </a:moveTo>
                    <a:cubicBezTo>
                      <a:pt x="40" y="147"/>
                      <a:pt x="40" y="152"/>
                      <a:pt x="41" y="157"/>
                    </a:cubicBezTo>
                    <a:cubicBezTo>
                      <a:pt x="0" y="157"/>
                      <a:pt x="0" y="157"/>
                      <a:pt x="0" y="157"/>
                    </a:cubicBezTo>
                    <a:cubicBezTo>
                      <a:pt x="0" y="128"/>
                      <a:pt x="0" y="128"/>
                      <a:pt x="0" y="128"/>
                    </a:cubicBezTo>
                    <a:cubicBezTo>
                      <a:pt x="41" y="128"/>
                      <a:pt x="41" y="128"/>
                      <a:pt x="41" y="128"/>
                    </a:cubicBezTo>
                    <a:cubicBezTo>
                      <a:pt x="40" y="133"/>
                      <a:pt x="40" y="138"/>
                      <a:pt x="40" y="142"/>
                    </a:cubicBezTo>
                    <a:close/>
                    <a:moveTo>
                      <a:pt x="142" y="245"/>
                    </a:moveTo>
                    <a:cubicBezTo>
                      <a:pt x="147" y="245"/>
                      <a:pt x="152" y="244"/>
                      <a:pt x="156" y="244"/>
                    </a:cubicBezTo>
                    <a:cubicBezTo>
                      <a:pt x="156" y="285"/>
                      <a:pt x="156" y="285"/>
                      <a:pt x="156" y="285"/>
                    </a:cubicBezTo>
                    <a:cubicBezTo>
                      <a:pt x="128" y="285"/>
                      <a:pt x="128" y="285"/>
                      <a:pt x="128" y="285"/>
                    </a:cubicBezTo>
                    <a:cubicBezTo>
                      <a:pt x="128" y="244"/>
                      <a:pt x="128" y="244"/>
                      <a:pt x="128" y="244"/>
                    </a:cubicBezTo>
                    <a:cubicBezTo>
                      <a:pt x="133" y="244"/>
                      <a:pt x="137" y="245"/>
                      <a:pt x="142" y="245"/>
                    </a:cubicBezTo>
                    <a:close/>
                    <a:moveTo>
                      <a:pt x="245" y="142"/>
                    </a:moveTo>
                    <a:cubicBezTo>
                      <a:pt x="245" y="138"/>
                      <a:pt x="244" y="133"/>
                      <a:pt x="243" y="128"/>
                    </a:cubicBezTo>
                    <a:cubicBezTo>
                      <a:pt x="285" y="128"/>
                      <a:pt x="285" y="128"/>
                      <a:pt x="285" y="128"/>
                    </a:cubicBezTo>
                    <a:cubicBezTo>
                      <a:pt x="285" y="157"/>
                      <a:pt x="285" y="157"/>
                      <a:pt x="285" y="157"/>
                    </a:cubicBezTo>
                    <a:cubicBezTo>
                      <a:pt x="243" y="157"/>
                      <a:pt x="243" y="157"/>
                      <a:pt x="243" y="157"/>
                    </a:cubicBezTo>
                    <a:cubicBezTo>
                      <a:pt x="244" y="152"/>
                      <a:pt x="245" y="147"/>
                      <a:pt x="245" y="142"/>
                    </a:cubicBezTo>
                    <a:close/>
                  </a:path>
                </a:pathLst>
              </a:custGeom>
              <a:solidFill>
                <a:srgbClr val="FFFFFF"/>
              </a:solidFill>
              <a:ln>
                <a:noFill/>
              </a:ln>
              <a:effectLst>
                <a:outerShdw blurRad="50800" dist="38100" dir="2700000" algn="tl" rotWithShape="0">
                  <a:prstClr val="black">
                    <a:alpha val="40000"/>
                  </a:prstClr>
                </a:outerShdw>
              </a:effectLst>
            </p:spPr>
            <p:txBody>
              <a:bodyPr vert="horz" wrap="square" lIns="83943" tIns="41972" rIns="83943" bIns="41972" numCol="1" anchor="t" anchorCtr="0" compatLnSpc="1"/>
              <a:lstStyle/>
              <a:p>
                <a:endParaRPr lang="en-US" sz="1630" dirty="0">
                  <a:solidFill>
                    <a:srgbClr val="505050"/>
                  </a:solidFill>
                </a:endParaRPr>
              </a:p>
            </p:txBody>
          </p:sp>
        </p:grpSp>
      </p:grpSp>
      <p:grpSp>
        <p:nvGrpSpPr>
          <p:cNvPr id="28" name="组合 27"/>
          <p:cNvGrpSpPr/>
          <p:nvPr/>
        </p:nvGrpSpPr>
        <p:grpSpPr>
          <a:xfrm>
            <a:off x="766763" y="857986"/>
            <a:ext cx="2117035" cy="165373"/>
            <a:chOff x="2218037" y="6272597"/>
            <a:chExt cx="2734179" cy="213582"/>
          </a:xfrm>
          <a:effectLst>
            <a:outerShdw blurRad="50800" dist="38100" dir="2700000" algn="tl" rotWithShape="0">
              <a:prstClr val="black">
                <a:alpha val="40000"/>
              </a:prstClr>
            </a:outerShdw>
          </a:effectLst>
        </p:grpSpPr>
        <p:grpSp>
          <p:nvGrpSpPr>
            <p:cNvPr id="29" name="组合 28"/>
            <p:cNvGrpSpPr/>
            <p:nvPr/>
          </p:nvGrpSpPr>
          <p:grpSpPr>
            <a:xfrm flipV="1">
              <a:off x="2218037" y="6272597"/>
              <a:ext cx="1341734" cy="213582"/>
              <a:chOff x="2218037" y="5369771"/>
              <a:chExt cx="5671594" cy="902826"/>
            </a:xfrm>
          </p:grpSpPr>
          <p:sp>
            <p:nvSpPr>
              <p:cNvPr id="36" name="矩形 35"/>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36"/>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p:cNvSpPr/>
              <p:nvPr/>
            </p:nvSpPr>
            <p:spPr>
              <a:xfrm>
                <a:off x="4556123" y="536977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0" name="组合 29"/>
            <p:cNvGrpSpPr/>
            <p:nvPr/>
          </p:nvGrpSpPr>
          <p:grpSpPr>
            <a:xfrm flipV="1">
              <a:off x="3610482" y="6272597"/>
              <a:ext cx="1341734" cy="213582"/>
              <a:chOff x="2218037" y="5369771"/>
              <a:chExt cx="5671594" cy="902826"/>
            </a:xfrm>
          </p:grpSpPr>
          <p:sp>
            <p:nvSpPr>
              <p:cNvPr id="31" name="矩形 30"/>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p:cNvSpPr/>
              <p:nvPr/>
            </p:nvSpPr>
            <p:spPr>
              <a:xfrm>
                <a:off x="4556123" y="536977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41" name="文本框 40"/>
          <p:cNvSpPr txBox="1"/>
          <p:nvPr/>
        </p:nvSpPr>
        <p:spPr>
          <a:xfrm>
            <a:off x="670138" y="375131"/>
            <a:ext cx="1415772" cy="461665"/>
          </a:xfrm>
          <a:prstGeom prst="rect">
            <a:avLst/>
          </a:prstGeom>
          <a:noFill/>
        </p:spPr>
        <p:txBody>
          <a:bodyPr wrap="none" rtlCol="0">
            <a:spAutoFit/>
          </a:bodyPr>
          <a:lstStyle/>
          <a:p>
            <a:r>
              <a:rPr lang="en-US" altLang="zh-CN" sz="2400" dirty="0">
                <a:latin typeface="黑体" panose="02010609060101010101" pitchFamily="49" charset="-122"/>
                <a:ea typeface="黑体" panose="02010609060101010101" pitchFamily="49" charset="-122"/>
              </a:rPr>
              <a:t>PEST</a:t>
            </a:r>
            <a:r>
              <a:rPr lang="zh-CN" altLang="en-US" sz="2400" dirty="0">
                <a:latin typeface="黑体" panose="02010609060101010101" pitchFamily="49" charset="-122"/>
                <a:ea typeface="黑体" panose="02010609060101010101" pitchFamily="49" charset="-122"/>
              </a:rPr>
              <a:t>分析</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组合 36"/>
          <p:cNvGrpSpPr/>
          <p:nvPr/>
        </p:nvGrpSpPr>
        <p:grpSpPr>
          <a:xfrm>
            <a:off x="199680" y="857986"/>
            <a:ext cx="2117035" cy="165373"/>
            <a:chOff x="2218037" y="6272597"/>
            <a:chExt cx="2734179" cy="213582"/>
          </a:xfrm>
          <a:effectLst>
            <a:outerShdw blurRad="50800" dist="38100" dir="2700000" algn="tl" rotWithShape="0">
              <a:prstClr val="black">
                <a:alpha val="40000"/>
              </a:prstClr>
            </a:outerShdw>
          </a:effectLst>
        </p:grpSpPr>
        <p:grpSp>
          <p:nvGrpSpPr>
            <p:cNvPr id="39" name="组合 38"/>
            <p:cNvGrpSpPr/>
            <p:nvPr/>
          </p:nvGrpSpPr>
          <p:grpSpPr>
            <a:xfrm flipV="1">
              <a:off x="2218037" y="6272597"/>
              <a:ext cx="1341734" cy="213582"/>
              <a:chOff x="2218037" y="5369771"/>
              <a:chExt cx="5671594" cy="902826"/>
            </a:xfrm>
          </p:grpSpPr>
          <p:sp>
            <p:nvSpPr>
              <p:cNvPr id="46" name="矩形 45"/>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p:cNvSpPr/>
              <p:nvPr/>
            </p:nvSpPr>
            <p:spPr>
              <a:xfrm>
                <a:off x="4556123" y="536977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矩形 48"/>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矩形 49"/>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0" name="组合 39"/>
            <p:cNvGrpSpPr/>
            <p:nvPr/>
          </p:nvGrpSpPr>
          <p:grpSpPr>
            <a:xfrm flipV="1">
              <a:off x="3610482" y="6272597"/>
              <a:ext cx="1341734" cy="213582"/>
              <a:chOff x="2218037" y="5369771"/>
              <a:chExt cx="5671594" cy="902826"/>
            </a:xfrm>
          </p:grpSpPr>
          <p:sp>
            <p:nvSpPr>
              <p:cNvPr id="41" name="矩形 40"/>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p:cNvSpPr/>
              <p:nvPr/>
            </p:nvSpPr>
            <p:spPr>
              <a:xfrm>
                <a:off x="4556123" y="536977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矩形 43"/>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矩形 44"/>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51" name="文本框 50"/>
          <p:cNvSpPr txBox="1"/>
          <p:nvPr/>
        </p:nvSpPr>
        <p:spPr>
          <a:xfrm>
            <a:off x="103055" y="375131"/>
            <a:ext cx="2031325" cy="461665"/>
          </a:xfrm>
          <a:prstGeom prst="rect">
            <a:avLst/>
          </a:prstGeom>
          <a:noFill/>
        </p:spPr>
        <p:txBody>
          <a:bodyPr wrap="none" rtlCol="0">
            <a:spAutoFit/>
          </a:bodyPr>
          <a:lstStyle/>
          <a:p>
            <a:r>
              <a:rPr lang="zh-CN" altLang="en-US" sz="2400" dirty="0">
                <a:latin typeface="黑体" panose="02010609060101010101" pitchFamily="49" charset="-122"/>
                <a:ea typeface="黑体" panose="02010609060101010101" pitchFamily="49" charset="-122"/>
              </a:rPr>
              <a:t>行业发展趋势</a:t>
            </a:r>
          </a:p>
        </p:txBody>
      </p:sp>
      <p:sp>
        <p:nvSpPr>
          <p:cNvPr id="53" name="矩形 52"/>
          <p:cNvSpPr/>
          <p:nvPr/>
        </p:nvSpPr>
        <p:spPr>
          <a:xfrm flipV="1">
            <a:off x="199681" y="1394441"/>
            <a:ext cx="564429" cy="511923"/>
          </a:xfrm>
          <a:prstGeom prst="rect">
            <a:avLst/>
          </a:prstGeom>
          <a:solidFill>
            <a:srgbClr val="CB7D4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p:cNvSpPr/>
          <p:nvPr/>
        </p:nvSpPr>
        <p:spPr>
          <a:xfrm flipV="1">
            <a:off x="199680" y="2620702"/>
            <a:ext cx="564429" cy="511923"/>
          </a:xfrm>
          <a:prstGeom prst="rect">
            <a:avLst/>
          </a:prstGeom>
          <a:solidFill>
            <a:srgbClr val="A2926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9" name="组合 58"/>
          <p:cNvGrpSpPr/>
          <p:nvPr/>
        </p:nvGrpSpPr>
        <p:grpSpPr>
          <a:xfrm>
            <a:off x="764108" y="1137901"/>
            <a:ext cx="10859063" cy="1206572"/>
            <a:chOff x="5853494" y="1383046"/>
            <a:chExt cx="10859063" cy="1206572"/>
          </a:xfrm>
        </p:grpSpPr>
        <p:sp>
          <p:nvSpPr>
            <p:cNvPr id="97" name="矩形 96"/>
            <p:cNvSpPr/>
            <p:nvPr/>
          </p:nvSpPr>
          <p:spPr>
            <a:xfrm>
              <a:off x="5853494" y="1883912"/>
              <a:ext cx="10859063" cy="705706"/>
            </a:xfrm>
            <a:prstGeom prst="rect">
              <a:avLst/>
            </a:prstGeom>
          </p:spPr>
          <p:txBody>
            <a:bodyPr wrap="none">
              <a:spAutoFit/>
            </a:bodyPr>
            <a:lstStyle/>
            <a:p>
              <a:pPr>
                <a:lnSpc>
                  <a:spcPct val="150000"/>
                </a:lnSpc>
              </a:pPr>
              <a:r>
                <a:rPr lang="en-US" altLang="zh-CN" sz="1400" dirty="0">
                  <a:effectLst/>
                  <a:ea typeface="等线" panose="02010600030101010101" pitchFamily="2" charset="-122"/>
                  <a:cs typeface="Times New Roman" panose="02020603050405020304" pitchFamily="18" charset="0"/>
                </a:rPr>
                <a:t>           </a:t>
              </a:r>
              <a:r>
                <a:rPr lang="zh-CN" altLang="zh-CN" sz="1400" dirty="0">
                  <a:effectLst/>
                  <a:ea typeface="等线" panose="02010600030101010101" pitchFamily="2" charset="-122"/>
                  <a:cs typeface="Times New Roman" panose="02020603050405020304" pitchFamily="18" charset="0"/>
                </a:rPr>
                <a:t>在中国的一线城市，居民的收入和生活水平比较高，同时物流和网络也比较发达，但是二三线城市却拥有大量的用户群体待挖掘，</a:t>
              </a:r>
              <a:endParaRPr lang="en-US" altLang="zh-CN" sz="1400" dirty="0">
                <a:effectLst/>
                <a:ea typeface="等线" panose="02010600030101010101" pitchFamily="2" charset="-122"/>
                <a:cs typeface="Times New Roman" panose="02020603050405020304" pitchFamily="18" charset="0"/>
              </a:endParaRPr>
            </a:p>
            <a:p>
              <a:pPr>
                <a:lnSpc>
                  <a:spcPct val="150000"/>
                </a:lnSpc>
              </a:pPr>
              <a:r>
                <a:rPr lang="zh-CN" altLang="zh-CN" sz="1400" dirty="0">
                  <a:effectLst/>
                  <a:ea typeface="等线" panose="02010600030101010101" pitchFamily="2" charset="-122"/>
                  <a:cs typeface="Times New Roman" panose="02020603050405020304" pitchFamily="18" charset="0"/>
                </a:rPr>
                <a:t>同时他们的消费观念也正在转变，</a:t>
              </a:r>
              <a:r>
                <a:rPr lang="zh-CN" altLang="en-US" sz="1400" dirty="0">
                  <a:effectLst/>
                  <a:ea typeface="等线" panose="02010600030101010101" pitchFamily="2" charset="-122"/>
                  <a:cs typeface="Times New Roman" panose="02020603050405020304" pitchFamily="18" charset="0"/>
                </a:rPr>
                <a:t>电</a:t>
              </a:r>
              <a:r>
                <a:rPr lang="zh-CN" altLang="zh-CN" sz="1400" dirty="0">
                  <a:ea typeface="等线" panose="02010600030101010101" pitchFamily="2" charset="-122"/>
                  <a:cs typeface="Times New Roman" panose="02020603050405020304" pitchFamily="18" charset="0"/>
                </a:rPr>
                <a:t>商的下沉战略必须迅速实行，从而抢占市场。</a:t>
              </a:r>
              <a:endParaRPr lang="zh-CN" altLang="en-US" sz="1400" dirty="0">
                <a:ea typeface="等线" panose="02010600030101010101" pitchFamily="2" charset="-122"/>
                <a:cs typeface="Times New Roman" panose="02020603050405020304" pitchFamily="18" charset="0"/>
              </a:endParaRPr>
            </a:p>
          </p:txBody>
        </p:sp>
        <p:sp>
          <p:nvSpPr>
            <p:cNvPr id="98" name="矩形 97"/>
            <p:cNvSpPr/>
            <p:nvPr/>
          </p:nvSpPr>
          <p:spPr>
            <a:xfrm>
              <a:off x="5870995" y="1383046"/>
              <a:ext cx="2031325" cy="465448"/>
            </a:xfrm>
            <a:prstGeom prst="rect">
              <a:avLst/>
            </a:prstGeom>
          </p:spPr>
          <p:txBody>
            <a:bodyPr wrap="none">
              <a:spAutoFit/>
            </a:bodyPr>
            <a:lstStyle/>
            <a:p>
              <a:pPr>
                <a:lnSpc>
                  <a:spcPct val="150000"/>
                </a:lnSpc>
              </a:pPr>
              <a:r>
                <a:rPr lang="zh-CN" altLang="en-US" dirty="0">
                  <a:ea typeface="等线" panose="02010600030101010101" pitchFamily="2" charset="-122"/>
                  <a:cs typeface="Times New Roman" panose="02020603050405020304" pitchFamily="18" charset="0"/>
                </a:rPr>
                <a:t>电商实施下沉战略</a:t>
              </a:r>
            </a:p>
          </p:txBody>
        </p:sp>
      </p:grpSp>
      <p:grpSp>
        <p:nvGrpSpPr>
          <p:cNvPr id="60" name="组合 59"/>
          <p:cNvGrpSpPr/>
          <p:nvPr/>
        </p:nvGrpSpPr>
        <p:grpSpPr>
          <a:xfrm>
            <a:off x="764106" y="2415310"/>
            <a:ext cx="11752976" cy="1099855"/>
            <a:chOff x="5853492" y="1462911"/>
            <a:chExt cx="11752976" cy="1099855"/>
          </a:xfrm>
        </p:grpSpPr>
        <p:sp>
          <p:nvSpPr>
            <p:cNvPr id="95" name="矩形 94"/>
            <p:cNvSpPr/>
            <p:nvPr/>
          </p:nvSpPr>
          <p:spPr>
            <a:xfrm>
              <a:off x="5931477" y="1857060"/>
              <a:ext cx="11674991" cy="705706"/>
            </a:xfrm>
            <a:prstGeom prst="rect">
              <a:avLst/>
            </a:prstGeom>
          </p:spPr>
          <p:txBody>
            <a:bodyPr wrap="none">
              <a:spAutoFit/>
            </a:bodyPr>
            <a:lstStyle/>
            <a:p>
              <a:pPr>
                <a:lnSpc>
                  <a:spcPct val="150000"/>
                </a:lnSpc>
              </a:pPr>
              <a:r>
                <a:rPr lang="en-US" altLang="zh-CN" sz="1400" dirty="0">
                  <a:ea typeface="等线" panose="02010600030101010101" pitchFamily="2" charset="-122"/>
                  <a:cs typeface="Times New Roman" panose="02020603050405020304" pitchFamily="18" charset="0"/>
                </a:rPr>
                <a:t>         </a:t>
              </a:r>
              <a:r>
                <a:rPr lang="zh-CN" altLang="zh-CN" sz="1400" dirty="0">
                  <a:ea typeface="等线" panose="02010600030101010101" pitchFamily="2" charset="-122"/>
                  <a:cs typeface="Times New Roman" panose="02020603050405020304" pitchFamily="18" charset="0"/>
                </a:rPr>
                <a:t>从数量上分析，阿里集团和京东</a:t>
              </a:r>
              <a:r>
                <a:rPr lang="zh-CN" altLang="en-US" sz="1400" dirty="0">
                  <a:ea typeface="等线" panose="02010600030101010101" pitchFamily="2" charset="-122"/>
                  <a:cs typeface="Times New Roman" panose="02020603050405020304" pitchFamily="18" charset="0"/>
                </a:rPr>
                <a:t>，拼多多</a:t>
              </a:r>
              <a:r>
                <a:rPr lang="zh-CN" altLang="zh-CN" sz="1400" dirty="0">
                  <a:ea typeface="等线" panose="02010600030101010101" pitchFamily="2" charset="-122"/>
                  <a:cs typeface="Times New Roman" panose="02020603050405020304" pitchFamily="18" charset="0"/>
                </a:rPr>
                <a:t>在网购平台和</a:t>
              </a:r>
              <a:r>
                <a:rPr lang="en-US" altLang="zh-CN" sz="1400" dirty="0">
                  <a:ea typeface="等线" panose="02010600030101010101" pitchFamily="2" charset="-122"/>
                  <a:cs typeface="Times New Roman" panose="02020603050405020304" pitchFamily="18" charset="0"/>
                </a:rPr>
                <a:t>B2C</a:t>
              </a:r>
              <a:r>
                <a:rPr lang="zh-CN" altLang="zh-CN" sz="1400" dirty="0">
                  <a:ea typeface="等线" panose="02010600030101010101" pitchFamily="2" charset="-122"/>
                  <a:cs typeface="Times New Roman" panose="02020603050405020304" pitchFamily="18" charset="0"/>
                </a:rPr>
                <a:t>的自营领域是领军人物，当当、国美、苏宁等与阿里巴巴和京东的差距比较大。</a:t>
              </a:r>
              <a:endParaRPr lang="en-US" altLang="zh-CN" sz="1400" dirty="0">
                <a:ea typeface="等线" panose="02010600030101010101" pitchFamily="2" charset="-122"/>
                <a:cs typeface="Times New Roman" panose="02020603050405020304" pitchFamily="18" charset="0"/>
              </a:endParaRPr>
            </a:p>
            <a:p>
              <a:pPr>
                <a:lnSpc>
                  <a:spcPct val="150000"/>
                </a:lnSpc>
              </a:pPr>
              <a:r>
                <a:rPr lang="zh-CN" altLang="zh-CN" sz="1400" dirty="0">
                  <a:ea typeface="等线" panose="02010600030101010101" pitchFamily="2" charset="-122"/>
                  <a:cs typeface="Times New Roman" panose="02020603050405020304" pitchFamily="18" charset="0"/>
                </a:rPr>
                <a:t>京东与阿里巴巴</a:t>
              </a:r>
              <a:r>
                <a:rPr lang="zh-CN" altLang="en-US" sz="1400" dirty="0">
                  <a:ea typeface="等线" panose="02010600030101010101" pitchFamily="2" charset="-122"/>
                  <a:cs typeface="Times New Roman" panose="02020603050405020304" pitchFamily="18" charset="0"/>
                </a:rPr>
                <a:t>，拼多多</a:t>
              </a:r>
              <a:r>
                <a:rPr lang="zh-CN" altLang="zh-CN" sz="1400" dirty="0">
                  <a:ea typeface="等线" panose="02010600030101010101" pitchFamily="2" charset="-122"/>
                  <a:cs typeface="Times New Roman" panose="02020603050405020304" pitchFamily="18" charset="0"/>
                </a:rPr>
                <a:t>的</a:t>
              </a:r>
              <a:r>
                <a:rPr lang="zh-CN" altLang="en-US" sz="1400" dirty="0">
                  <a:ea typeface="等线" panose="02010600030101010101" pitchFamily="2" charset="-122"/>
                  <a:cs typeface="Times New Roman" panose="02020603050405020304" pitchFamily="18" charset="0"/>
                </a:rPr>
                <a:t>多</a:t>
              </a:r>
              <a:r>
                <a:rPr lang="zh-CN" altLang="zh-CN" sz="1400" dirty="0">
                  <a:ea typeface="等线" panose="02010600030101010101" pitchFamily="2" charset="-122"/>
                  <a:cs typeface="Times New Roman" panose="02020603050405020304" pitchFamily="18" charset="0"/>
                </a:rPr>
                <a:t>足鼎立的局面不会改变，甚至将会进一步巩固，寡头的局面很难撼动。同时当当、国美、苏宁等的距离会继续拉大。</a:t>
              </a:r>
            </a:p>
          </p:txBody>
        </p:sp>
        <p:sp>
          <p:nvSpPr>
            <p:cNvPr id="96" name="矩形 95"/>
            <p:cNvSpPr/>
            <p:nvPr/>
          </p:nvSpPr>
          <p:spPr>
            <a:xfrm>
              <a:off x="5853492" y="1462911"/>
              <a:ext cx="2954655" cy="465448"/>
            </a:xfrm>
            <a:prstGeom prst="rect">
              <a:avLst/>
            </a:prstGeom>
          </p:spPr>
          <p:txBody>
            <a:bodyPr wrap="none">
              <a:spAutoFit/>
            </a:bodyPr>
            <a:lstStyle/>
            <a:p>
              <a:pPr>
                <a:lnSpc>
                  <a:spcPct val="150000"/>
                </a:lnSpc>
              </a:pPr>
              <a:r>
                <a:rPr lang="zh-CN" altLang="zh-CN" sz="1800" dirty="0">
                  <a:effectLst/>
                  <a:ea typeface="等线" panose="02010600030101010101" pitchFamily="2" charset="-122"/>
                  <a:cs typeface="Times New Roman" panose="02020603050405020304" pitchFamily="18" charset="0"/>
                </a:rPr>
                <a:t>电商行业格局的寡头将加剧</a:t>
              </a:r>
              <a:endParaRPr lang="zh-CN" altLang="en-US" b="1" dirty="0">
                <a:solidFill>
                  <a:srgbClr val="A29266"/>
                </a:solidFill>
              </a:endParaRPr>
            </a:p>
          </p:txBody>
        </p:sp>
      </p:grpSp>
      <p:sp>
        <p:nvSpPr>
          <p:cNvPr id="65" name="文本框 64"/>
          <p:cNvSpPr txBox="1"/>
          <p:nvPr/>
        </p:nvSpPr>
        <p:spPr>
          <a:xfrm>
            <a:off x="290174" y="1417873"/>
            <a:ext cx="383438" cy="461665"/>
          </a:xfrm>
          <a:prstGeom prst="rect">
            <a:avLst/>
          </a:prstGeom>
          <a:noFill/>
        </p:spPr>
        <p:txBody>
          <a:bodyPr wrap="none" rtlCol="0">
            <a:spAutoFit/>
          </a:bodyPr>
          <a:lstStyle/>
          <a:p>
            <a:r>
              <a:rPr lang="en-US" altLang="zh-CN" sz="2400" dirty="0">
                <a:solidFill>
                  <a:schemeClr val="bg1"/>
                </a:solidFill>
                <a:latin typeface="Broadway" panose="04040905080B02020502" pitchFamily="82" charset="0"/>
              </a:rPr>
              <a:t>1</a:t>
            </a:r>
            <a:endParaRPr lang="zh-CN" altLang="en-US" sz="2400" dirty="0">
              <a:solidFill>
                <a:schemeClr val="bg1"/>
              </a:solidFill>
              <a:latin typeface="Broadway" panose="04040905080B02020502" pitchFamily="82" charset="0"/>
            </a:endParaRPr>
          </a:p>
        </p:txBody>
      </p:sp>
      <p:sp>
        <p:nvSpPr>
          <p:cNvPr id="66" name="文本框 65"/>
          <p:cNvSpPr txBox="1"/>
          <p:nvPr/>
        </p:nvSpPr>
        <p:spPr>
          <a:xfrm>
            <a:off x="290174" y="2642747"/>
            <a:ext cx="383438" cy="461665"/>
          </a:xfrm>
          <a:prstGeom prst="rect">
            <a:avLst/>
          </a:prstGeom>
          <a:noFill/>
        </p:spPr>
        <p:txBody>
          <a:bodyPr wrap="none" rtlCol="0">
            <a:spAutoFit/>
          </a:bodyPr>
          <a:lstStyle/>
          <a:p>
            <a:r>
              <a:rPr lang="en-US" altLang="zh-CN" sz="2400" dirty="0">
                <a:solidFill>
                  <a:schemeClr val="bg1"/>
                </a:solidFill>
                <a:latin typeface="Broadway" panose="04040905080B02020502" pitchFamily="82" charset="0"/>
              </a:rPr>
              <a:t>2</a:t>
            </a:r>
            <a:endParaRPr lang="zh-CN" altLang="en-US" sz="2400" dirty="0">
              <a:solidFill>
                <a:schemeClr val="bg1"/>
              </a:solidFill>
              <a:latin typeface="Broadway" panose="04040905080B02020502" pitchFamily="82" charset="0"/>
            </a:endParaRPr>
          </a:p>
        </p:txBody>
      </p:sp>
      <p:sp>
        <p:nvSpPr>
          <p:cNvPr id="99" name="矩形 98"/>
          <p:cNvSpPr/>
          <p:nvPr/>
        </p:nvSpPr>
        <p:spPr>
          <a:xfrm flipV="1">
            <a:off x="217183" y="3837096"/>
            <a:ext cx="564429" cy="511923"/>
          </a:xfrm>
          <a:prstGeom prst="rect">
            <a:avLst/>
          </a:prstGeom>
          <a:solidFill>
            <a:schemeClr val="accent3">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0" name="组合 99"/>
          <p:cNvGrpSpPr/>
          <p:nvPr/>
        </p:nvGrpSpPr>
        <p:grpSpPr>
          <a:xfrm>
            <a:off x="810290" y="3604372"/>
            <a:ext cx="11202748" cy="1407916"/>
            <a:chOff x="438217" y="1496042"/>
            <a:chExt cx="11202748" cy="1407916"/>
          </a:xfrm>
        </p:grpSpPr>
        <p:sp>
          <p:nvSpPr>
            <p:cNvPr id="101" name="矩形 100"/>
            <p:cNvSpPr/>
            <p:nvPr/>
          </p:nvSpPr>
          <p:spPr>
            <a:xfrm>
              <a:off x="531834" y="1875087"/>
              <a:ext cx="11109131" cy="1028871"/>
            </a:xfrm>
            <a:prstGeom prst="rect">
              <a:avLst/>
            </a:prstGeom>
          </p:spPr>
          <p:txBody>
            <a:bodyPr wrap="none">
              <a:spAutoFit/>
            </a:bodyPr>
            <a:lstStyle/>
            <a:p>
              <a:pPr>
                <a:lnSpc>
                  <a:spcPct val="150000"/>
                </a:lnSpc>
              </a:pPr>
              <a:r>
                <a:rPr lang="en-US" altLang="zh-CN" sz="1400" dirty="0">
                  <a:ea typeface="等线" panose="02010600030101010101" pitchFamily="2" charset="-122"/>
                  <a:cs typeface="Times New Roman" panose="02020603050405020304" pitchFamily="18" charset="0"/>
                </a:rPr>
                <a:t>         </a:t>
              </a:r>
              <a:r>
                <a:rPr lang="zh-CN" altLang="zh-CN" sz="1400" dirty="0">
                  <a:ea typeface="等线" panose="02010600030101010101" pitchFamily="2" charset="-122"/>
                  <a:cs typeface="Times New Roman" panose="02020603050405020304" pitchFamily="18" charset="0"/>
                </a:rPr>
                <a:t>基础服务将继续是行业竞争的焦点经过电商</a:t>
              </a:r>
              <a:r>
                <a:rPr lang="en-US" altLang="zh-CN" sz="1400" dirty="0">
                  <a:ea typeface="等线" panose="02010600030101010101" pitchFamily="2" charset="-122"/>
                  <a:cs typeface="Times New Roman" panose="02020603050405020304" pitchFamily="18" charset="0"/>
                </a:rPr>
                <a:t>“</a:t>
              </a:r>
              <a:r>
                <a:rPr lang="zh-CN" altLang="zh-CN" sz="1400" dirty="0">
                  <a:ea typeface="等线" panose="02010600030101010101" pitchFamily="2" charset="-122"/>
                  <a:cs typeface="Times New Roman" panose="02020603050405020304" pitchFamily="18" charset="0"/>
                </a:rPr>
                <a:t>造节</a:t>
              </a:r>
              <a:r>
                <a:rPr lang="en-US" altLang="zh-CN" sz="1400" dirty="0">
                  <a:ea typeface="等线" panose="02010600030101010101" pitchFamily="2" charset="-122"/>
                  <a:cs typeface="Times New Roman" panose="02020603050405020304" pitchFamily="18" charset="0"/>
                </a:rPr>
                <a:t>”</a:t>
              </a:r>
              <a:r>
                <a:rPr lang="zh-CN" altLang="zh-CN" sz="1400" dirty="0">
                  <a:ea typeface="等线" panose="02010600030101010101" pitchFamily="2" charset="-122"/>
                  <a:cs typeface="Times New Roman" panose="02020603050405020304" pitchFamily="18" charset="0"/>
                </a:rPr>
                <a:t>、价格战等阶段后，国内电商企业将由早期的粗放型抢夺用户的发展模式到现在转变</a:t>
              </a:r>
              <a:endParaRPr lang="en-US" altLang="zh-CN" sz="1400" dirty="0">
                <a:ea typeface="等线" panose="02010600030101010101" pitchFamily="2" charset="-122"/>
                <a:cs typeface="Times New Roman" panose="02020603050405020304" pitchFamily="18" charset="0"/>
              </a:endParaRPr>
            </a:p>
            <a:p>
              <a:pPr>
                <a:lnSpc>
                  <a:spcPct val="150000"/>
                </a:lnSpc>
              </a:pPr>
              <a:r>
                <a:rPr lang="zh-CN" altLang="zh-CN" sz="1400" dirty="0">
                  <a:ea typeface="等线" panose="02010600030101010101" pitchFamily="2" charset="-122"/>
                  <a:cs typeface="Times New Roman" panose="02020603050405020304" pitchFamily="18" charset="0"/>
                </a:rPr>
                <a:t>为精细化的发展模式。精细化模式后，物流、服务、售后等这些和企业品牌美誉度以及企业用户黏性的环节，将变得尤其重要。</a:t>
              </a:r>
              <a:endParaRPr lang="en-US" altLang="zh-CN" sz="1400" dirty="0">
                <a:ea typeface="等线" panose="02010600030101010101" pitchFamily="2" charset="-122"/>
                <a:cs typeface="Times New Roman" panose="02020603050405020304" pitchFamily="18" charset="0"/>
              </a:endParaRPr>
            </a:p>
            <a:p>
              <a:pPr>
                <a:lnSpc>
                  <a:spcPct val="150000"/>
                </a:lnSpc>
              </a:pPr>
              <a:r>
                <a:rPr lang="zh-CN" altLang="zh-CN" sz="1400" dirty="0">
                  <a:ea typeface="等线" panose="02010600030101010101" pitchFamily="2" charset="-122"/>
                  <a:cs typeface="Times New Roman" panose="02020603050405020304" pitchFamily="18" charset="0"/>
                </a:rPr>
                <a:t>事实上消费者的主要要求就是一个能够快速响应的服务机制，所以在物流和售后换修等方面体现就尤其明显了。</a:t>
              </a:r>
            </a:p>
          </p:txBody>
        </p:sp>
        <p:sp>
          <p:nvSpPr>
            <p:cNvPr id="102" name="矩形 101"/>
            <p:cNvSpPr/>
            <p:nvPr/>
          </p:nvSpPr>
          <p:spPr>
            <a:xfrm>
              <a:off x="438217" y="1496042"/>
              <a:ext cx="3647152" cy="465448"/>
            </a:xfrm>
            <a:prstGeom prst="rect">
              <a:avLst/>
            </a:prstGeom>
          </p:spPr>
          <p:txBody>
            <a:bodyPr wrap="none">
              <a:spAutoFit/>
            </a:bodyPr>
            <a:lstStyle/>
            <a:p>
              <a:pPr>
                <a:lnSpc>
                  <a:spcPct val="150000"/>
                </a:lnSpc>
              </a:pPr>
              <a:r>
                <a:rPr lang="zh-CN" altLang="zh-CN" sz="1800" dirty="0">
                  <a:effectLst/>
                  <a:ea typeface="等线" panose="02010600030101010101" pitchFamily="2" charset="-122"/>
                  <a:cs typeface="Times New Roman" panose="02020603050405020304" pitchFamily="18" charset="0"/>
                </a:rPr>
                <a:t>基础服务将</a:t>
              </a:r>
              <a:r>
                <a:rPr lang="zh-CN" altLang="zh-CN" dirty="0">
                  <a:ea typeface="等线" panose="02010600030101010101" pitchFamily="2" charset="-122"/>
                  <a:cs typeface="Times New Roman" panose="02020603050405020304" pitchFamily="18" charset="0"/>
                </a:rPr>
                <a:t>继续</a:t>
              </a:r>
              <a:r>
                <a:rPr lang="zh-CN" altLang="zh-CN" sz="1800" dirty="0">
                  <a:effectLst/>
                  <a:ea typeface="等线" panose="02010600030101010101" pitchFamily="2" charset="-122"/>
                  <a:cs typeface="Times New Roman" panose="02020603050405020304" pitchFamily="18" charset="0"/>
                </a:rPr>
                <a:t>是行业竞争的焦点</a:t>
              </a:r>
              <a:endParaRPr lang="zh-CN" altLang="en-US" b="1" dirty="0">
                <a:solidFill>
                  <a:srgbClr val="A29266"/>
                </a:solidFill>
              </a:endParaRPr>
            </a:p>
          </p:txBody>
        </p:sp>
      </p:grpSp>
      <p:sp>
        <p:nvSpPr>
          <p:cNvPr id="103" name="文本框 102"/>
          <p:cNvSpPr txBox="1"/>
          <p:nvPr/>
        </p:nvSpPr>
        <p:spPr>
          <a:xfrm>
            <a:off x="307677" y="3859141"/>
            <a:ext cx="383438" cy="461665"/>
          </a:xfrm>
          <a:prstGeom prst="rect">
            <a:avLst/>
          </a:prstGeom>
          <a:noFill/>
        </p:spPr>
        <p:txBody>
          <a:bodyPr wrap="none" rtlCol="0">
            <a:spAutoFit/>
          </a:bodyPr>
          <a:lstStyle/>
          <a:p>
            <a:r>
              <a:rPr lang="en-US" altLang="zh-CN" sz="2400" dirty="0">
                <a:solidFill>
                  <a:schemeClr val="bg1"/>
                </a:solidFill>
                <a:latin typeface="Broadway" panose="04040905080B02020502" pitchFamily="82" charset="0"/>
              </a:rPr>
              <a:t>3</a:t>
            </a:r>
            <a:endParaRPr lang="zh-CN" altLang="en-US" sz="2400" dirty="0">
              <a:solidFill>
                <a:schemeClr val="bg1"/>
              </a:solidFill>
              <a:latin typeface="Broadway" panose="04040905080B02020502" pitchFamily="82" charset="0"/>
            </a:endParaRPr>
          </a:p>
        </p:txBody>
      </p:sp>
      <p:sp>
        <p:nvSpPr>
          <p:cNvPr id="52" name="矩形 51"/>
          <p:cNvSpPr/>
          <p:nvPr/>
        </p:nvSpPr>
        <p:spPr>
          <a:xfrm flipV="1">
            <a:off x="217183" y="5096731"/>
            <a:ext cx="564429" cy="511923"/>
          </a:xfrm>
          <a:prstGeom prst="rect">
            <a:avLst/>
          </a:prstGeom>
          <a:solidFill>
            <a:srgbClr val="CB7D4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7" name="组合 76"/>
          <p:cNvGrpSpPr/>
          <p:nvPr/>
        </p:nvGrpSpPr>
        <p:grpSpPr>
          <a:xfrm>
            <a:off x="781610" y="4949857"/>
            <a:ext cx="11240578" cy="1096906"/>
            <a:chOff x="5853494" y="1492712"/>
            <a:chExt cx="11240578" cy="1096906"/>
          </a:xfrm>
        </p:grpSpPr>
        <p:sp>
          <p:nvSpPr>
            <p:cNvPr id="78" name="矩形 77"/>
            <p:cNvSpPr/>
            <p:nvPr/>
          </p:nvSpPr>
          <p:spPr>
            <a:xfrm>
              <a:off x="5853494" y="1883912"/>
              <a:ext cx="11240578" cy="705706"/>
            </a:xfrm>
            <a:prstGeom prst="rect">
              <a:avLst/>
            </a:prstGeom>
          </p:spPr>
          <p:txBody>
            <a:bodyPr wrap="none">
              <a:spAutoFit/>
            </a:bodyPr>
            <a:lstStyle/>
            <a:p>
              <a:pPr>
                <a:lnSpc>
                  <a:spcPct val="150000"/>
                </a:lnSpc>
              </a:pPr>
              <a:r>
                <a:rPr lang="en-US" altLang="zh-CN" sz="1400" dirty="0">
                  <a:ea typeface="等线" panose="02010600030101010101" pitchFamily="2" charset="-122"/>
                  <a:cs typeface="Times New Roman" panose="02020603050405020304" pitchFamily="18" charset="0"/>
                </a:rPr>
                <a:t>             O2O </a:t>
              </a:r>
              <a:r>
                <a:rPr lang="zh-CN" altLang="zh-CN" sz="1400" dirty="0">
                  <a:ea typeface="等线" panose="02010600030101010101" pitchFamily="2" charset="-122"/>
                  <a:cs typeface="Times New Roman" panose="02020603050405020304" pitchFamily="18" charset="0"/>
                </a:rPr>
                <a:t>模式的不断发展，加上移动端交互体验的不 断增强，移动电商的规模将会得到进一步的增大，并且占到的份额将会在</a:t>
              </a:r>
              <a:r>
                <a:rPr lang="en-US" altLang="zh-CN" sz="1400" dirty="0">
                  <a:ea typeface="等线" panose="02010600030101010101" pitchFamily="2" charset="-122"/>
                  <a:cs typeface="Times New Roman" panose="02020603050405020304" pitchFamily="18" charset="0"/>
                </a:rPr>
                <a:t> 60% </a:t>
              </a:r>
              <a:r>
                <a:rPr lang="zh-CN" altLang="zh-CN" sz="1400" dirty="0">
                  <a:ea typeface="等线" panose="02010600030101010101" pitchFamily="2" charset="-122"/>
                  <a:cs typeface="Times New Roman" panose="02020603050405020304" pitchFamily="18" charset="0"/>
                </a:rPr>
                <a:t>以上，</a:t>
              </a:r>
              <a:endParaRPr lang="en-US" altLang="zh-CN" sz="1400" dirty="0">
                <a:ea typeface="等线" panose="02010600030101010101" pitchFamily="2" charset="-122"/>
                <a:cs typeface="Times New Roman" panose="02020603050405020304" pitchFamily="18" charset="0"/>
              </a:endParaRPr>
            </a:p>
            <a:p>
              <a:pPr>
                <a:lnSpc>
                  <a:spcPct val="150000"/>
                </a:lnSpc>
              </a:pPr>
              <a:r>
                <a:rPr lang="zh-CN" altLang="zh-CN" sz="1400" dirty="0">
                  <a:ea typeface="等线" panose="02010600030101010101" pitchFamily="2" charset="-122"/>
                  <a:cs typeface="Times New Roman" panose="02020603050405020304" pitchFamily="18" charset="0"/>
                </a:rPr>
                <a:t>有希望超越</a:t>
              </a:r>
              <a:r>
                <a:rPr lang="en-US" altLang="zh-CN" sz="1400" dirty="0">
                  <a:ea typeface="等线" panose="02010600030101010101" pitchFamily="2" charset="-122"/>
                  <a:cs typeface="Times New Roman" panose="02020603050405020304" pitchFamily="18" charset="0"/>
                </a:rPr>
                <a:t> PC </a:t>
              </a:r>
              <a:r>
                <a:rPr lang="zh-CN" altLang="zh-CN" sz="1400" dirty="0">
                  <a:ea typeface="等线" panose="02010600030101010101" pitchFamily="2" charset="-122"/>
                  <a:cs typeface="Times New Roman" panose="02020603050405020304" pitchFamily="18" charset="0"/>
                </a:rPr>
                <a:t>端。电商形成的碎片化购物模式更进一步推 动了物联网成为电商流量新入口的大趋势。 </a:t>
              </a:r>
            </a:p>
          </p:txBody>
        </p:sp>
        <p:sp>
          <p:nvSpPr>
            <p:cNvPr id="79" name="矩形 78"/>
            <p:cNvSpPr/>
            <p:nvPr/>
          </p:nvSpPr>
          <p:spPr>
            <a:xfrm>
              <a:off x="5885295" y="1492712"/>
              <a:ext cx="5262979" cy="465448"/>
            </a:xfrm>
            <a:prstGeom prst="rect">
              <a:avLst/>
            </a:prstGeom>
          </p:spPr>
          <p:txBody>
            <a:bodyPr wrap="none">
              <a:spAutoFit/>
            </a:bodyPr>
            <a:lstStyle/>
            <a:p>
              <a:pPr>
                <a:lnSpc>
                  <a:spcPct val="150000"/>
                </a:lnSpc>
              </a:pPr>
              <a:r>
                <a:rPr lang="zh-CN" altLang="zh-CN" sz="1800" dirty="0">
                  <a:effectLst/>
                  <a:ea typeface="等线" panose="02010600030101010101" pitchFamily="2" charset="-122"/>
                  <a:cs typeface="Times New Roman" panose="02020603050405020304" pitchFamily="18" charset="0"/>
                </a:rPr>
                <a:t>电商碎片化模式将让物联网成为电商流量的新入口</a:t>
              </a:r>
              <a:endParaRPr lang="zh-CN" altLang="en-US" dirty="0">
                <a:ea typeface="等线" panose="02010600030101010101" pitchFamily="2" charset="-122"/>
                <a:cs typeface="Times New Roman" panose="02020603050405020304" pitchFamily="18" charset="0"/>
              </a:endParaRPr>
            </a:p>
          </p:txBody>
        </p:sp>
      </p:grpSp>
      <p:sp>
        <p:nvSpPr>
          <p:cNvPr id="80" name="文本框 79"/>
          <p:cNvSpPr txBox="1"/>
          <p:nvPr/>
        </p:nvSpPr>
        <p:spPr>
          <a:xfrm>
            <a:off x="307676" y="5120163"/>
            <a:ext cx="383438" cy="461665"/>
          </a:xfrm>
          <a:prstGeom prst="rect">
            <a:avLst/>
          </a:prstGeom>
          <a:noFill/>
        </p:spPr>
        <p:txBody>
          <a:bodyPr wrap="none" rtlCol="0">
            <a:spAutoFit/>
          </a:bodyPr>
          <a:lstStyle/>
          <a:p>
            <a:r>
              <a:rPr lang="en-US" altLang="zh-CN" sz="2400" dirty="0">
                <a:solidFill>
                  <a:schemeClr val="bg1"/>
                </a:solidFill>
                <a:latin typeface="Broadway" panose="04040905080B02020502" pitchFamily="82" charset="0"/>
              </a:rPr>
              <a:t>4</a:t>
            </a:r>
            <a:endParaRPr lang="zh-CN" altLang="en-US" sz="2400" dirty="0">
              <a:solidFill>
                <a:schemeClr val="bg1"/>
              </a:solidFill>
              <a:latin typeface="Broadway" panose="04040905080B02020502" pitchFamily="82" charset="0"/>
            </a:endParaRPr>
          </a:p>
        </p:txBody>
      </p:sp>
      <p:pic>
        <p:nvPicPr>
          <p:cNvPr id="81" name="图片 80"/>
          <p:cNvPicPr>
            <a:picLocks noChangeAspect="1"/>
          </p:cNvPicPr>
          <p:nvPr/>
        </p:nvPicPr>
        <p:blipFill>
          <a:blip r:embed="rId2"/>
          <a:stretch>
            <a:fillRect/>
          </a:stretch>
        </p:blipFill>
        <p:spPr>
          <a:xfrm>
            <a:off x="7163103" y="157796"/>
            <a:ext cx="4400942" cy="1480971"/>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任意多边形 6"/>
          <p:cNvSpPr/>
          <p:nvPr/>
        </p:nvSpPr>
        <p:spPr>
          <a:xfrm rot="10800000">
            <a:off x="11266026" y="2539539"/>
            <a:ext cx="925974" cy="1851948"/>
          </a:xfrm>
          <a:custGeom>
            <a:avLst/>
            <a:gdLst>
              <a:gd name="connsiteX0" fmla="*/ 0 w 925974"/>
              <a:gd name="connsiteY0" fmla="*/ 0 h 1851948"/>
              <a:gd name="connsiteX1" fmla="*/ 925974 w 925974"/>
              <a:gd name="connsiteY1" fmla="*/ 925974 h 1851948"/>
              <a:gd name="connsiteX2" fmla="*/ 0 w 925974"/>
              <a:gd name="connsiteY2" fmla="*/ 1851948 h 1851948"/>
            </a:gdLst>
            <a:ahLst/>
            <a:cxnLst>
              <a:cxn ang="0">
                <a:pos x="connsiteX0" y="connsiteY0"/>
              </a:cxn>
              <a:cxn ang="0">
                <a:pos x="connsiteX1" y="connsiteY1"/>
              </a:cxn>
              <a:cxn ang="0">
                <a:pos x="connsiteX2" y="connsiteY2"/>
              </a:cxn>
            </a:cxnLst>
            <a:rect l="l" t="t" r="r" b="b"/>
            <a:pathLst>
              <a:path w="925974" h="1851948">
                <a:moveTo>
                  <a:pt x="0" y="0"/>
                </a:moveTo>
                <a:lnTo>
                  <a:pt x="925974" y="925974"/>
                </a:lnTo>
                <a:lnTo>
                  <a:pt x="0" y="1851948"/>
                </a:lnTo>
                <a:close/>
              </a:path>
            </a:pathLst>
          </a:custGeom>
          <a:solidFill>
            <a:srgbClr val="6F868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4658204" y="1999887"/>
            <a:ext cx="2945154" cy="2945154"/>
            <a:chOff x="4658204" y="1999887"/>
            <a:chExt cx="2945154" cy="2945154"/>
          </a:xfrm>
        </p:grpSpPr>
        <p:sp>
          <p:nvSpPr>
            <p:cNvPr id="13" name="菱形 12"/>
            <p:cNvSpPr/>
            <p:nvPr/>
          </p:nvSpPr>
          <p:spPr>
            <a:xfrm>
              <a:off x="4658204" y="1999887"/>
              <a:ext cx="2945154" cy="2945154"/>
            </a:xfrm>
            <a:prstGeom prst="diamond">
              <a:avLst/>
            </a:prstGeom>
            <a:solidFill>
              <a:srgbClr val="CB7D4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6" name="文本框 25"/>
            <p:cNvSpPr txBox="1"/>
            <p:nvPr/>
          </p:nvSpPr>
          <p:spPr>
            <a:xfrm>
              <a:off x="5753071" y="2438795"/>
              <a:ext cx="457835" cy="1106805"/>
            </a:xfrm>
            <a:prstGeom prst="rect">
              <a:avLst/>
            </a:prstGeom>
            <a:noFill/>
          </p:spPr>
          <p:txBody>
            <a:bodyPr wrap="none" rtlCol="0">
              <a:spAutoFit/>
            </a:bodyPr>
            <a:lstStyle/>
            <a:p>
              <a:r>
                <a:rPr lang="en-US" altLang="zh-CN" sz="6600" dirty="0">
                  <a:solidFill>
                    <a:schemeClr val="bg1"/>
                  </a:solidFill>
                  <a:latin typeface="Broadway" panose="04040905080B02020502" pitchFamily="82" charset="0"/>
                </a:rPr>
                <a:t>2</a:t>
              </a:r>
            </a:p>
          </p:txBody>
        </p:sp>
        <p:cxnSp>
          <p:nvCxnSpPr>
            <p:cNvPr id="3" name="直接连接符 2"/>
            <p:cNvCxnSpPr/>
            <p:nvPr/>
          </p:nvCxnSpPr>
          <p:spPr>
            <a:xfrm>
              <a:off x="5211667" y="3472464"/>
              <a:ext cx="1838227"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5345950" y="3654755"/>
              <a:ext cx="1554480" cy="365760"/>
            </a:xfrm>
            <a:prstGeom prst="rect">
              <a:avLst/>
            </a:prstGeom>
            <a:noFill/>
          </p:spPr>
          <p:txBody>
            <a:bodyPr wrap="none" rtlCol="0">
              <a:spAutoFit/>
            </a:bodyPr>
            <a:lstStyle/>
            <a:p>
              <a:r>
                <a:rPr lang="zh-CN" altLang="en-US" dirty="0">
                  <a:solidFill>
                    <a:schemeClr val="bg1"/>
                  </a:solidFill>
                  <a:latin typeface="黑体" panose="02010609060101010101" pitchFamily="49" charset="-122"/>
                  <a:ea typeface="黑体" panose="02010609060101010101" pitchFamily="49" charset="-122"/>
                </a:rPr>
                <a:t>企业内部分析</a:t>
              </a:r>
            </a:p>
          </p:txBody>
        </p:sp>
      </p:grpSp>
      <p:sp>
        <p:nvSpPr>
          <p:cNvPr id="9" name="任意多边形 8"/>
          <p:cNvSpPr/>
          <p:nvPr/>
        </p:nvSpPr>
        <p:spPr>
          <a:xfrm>
            <a:off x="0" y="2539539"/>
            <a:ext cx="925974" cy="1851948"/>
          </a:xfrm>
          <a:custGeom>
            <a:avLst/>
            <a:gdLst>
              <a:gd name="connsiteX0" fmla="*/ 0 w 925974"/>
              <a:gd name="connsiteY0" fmla="*/ 0 h 1851948"/>
              <a:gd name="connsiteX1" fmla="*/ 925974 w 925974"/>
              <a:gd name="connsiteY1" fmla="*/ 925974 h 1851948"/>
              <a:gd name="connsiteX2" fmla="*/ 0 w 925974"/>
              <a:gd name="connsiteY2" fmla="*/ 1851948 h 1851948"/>
            </a:gdLst>
            <a:ahLst/>
            <a:cxnLst>
              <a:cxn ang="0">
                <a:pos x="connsiteX0" y="connsiteY0"/>
              </a:cxn>
              <a:cxn ang="0">
                <a:pos x="connsiteX1" y="connsiteY1"/>
              </a:cxn>
              <a:cxn ang="0">
                <a:pos x="connsiteX2" y="connsiteY2"/>
              </a:cxn>
            </a:cxnLst>
            <a:rect l="l" t="t" r="r" b="b"/>
            <a:pathLst>
              <a:path w="925974" h="1851948">
                <a:moveTo>
                  <a:pt x="0" y="0"/>
                </a:moveTo>
                <a:lnTo>
                  <a:pt x="925974" y="925974"/>
                </a:lnTo>
                <a:lnTo>
                  <a:pt x="0" y="1851948"/>
                </a:lnTo>
                <a:close/>
              </a:path>
            </a:pathLst>
          </a:custGeom>
          <a:solidFill>
            <a:srgbClr val="6F868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7603490" y="5088255"/>
            <a:ext cx="3466465" cy="550545"/>
          </a:xfrm>
          <a:prstGeom prst="rect">
            <a:avLst/>
          </a:prstGeom>
          <a:noFill/>
        </p:spPr>
        <p:txBody>
          <a:bodyPr wrap="square" rtlCol="0">
            <a:noAutofit/>
          </a:bodyPr>
          <a:lstStyle/>
          <a:p>
            <a:pPr>
              <a:lnSpc>
                <a:spcPct val="100000"/>
              </a:lnSpc>
            </a:pPr>
            <a:r>
              <a:rPr lang="zh-CN" altLang="en-US" sz="2400"/>
              <a:t>主讲人：</a:t>
            </a:r>
            <a:r>
              <a:rPr lang="en-US" altLang="zh-CN" sz="2400"/>
              <a:t>王子旸</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3"/>
          <p:cNvGrpSpPr/>
          <p:nvPr/>
        </p:nvGrpSpPr>
        <p:grpSpPr>
          <a:xfrm>
            <a:off x="695325" y="2490094"/>
            <a:ext cx="10801350" cy="1754028"/>
            <a:chOff x="169155" y="2534282"/>
            <a:chExt cx="12096669" cy="1964375"/>
          </a:xfrm>
        </p:grpSpPr>
        <p:sp>
          <p:nvSpPr>
            <p:cNvPr id="19" name="Rectangle 134"/>
            <p:cNvSpPr/>
            <p:nvPr/>
          </p:nvSpPr>
          <p:spPr bwMode="auto">
            <a:xfrm>
              <a:off x="169155" y="2534282"/>
              <a:ext cx="3962126" cy="1964375"/>
            </a:xfrm>
            <a:prstGeom prst="rect">
              <a:avLst/>
            </a:prstGeom>
            <a:solidFill>
              <a:srgbClr val="6F4D3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b" anchorCtr="0" forceAA="0" compatLnSpc="1">
              <a:noAutofit/>
            </a:bodyPr>
            <a:lstStyle/>
            <a:p>
              <a:r>
                <a:rPr lang="en-US" altLang="zh-CN" sz="2000" dirty="0">
                  <a:latin typeface="黑体" panose="02010609060101010101" pitchFamily="49" charset="-122"/>
                  <a:ea typeface="黑体" panose="02010609060101010101" pitchFamily="49" charset="-122"/>
                </a:rPr>
                <a:t>SWOT分析</a:t>
              </a:r>
            </a:p>
          </p:txBody>
        </p:sp>
        <p:sp>
          <p:nvSpPr>
            <p:cNvPr id="20" name="Rectangle 140"/>
            <p:cNvSpPr/>
            <p:nvPr/>
          </p:nvSpPr>
          <p:spPr bwMode="auto">
            <a:xfrm>
              <a:off x="4237607" y="2534282"/>
              <a:ext cx="3962126" cy="1964374"/>
            </a:xfrm>
            <a:prstGeom prst="rect">
              <a:avLst/>
            </a:prstGeom>
            <a:solidFill>
              <a:srgbClr val="6F868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b" anchorCtr="0" forceAA="0" compatLnSpc="1">
              <a:noAutofit/>
            </a:bodyPr>
            <a:lstStyle/>
            <a:p>
              <a:r>
                <a:rPr lang="zh-CN" altLang="en-US" sz="2000" dirty="0">
                  <a:latin typeface="黑体" panose="02010609060101010101" pitchFamily="49" charset="-122"/>
                  <a:ea typeface="黑体" panose="02010609060101010101" pitchFamily="49" charset="-122"/>
                </a:rPr>
                <a:t>价值链</a:t>
              </a:r>
              <a:r>
                <a:rPr lang="en-US" altLang="zh-CN" sz="2000" dirty="0">
                  <a:latin typeface="黑体" panose="02010609060101010101" pitchFamily="49" charset="-122"/>
                  <a:ea typeface="黑体" panose="02010609060101010101" pitchFamily="49" charset="-122"/>
                </a:rPr>
                <a:t>分析</a:t>
              </a:r>
            </a:p>
          </p:txBody>
        </p:sp>
        <p:sp>
          <p:nvSpPr>
            <p:cNvPr id="21" name="Rectangle 141"/>
            <p:cNvSpPr/>
            <p:nvPr/>
          </p:nvSpPr>
          <p:spPr bwMode="auto">
            <a:xfrm>
              <a:off x="8303698" y="2534282"/>
              <a:ext cx="3962126" cy="1964374"/>
            </a:xfrm>
            <a:prstGeom prst="rect">
              <a:avLst/>
            </a:prstGeom>
            <a:solidFill>
              <a:srgbClr val="E6B87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b" anchorCtr="0" forceAA="0" compatLnSpc="1">
              <a:noAutofit/>
            </a:bodyPr>
            <a:lstStyle/>
            <a:p>
              <a:r>
                <a:rPr lang="zh-CN" altLang="en-US" sz="2000" dirty="0">
                  <a:latin typeface="黑体" panose="02010609060101010101" pitchFamily="49" charset="-122"/>
                  <a:ea typeface="黑体" panose="02010609060101010101" pitchFamily="49" charset="-122"/>
                </a:rPr>
                <a:t>竞争</a:t>
              </a:r>
              <a:r>
                <a:rPr lang="en-US" altLang="zh-CN" sz="2000" dirty="0">
                  <a:latin typeface="黑体" panose="02010609060101010101" pitchFamily="49" charset="-122"/>
                  <a:ea typeface="黑体" panose="02010609060101010101" pitchFamily="49" charset="-122"/>
                </a:rPr>
                <a:t>壁垒</a:t>
              </a:r>
            </a:p>
          </p:txBody>
        </p:sp>
        <p:sp>
          <p:nvSpPr>
            <p:cNvPr id="23" name="Freeform 15"/>
            <p:cNvSpPr/>
            <p:nvPr/>
          </p:nvSpPr>
          <p:spPr bwMode="auto">
            <a:xfrm>
              <a:off x="2896480" y="2871464"/>
              <a:ext cx="982454" cy="375668"/>
            </a:xfrm>
            <a:custGeom>
              <a:avLst/>
              <a:gdLst>
                <a:gd name="T0" fmla="*/ 2550 w 2592"/>
                <a:gd name="T1" fmla="*/ 439 h 988"/>
                <a:gd name="T2" fmla="*/ 2550 w 2592"/>
                <a:gd name="T3" fmla="*/ 439 h 988"/>
                <a:gd name="T4" fmla="*/ 2501 w 2592"/>
                <a:gd name="T5" fmla="*/ 257 h 988"/>
                <a:gd name="T6" fmla="*/ 2132 w 2592"/>
                <a:gd name="T7" fmla="*/ 45 h 988"/>
                <a:gd name="T8" fmla="*/ 1631 w 2592"/>
                <a:gd name="T9" fmla="*/ 180 h 988"/>
                <a:gd name="T10" fmla="*/ 1422 w 2592"/>
                <a:gd name="T11" fmla="*/ 380 h 988"/>
                <a:gd name="T12" fmla="*/ 1157 w 2592"/>
                <a:gd name="T13" fmla="*/ 380 h 988"/>
                <a:gd name="T14" fmla="*/ 1125 w 2592"/>
                <a:gd name="T15" fmla="*/ 257 h 988"/>
                <a:gd name="T16" fmla="*/ 757 w 2592"/>
                <a:gd name="T17" fmla="*/ 45 h 988"/>
                <a:gd name="T18" fmla="*/ 255 w 2592"/>
                <a:gd name="T19" fmla="*/ 180 h 988"/>
                <a:gd name="T20" fmla="*/ 42 w 2592"/>
                <a:gd name="T21" fmla="*/ 549 h 988"/>
                <a:gd name="T22" fmla="*/ 91 w 2592"/>
                <a:gd name="T23" fmla="*/ 731 h 988"/>
                <a:gd name="T24" fmla="*/ 232 w 2592"/>
                <a:gd name="T25" fmla="*/ 913 h 988"/>
                <a:gd name="T26" fmla="*/ 460 w 2592"/>
                <a:gd name="T27" fmla="*/ 943 h 988"/>
                <a:gd name="T28" fmla="*/ 961 w 2592"/>
                <a:gd name="T29" fmla="*/ 808 h 988"/>
                <a:gd name="T30" fmla="*/ 1079 w 2592"/>
                <a:gd name="T31" fmla="*/ 744 h 988"/>
                <a:gd name="T32" fmla="*/ 755 w 2592"/>
                <a:gd name="T33" fmla="*/ 630 h 988"/>
                <a:gd name="T34" fmla="*/ 401 w 2592"/>
                <a:gd name="T35" fmla="*/ 725 h 988"/>
                <a:gd name="T36" fmla="*/ 344 w 2592"/>
                <a:gd name="T37" fmla="*/ 716 h 988"/>
                <a:gd name="T38" fmla="*/ 310 w 2592"/>
                <a:gd name="T39" fmla="*/ 672 h 988"/>
                <a:gd name="T40" fmla="*/ 262 w 2592"/>
                <a:gd name="T41" fmla="*/ 490 h 988"/>
                <a:gd name="T42" fmla="*/ 314 w 2592"/>
                <a:gd name="T43" fmla="*/ 399 h 988"/>
                <a:gd name="T44" fmla="*/ 816 w 2592"/>
                <a:gd name="T45" fmla="*/ 263 h 988"/>
                <a:gd name="T46" fmla="*/ 906 w 2592"/>
                <a:gd name="T47" fmla="*/ 316 h 988"/>
                <a:gd name="T48" fmla="*/ 923 w 2592"/>
                <a:gd name="T49" fmla="*/ 380 h 988"/>
                <a:gd name="T50" fmla="*/ 849 w 2592"/>
                <a:gd name="T51" fmla="*/ 380 h 988"/>
                <a:gd name="T52" fmla="*/ 736 w 2592"/>
                <a:gd name="T53" fmla="*/ 494 h 988"/>
                <a:gd name="T54" fmla="*/ 849 w 2592"/>
                <a:gd name="T55" fmla="*/ 608 h 988"/>
                <a:gd name="T56" fmla="*/ 1743 w 2592"/>
                <a:gd name="T57" fmla="*/ 608 h 988"/>
                <a:gd name="T58" fmla="*/ 1856 w 2592"/>
                <a:gd name="T59" fmla="*/ 494 h 988"/>
                <a:gd name="T60" fmla="*/ 1755 w 2592"/>
                <a:gd name="T61" fmla="*/ 382 h 988"/>
                <a:gd name="T62" fmla="*/ 2191 w 2592"/>
                <a:gd name="T63" fmla="*/ 263 h 988"/>
                <a:gd name="T64" fmla="*/ 2282 w 2592"/>
                <a:gd name="T65" fmla="*/ 316 h 988"/>
                <a:gd name="T66" fmla="*/ 2331 w 2592"/>
                <a:gd name="T67" fmla="*/ 498 h 988"/>
                <a:gd name="T68" fmla="*/ 2278 w 2592"/>
                <a:gd name="T69" fmla="*/ 589 h 988"/>
                <a:gd name="T70" fmla="*/ 1776 w 2592"/>
                <a:gd name="T71" fmla="*/ 725 h 988"/>
                <a:gd name="T72" fmla="*/ 1686 w 2592"/>
                <a:gd name="T73" fmla="*/ 672 h 988"/>
                <a:gd name="T74" fmla="*/ 1679 w 2592"/>
                <a:gd name="T75" fmla="*/ 644 h 988"/>
                <a:gd name="T76" fmla="*/ 1467 w 2592"/>
                <a:gd name="T77" fmla="*/ 729 h 988"/>
                <a:gd name="T78" fmla="*/ 1467 w 2592"/>
                <a:gd name="T79" fmla="*/ 731 h 988"/>
                <a:gd name="T80" fmla="*/ 1835 w 2592"/>
                <a:gd name="T81" fmla="*/ 943 h 988"/>
                <a:gd name="T82" fmla="*/ 2337 w 2592"/>
                <a:gd name="T83" fmla="*/ 808 h 988"/>
                <a:gd name="T84" fmla="*/ 2550 w 2592"/>
                <a:gd name="T85" fmla="*/ 439 h 9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592" h="988">
                  <a:moveTo>
                    <a:pt x="2550" y="439"/>
                  </a:moveTo>
                  <a:cubicBezTo>
                    <a:pt x="2550" y="439"/>
                    <a:pt x="2550" y="439"/>
                    <a:pt x="2550" y="439"/>
                  </a:cubicBezTo>
                  <a:cubicBezTo>
                    <a:pt x="2501" y="257"/>
                    <a:pt x="2501" y="257"/>
                    <a:pt x="2501" y="257"/>
                  </a:cubicBezTo>
                  <a:cubicBezTo>
                    <a:pt x="2457" y="98"/>
                    <a:pt x="2293" y="0"/>
                    <a:pt x="2132" y="45"/>
                  </a:cubicBezTo>
                  <a:cubicBezTo>
                    <a:pt x="1631" y="180"/>
                    <a:pt x="1631" y="180"/>
                    <a:pt x="1631" y="180"/>
                  </a:cubicBezTo>
                  <a:cubicBezTo>
                    <a:pt x="1528" y="208"/>
                    <a:pt x="1454" y="286"/>
                    <a:pt x="1422" y="380"/>
                  </a:cubicBezTo>
                  <a:cubicBezTo>
                    <a:pt x="1157" y="380"/>
                    <a:pt x="1157" y="380"/>
                    <a:pt x="1157" y="380"/>
                  </a:cubicBezTo>
                  <a:cubicBezTo>
                    <a:pt x="1125" y="257"/>
                    <a:pt x="1125" y="257"/>
                    <a:pt x="1125" y="257"/>
                  </a:cubicBezTo>
                  <a:cubicBezTo>
                    <a:pt x="1081" y="98"/>
                    <a:pt x="917" y="0"/>
                    <a:pt x="757" y="45"/>
                  </a:cubicBezTo>
                  <a:cubicBezTo>
                    <a:pt x="255" y="180"/>
                    <a:pt x="255" y="180"/>
                    <a:pt x="255" y="180"/>
                  </a:cubicBezTo>
                  <a:cubicBezTo>
                    <a:pt x="95" y="223"/>
                    <a:pt x="0" y="388"/>
                    <a:pt x="42" y="549"/>
                  </a:cubicBezTo>
                  <a:cubicBezTo>
                    <a:pt x="91" y="731"/>
                    <a:pt x="91" y="731"/>
                    <a:pt x="91" y="731"/>
                  </a:cubicBezTo>
                  <a:cubicBezTo>
                    <a:pt x="112" y="808"/>
                    <a:pt x="163" y="873"/>
                    <a:pt x="232" y="913"/>
                  </a:cubicBezTo>
                  <a:cubicBezTo>
                    <a:pt x="302" y="954"/>
                    <a:pt x="382" y="964"/>
                    <a:pt x="460" y="943"/>
                  </a:cubicBezTo>
                  <a:cubicBezTo>
                    <a:pt x="961" y="808"/>
                    <a:pt x="961" y="808"/>
                    <a:pt x="961" y="808"/>
                  </a:cubicBezTo>
                  <a:cubicBezTo>
                    <a:pt x="1005" y="797"/>
                    <a:pt x="1045" y="774"/>
                    <a:pt x="1079" y="744"/>
                  </a:cubicBezTo>
                  <a:cubicBezTo>
                    <a:pt x="974" y="670"/>
                    <a:pt x="837" y="636"/>
                    <a:pt x="755" y="630"/>
                  </a:cubicBezTo>
                  <a:cubicBezTo>
                    <a:pt x="401" y="725"/>
                    <a:pt x="401" y="725"/>
                    <a:pt x="401" y="725"/>
                  </a:cubicBezTo>
                  <a:cubicBezTo>
                    <a:pt x="382" y="729"/>
                    <a:pt x="361" y="727"/>
                    <a:pt x="344" y="716"/>
                  </a:cubicBezTo>
                  <a:cubicBezTo>
                    <a:pt x="327" y="706"/>
                    <a:pt x="314" y="691"/>
                    <a:pt x="310" y="672"/>
                  </a:cubicBezTo>
                  <a:cubicBezTo>
                    <a:pt x="262" y="490"/>
                    <a:pt x="262" y="490"/>
                    <a:pt x="262" y="490"/>
                  </a:cubicBezTo>
                  <a:cubicBezTo>
                    <a:pt x="251" y="450"/>
                    <a:pt x="274" y="409"/>
                    <a:pt x="314" y="399"/>
                  </a:cubicBezTo>
                  <a:cubicBezTo>
                    <a:pt x="816" y="263"/>
                    <a:pt x="816" y="263"/>
                    <a:pt x="816" y="263"/>
                  </a:cubicBezTo>
                  <a:cubicBezTo>
                    <a:pt x="856" y="253"/>
                    <a:pt x="896" y="276"/>
                    <a:pt x="906" y="316"/>
                  </a:cubicBezTo>
                  <a:cubicBezTo>
                    <a:pt x="906" y="316"/>
                    <a:pt x="915" y="346"/>
                    <a:pt x="923" y="380"/>
                  </a:cubicBezTo>
                  <a:cubicBezTo>
                    <a:pt x="849" y="380"/>
                    <a:pt x="849" y="380"/>
                    <a:pt x="849" y="380"/>
                  </a:cubicBezTo>
                  <a:cubicBezTo>
                    <a:pt x="786" y="380"/>
                    <a:pt x="736" y="430"/>
                    <a:pt x="736" y="494"/>
                  </a:cubicBezTo>
                  <a:cubicBezTo>
                    <a:pt x="736" y="558"/>
                    <a:pt x="786" y="608"/>
                    <a:pt x="849" y="608"/>
                  </a:cubicBezTo>
                  <a:cubicBezTo>
                    <a:pt x="1743" y="608"/>
                    <a:pt x="1743" y="608"/>
                    <a:pt x="1743" y="608"/>
                  </a:cubicBezTo>
                  <a:cubicBezTo>
                    <a:pt x="1806" y="608"/>
                    <a:pt x="1856" y="558"/>
                    <a:pt x="1856" y="494"/>
                  </a:cubicBezTo>
                  <a:cubicBezTo>
                    <a:pt x="1856" y="435"/>
                    <a:pt x="1812" y="388"/>
                    <a:pt x="1755" y="382"/>
                  </a:cubicBezTo>
                  <a:cubicBezTo>
                    <a:pt x="2191" y="263"/>
                    <a:pt x="2191" y="263"/>
                    <a:pt x="2191" y="263"/>
                  </a:cubicBezTo>
                  <a:cubicBezTo>
                    <a:pt x="2232" y="253"/>
                    <a:pt x="2272" y="276"/>
                    <a:pt x="2282" y="316"/>
                  </a:cubicBezTo>
                  <a:cubicBezTo>
                    <a:pt x="2331" y="498"/>
                    <a:pt x="2331" y="498"/>
                    <a:pt x="2331" y="498"/>
                  </a:cubicBezTo>
                  <a:cubicBezTo>
                    <a:pt x="2341" y="538"/>
                    <a:pt x="2318" y="579"/>
                    <a:pt x="2278" y="589"/>
                  </a:cubicBezTo>
                  <a:cubicBezTo>
                    <a:pt x="1776" y="725"/>
                    <a:pt x="1776" y="725"/>
                    <a:pt x="1776" y="725"/>
                  </a:cubicBezTo>
                  <a:cubicBezTo>
                    <a:pt x="1736" y="736"/>
                    <a:pt x="1696" y="710"/>
                    <a:pt x="1686" y="672"/>
                  </a:cubicBezTo>
                  <a:cubicBezTo>
                    <a:pt x="1679" y="644"/>
                    <a:pt x="1679" y="644"/>
                    <a:pt x="1679" y="644"/>
                  </a:cubicBezTo>
                  <a:cubicBezTo>
                    <a:pt x="1612" y="659"/>
                    <a:pt x="1534" y="687"/>
                    <a:pt x="1467" y="729"/>
                  </a:cubicBezTo>
                  <a:cubicBezTo>
                    <a:pt x="1467" y="731"/>
                    <a:pt x="1467" y="731"/>
                    <a:pt x="1467" y="731"/>
                  </a:cubicBezTo>
                  <a:cubicBezTo>
                    <a:pt x="1511" y="890"/>
                    <a:pt x="1675" y="988"/>
                    <a:pt x="1835" y="943"/>
                  </a:cubicBezTo>
                  <a:cubicBezTo>
                    <a:pt x="2337" y="808"/>
                    <a:pt x="2337" y="808"/>
                    <a:pt x="2337" y="808"/>
                  </a:cubicBezTo>
                  <a:cubicBezTo>
                    <a:pt x="2497" y="765"/>
                    <a:pt x="2592" y="600"/>
                    <a:pt x="2550" y="439"/>
                  </a:cubicBezTo>
                </a:path>
              </a:pathLst>
            </a:custGeom>
            <a:solidFill>
              <a:schemeClr val="bg1"/>
            </a:solidFill>
            <a:ln>
              <a:noFill/>
            </a:ln>
          </p:spPr>
          <p:txBody>
            <a:bodyPr vert="horz" wrap="square" lIns="91427" tIns="45713" rIns="91427" bIns="45713" numCol="1" anchor="t" anchorCtr="0" compatLnSpc="1"/>
            <a:lstStyle/>
            <a:p>
              <a:pPr defTabSz="932180"/>
              <a:endParaRPr lang="en-US">
                <a:solidFill>
                  <a:srgbClr val="505050"/>
                </a:solidFill>
              </a:endParaRPr>
            </a:p>
          </p:txBody>
        </p:sp>
        <p:sp>
          <p:nvSpPr>
            <p:cNvPr id="24" name="Freeform 19"/>
            <p:cNvSpPr>
              <a:spLocks noEditPoints="1"/>
            </p:cNvSpPr>
            <p:nvPr/>
          </p:nvSpPr>
          <p:spPr bwMode="auto">
            <a:xfrm>
              <a:off x="7111874" y="2788426"/>
              <a:ext cx="789153" cy="634234"/>
            </a:xfrm>
            <a:custGeom>
              <a:avLst/>
              <a:gdLst>
                <a:gd name="T0" fmla="*/ 2158 w 2158"/>
                <a:gd name="T1" fmla="*/ 1105 h 1732"/>
                <a:gd name="T2" fmla="*/ 1785 w 2158"/>
                <a:gd name="T3" fmla="*/ 1478 h 1732"/>
                <a:gd name="T4" fmla="*/ 662 w 2158"/>
                <a:gd name="T5" fmla="*/ 1478 h 1732"/>
                <a:gd name="T6" fmla="*/ 473 w 2158"/>
                <a:gd name="T7" fmla="*/ 1289 h 1732"/>
                <a:gd name="T8" fmla="*/ 615 w 2158"/>
                <a:gd name="T9" fmla="*/ 1105 h 1732"/>
                <a:gd name="T10" fmla="*/ 840 w 2158"/>
                <a:gd name="T11" fmla="*/ 934 h 1732"/>
                <a:gd name="T12" fmla="*/ 1242 w 2158"/>
                <a:gd name="T13" fmla="*/ 550 h 1732"/>
                <a:gd name="T14" fmla="*/ 1608 w 2158"/>
                <a:gd name="T15" fmla="*/ 780 h 1732"/>
                <a:gd name="T16" fmla="*/ 1785 w 2158"/>
                <a:gd name="T17" fmla="*/ 739 h 1732"/>
                <a:gd name="T18" fmla="*/ 2158 w 2158"/>
                <a:gd name="T19" fmla="*/ 1105 h 1732"/>
                <a:gd name="T20" fmla="*/ 851 w 2158"/>
                <a:gd name="T21" fmla="*/ 1531 h 1732"/>
                <a:gd name="T22" fmla="*/ 851 w 2158"/>
                <a:gd name="T23" fmla="*/ 1708 h 1732"/>
                <a:gd name="T24" fmla="*/ 834 w 2158"/>
                <a:gd name="T25" fmla="*/ 1732 h 1732"/>
                <a:gd name="T26" fmla="*/ 24 w 2158"/>
                <a:gd name="T27" fmla="*/ 1732 h 1732"/>
                <a:gd name="T28" fmla="*/ 0 w 2158"/>
                <a:gd name="T29" fmla="*/ 1708 h 1732"/>
                <a:gd name="T30" fmla="*/ 0 w 2158"/>
                <a:gd name="T31" fmla="*/ 384 h 1732"/>
                <a:gd name="T32" fmla="*/ 0 w 2158"/>
                <a:gd name="T33" fmla="*/ 360 h 1732"/>
                <a:gd name="T34" fmla="*/ 0 w 2158"/>
                <a:gd name="T35" fmla="*/ 18 h 1732"/>
                <a:gd name="T36" fmla="*/ 24 w 2158"/>
                <a:gd name="T37" fmla="*/ 0 h 1732"/>
                <a:gd name="T38" fmla="*/ 834 w 2158"/>
                <a:gd name="T39" fmla="*/ 0 h 1732"/>
                <a:gd name="T40" fmla="*/ 851 w 2158"/>
                <a:gd name="T41" fmla="*/ 18 h 1732"/>
                <a:gd name="T42" fmla="*/ 851 w 2158"/>
                <a:gd name="T43" fmla="*/ 360 h 1732"/>
                <a:gd name="T44" fmla="*/ 851 w 2158"/>
                <a:gd name="T45" fmla="*/ 384 h 1732"/>
                <a:gd name="T46" fmla="*/ 851 w 2158"/>
                <a:gd name="T47" fmla="*/ 709 h 1732"/>
                <a:gd name="T48" fmla="*/ 786 w 2158"/>
                <a:gd name="T49" fmla="*/ 893 h 1732"/>
                <a:gd name="T50" fmla="*/ 574 w 2158"/>
                <a:gd name="T51" fmla="*/ 1058 h 1732"/>
                <a:gd name="T52" fmla="*/ 420 w 2158"/>
                <a:gd name="T53" fmla="*/ 1289 h 1732"/>
                <a:gd name="T54" fmla="*/ 662 w 2158"/>
                <a:gd name="T55" fmla="*/ 1531 h 1732"/>
                <a:gd name="T56" fmla="*/ 662 w 2158"/>
                <a:gd name="T57" fmla="*/ 1531 h 1732"/>
                <a:gd name="T58" fmla="*/ 680 w 2158"/>
                <a:gd name="T59" fmla="*/ 1531 h 1732"/>
                <a:gd name="T60" fmla="*/ 804 w 2158"/>
                <a:gd name="T61" fmla="*/ 1531 h 1732"/>
                <a:gd name="T62" fmla="*/ 851 w 2158"/>
                <a:gd name="T63" fmla="*/ 1531 h 1732"/>
                <a:gd name="T64" fmla="*/ 851 w 2158"/>
                <a:gd name="T65" fmla="*/ 1531 h 1732"/>
                <a:gd name="T66" fmla="*/ 745 w 2158"/>
                <a:gd name="T67" fmla="*/ 757 h 1732"/>
                <a:gd name="T68" fmla="*/ 680 w 2158"/>
                <a:gd name="T69" fmla="*/ 697 h 1732"/>
                <a:gd name="T70" fmla="*/ 621 w 2158"/>
                <a:gd name="T71" fmla="*/ 757 h 1732"/>
                <a:gd name="T72" fmla="*/ 680 w 2158"/>
                <a:gd name="T73" fmla="*/ 816 h 1732"/>
                <a:gd name="T74" fmla="*/ 745 w 2158"/>
                <a:gd name="T75" fmla="*/ 757 h 1732"/>
                <a:gd name="T76" fmla="*/ 763 w 2158"/>
                <a:gd name="T77" fmla="*/ 544 h 1732"/>
                <a:gd name="T78" fmla="*/ 680 w 2158"/>
                <a:gd name="T79" fmla="*/ 467 h 1732"/>
                <a:gd name="T80" fmla="*/ 603 w 2158"/>
                <a:gd name="T81" fmla="*/ 544 h 1732"/>
                <a:gd name="T82" fmla="*/ 680 w 2158"/>
                <a:gd name="T83" fmla="*/ 621 h 1732"/>
                <a:gd name="T84" fmla="*/ 763 w 2158"/>
                <a:gd name="T85" fmla="*/ 544 h 1732"/>
                <a:gd name="T86" fmla="*/ 125 w 2158"/>
                <a:gd name="T87" fmla="*/ 284 h 1732"/>
                <a:gd name="T88" fmla="*/ 727 w 2158"/>
                <a:gd name="T89" fmla="*/ 284 h 1732"/>
                <a:gd name="T90" fmla="*/ 751 w 2158"/>
                <a:gd name="T91" fmla="*/ 260 h 1732"/>
                <a:gd name="T92" fmla="*/ 751 w 2158"/>
                <a:gd name="T93" fmla="*/ 183 h 1732"/>
                <a:gd name="T94" fmla="*/ 727 w 2158"/>
                <a:gd name="T95" fmla="*/ 159 h 1732"/>
                <a:gd name="T96" fmla="*/ 125 w 2158"/>
                <a:gd name="T97" fmla="*/ 159 h 1732"/>
                <a:gd name="T98" fmla="*/ 101 w 2158"/>
                <a:gd name="T99" fmla="*/ 183 h 1732"/>
                <a:gd name="T100" fmla="*/ 101 w 2158"/>
                <a:gd name="T101" fmla="*/ 260 h 1732"/>
                <a:gd name="T102" fmla="*/ 125 w 2158"/>
                <a:gd name="T103" fmla="*/ 284 h 1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158" h="1732">
                  <a:moveTo>
                    <a:pt x="2158" y="1105"/>
                  </a:moveTo>
                  <a:cubicBezTo>
                    <a:pt x="2158" y="1312"/>
                    <a:pt x="1992" y="1478"/>
                    <a:pt x="1785" y="1478"/>
                  </a:cubicBezTo>
                  <a:cubicBezTo>
                    <a:pt x="662" y="1478"/>
                    <a:pt x="662" y="1478"/>
                    <a:pt x="662" y="1478"/>
                  </a:cubicBezTo>
                  <a:cubicBezTo>
                    <a:pt x="556" y="1478"/>
                    <a:pt x="473" y="1395"/>
                    <a:pt x="473" y="1289"/>
                  </a:cubicBezTo>
                  <a:cubicBezTo>
                    <a:pt x="473" y="1200"/>
                    <a:pt x="532" y="1123"/>
                    <a:pt x="615" y="1105"/>
                  </a:cubicBezTo>
                  <a:cubicBezTo>
                    <a:pt x="650" y="1017"/>
                    <a:pt x="739" y="946"/>
                    <a:pt x="840" y="934"/>
                  </a:cubicBezTo>
                  <a:cubicBezTo>
                    <a:pt x="846" y="721"/>
                    <a:pt x="1023" y="550"/>
                    <a:pt x="1242" y="550"/>
                  </a:cubicBezTo>
                  <a:cubicBezTo>
                    <a:pt x="1401" y="550"/>
                    <a:pt x="1543" y="644"/>
                    <a:pt x="1608" y="780"/>
                  </a:cubicBezTo>
                  <a:cubicBezTo>
                    <a:pt x="1661" y="751"/>
                    <a:pt x="1726" y="739"/>
                    <a:pt x="1785" y="739"/>
                  </a:cubicBezTo>
                  <a:cubicBezTo>
                    <a:pt x="1992" y="739"/>
                    <a:pt x="2158" y="904"/>
                    <a:pt x="2158" y="1105"/>
                  </a:cubicBezTo>
                  <a:close/>
                  <a:moveTo>
                    <a:pt x="851" y="1531"/>
                  </a:moveTo>
                  <a:cubicBezTo>
                    <a:pt x="851" y="1584"/>
                    <a:pt x="851" y="1649"/>
                    <a:pt x="851" y="1708"/>
                  </a:cubicBezTo>
                  <a:cubicBezTo>
                    <a:pt x="851" y="1720"/>
                    <a:pt x="846" y="1732"/>
                    <a:pt x="834" y="1732"/>
                  </a:cubicBezTo>
                  <a:cubicBezTo>
                    <a:pt x="834" y="1732"/>
                    <a:pt x="834" y="1732"/>
                    <a:pt x="24" y="1732"/>
                  </a:cubicBezTo>
                  <a:cubicBezTo>
                    <a:pt x="12" y="1732"/>
                    <a:pt x="0" y="1720"/>
                    <a:pt x="0" y="1708"/>
                  </a:cubicBezTo>
                  <a:cubicBezTo>
                    <a:pt x="0" y="1708"/>
                    <a:pt x="0" y="1708"/>
                    <a:pt x="0" y="384"/>
                  </a:cubicBezTo>
                  <a:cubicBezTo>
                    <a:pt x="0" y="384"/>
                    <a:pt x="0" y="384"/>
                    <a:pt x="0" y="360"/>
                  </a:cubicBezTo>
                  <a:cubicBezTo>
                    <a:pt x="0" y="360"/>
                    <a:pt x="0" y="360"/>
                    <a:pt x="0" y="18"/>
                  </a:cubicBezTo>
                  <a:cubicBezTo>
                    <a:pt x="0" y="6"/>
                    <a:pt x="12" y="0"/>
                    <a:pt x="24" y="0"/>
                  </a:cubicBezTo>
                  <a:cubicBezTo>
                    <a:pt x="24" y="0"/>
                    <a:pt x="24" y="0"/>
                    <a:pt x="834" y="0"/>
                  </a:cubicBezTo>
                  <a:cubicBezTo>
                    <a:pt x="846" y="0"/>
                    <a:pt x="851" y="6"/>
                    <a:pt x="851" y="18"/>
                  </a:cubicBezTo>
                  <a:cubicBezTo>
                    <a:pt x="851" y="18"/>
                    <a:pt x="851" y="18"/>
                    <a:pt x="851" y="360"/>
                  </a:cubicBezTo>
                  <a:cubicBezTo>
                    <a:pt x="851" y="360"/>
                    <a:pt x="851" y="360"/>
                    <a:pt x="851" y="384"/>
                  </a:cubicBezTo>
                  <a:cubicBezTo>
                    <a:pt x="851" y="384"/>
                    <a:pt x="851" y="384"/>
                    <a:pt x="851" y="709"/>
                  </a:cubicBezTo>
                  <a:cubicBezTo>
                    <a:pt x="822" y="763"/>
                    <a:pt x="798" y="828"/>
                    <a:pt x="786" y="893"/>
                  </a:cubicBezTo>
                  <a:cubicBezTo>
                    <a:pt x="698" y="916"/>
                    <a:pt x="621" y="975"/>
                    <a:pt x="574" y="1058"/>
                  </a:cubicBezTo>
                  <a:cubicBezTo>
                    <a:pt x="485" y="1094"/>
                    <a:pt x="420" y="1188"/>
                    <a:pt x="420" y="1289"/>
                  </a:cubicBezTo>
                  <a:cubicBezTo>
                    <a:pt x="420" y="1419"/>
                    <a:pt x="526" y="1531"/>
                    <a:pt x="662" y="1531"/>
                  </a:cubicBezTo>
                  <a:cubicBezTo>
                    <a:pt x="662" y="1531"/>
                    <a:pt x="662" y="1531"/>
                    <a:pt x="662" y="1531"/>
                  </a:cubicBezTo>
                  <a:cubicBezTo>
                    <a:pt x="680" y="1531"/>
                    <a:pt x="680" y="1531"/>
                    <a:pt x="680" y="1531"/>
                  </a:cubicBezTo>
                  <a:cubicBezTo>
                    <a:pt x="804" y="1531"/>
                    <a:pt x="804" y="1531"/>
                    <a:pt x="804" y="1531"/>
                  </a:cubicBezTo>
                  <a:cubicBezTo>
                    <a:pt x="851" y="1531"/>
                    <a:pt x="851" y="1531"/>
                    <a:pt x="851" y="1531"/>
                  </a:cubicBezTo>
                  <a:cubicBezTo>
                    <a:pt x="851" y="1531"/>
                    <a:pt x="851" y="1531"/>
                    <a:pt x="851" y="1531"/>
                  </a:cubicBezTo>
                  <a:close/>
                  <a:moveTo>
                    <a:pt x="745" y="757"/>
                  </a:moveTo>
                  <a:cubicBezTo>
                    <a:pt x="745" y="727"/>
                    <a:pt x="716" y="697"/>
                    <a:pt x="680" y="697"/>
                  </a:cubicBezTo>
                  <a:cubicBezTo>
                    <a:pt x="650" y="697"/>
                    <a:pt x="621" y="727"/>
                    <a:pt x="621" y="757"/>
                  </a:cubicBezTo>
                  <a:cubicBezTo>
                    <a:pt x="621" y="792"/>
                    <a:pt x="650" y="816"/>
                    <a:pt x="680" y="816"/>
                  </a:cubicBezTo>
                  <a:cubicBezTo>
                    <a:pt x="716" y="816"/>
                    <a:pt x="745" y="792"/>
                    <a:pt x="745" y="757"/>
                  </a:cubicBezTo>
                  <a:close/>
                  <a:moveTo>
                    <a:pt x="763" y="544"/>
                  </a:moveTo>
                  <a:cubicBezTo>
                    <a:pt x="763" y="502"/>
                    <a:pt x="727" y="467"/>
                    <a:pt x="680" y="467"/>
                  </a:cubicBezTo>
                  <a:cubicBezTo>
                    <a:pt x="639" y="467"/>
                    <a:pt x="603" y="502"/>
                    <a:pt x="603" y="544"/>
                  </a:cubicBezTo>
                  <a:cubicBezTo>
                    <a:pt x="603" y="585"/>
                    <a:pt x="639" y="621"/>
                    <a:pt x="680" y="621"/>
                  </a:cubicBezTo>
                  <a:cubicBezTo>
                    <a:pt x="727" y="621"/>
                    <a:pt x="763" y="585"/>
                    <a:pt x="763" y="544"/>
                  </a:cubicBezTo>
                  <a:close/>
                  <a:moveTo>
                    <a:pt x="125" y="284"/>
                  </a:moveTo>
                  <a:cubicBezTo>
                    <a:pt x="125" y="284"/>
                    <a:pt x="125" y="284"/>
                    <a:pt x="727" y="284"/>
                  </a:cubicBezTo>
                  <a:cubicBezTo>
                    <a:pt x="745" y="284"/>
                    <a:pt x="751" y="278"/>
                    <a:pt x="751" y="260"/>
                  </a:cubicBezTo>
                  <a:cubicBezTo>
                    <a:pt x="751" y="260"/>
                    <a:pt x="751" y="260"/>
                    <a:pt x="751" y="183"/>
                  </a:cubicBezTo>
                  <a:cubicBezTo>
                    <a:pt x="751" y="171"/>
                    <a:pt x="745" y="159"/>
                    <a:pt x="727" y="159"/>
                  </a:cubicBezTo>
                  <a:cubicBezTo>
                    <a:pt x="727" y="159"/>
                    <a:pt x="727" y="159"/>
                    <a:pt x="125" y="159"/>
                  </a:cubicBezTo>
                  <a:cubicBezTo>
                    <a:pt x="113" y="159"/>
                    <a:pt x="101" y="171"/>
                    <a:pt x="101" y="183"/>
                  </a:cubicBezTo>
                  <a:cubicBezTo>
                    <a:pt x="101" y="183"/>
                    <a:pt x="101" y="183"/>
                    <a:pt x="101" y="260"/>
                  </a:cubicBezTo>
                  <a:cubicBezTo>
                    <a:pt x="101" y="278"/>
                    <a:pt x="113" y="284"/>
                    <a:pt x="125" y="284"/>
                  </a:cubicBezTo>
                  <a:close/>
                </a:path>
              </a:pathLst>
            </a:custGeom>
            <a:solidFill>
              <a:schemeClr val="bg1"/>
            </a:solidFill>
            <a:ln>
              <a:noFill/>
            </a:ln>
          </p:spPr>
          <p:txBody>
            <a:bodyPr vert="horz" wrap="square" lIns="91427" tIns="45713" rIns="91427" bIns="45713" numCol="1" anchor="t" anchorCtr="0" compatLnSpc="1"/>
            <a:lstStyle/>
            <a:p>
              <a:pPr defTabSz="932180"/>
              <a:endParaRPr lang="en-US">
                <a:solidFill>
                  <a:srgbClr val="505050"/>
                </a:solidFill>
              </a:endParaRPr>
            </a:p>
          </p:txBody>
        </p:sp>
        <p:sp>
          <p:nvSpPr>
            <p:cNvPr id="25" name="Freeform 23"/>
            <p:cNvSpPr>
              <a:spLocks noEditPoints="1"/>
            </p:cNvSpPr>
            <p:nvPr/>
          </p:nvSpPr>
          <p:spPr bwMode="auto">
            <a:xfrm>
              <a:off x="11264185" y="2785235"/>
              <a:ext cx="626974" cy="626973"/>
            </a:xfrm>
            <a:custGeom>
              <a:avLst/>
              <a:gdLst>
                <a:gd name="T0" fmla="*/ 255 w 1277"/>
                <a:gd name="T1" fmla="*/ 319 h 1277"/>
                <a:gd name="T2" fmla="*/ 0 w 1277"/>
                <a:gd name="T3" fmla="*/ 255 h 1277"/>
                <a:gd name="T4" fmla="*/ 64 w 1277"/>
                <a:gd name="T5" fmla="*/ 0 h 1277"/>
                <a:gd name="T6" fmla="*/ 319 w 1277"/>
                <a:gd name="T7" fmla="*/ 64 h 1277"/>
                <a:gd name="T8" fmla="*/ 1277 w 1277"/>
                <a:gd name="T9" fmla="*/ 64 h 1277"/>
                <a:gd name="T10" fmla="*/ 1021 w 1277"/>
                <a:gd name="T11" fmla="*/ 0 h 1277"/>
                <a:gd name="T12" fmla="*/ 958 w 1277"/>
                <a:gd name="T13" fmla="*/ 255 h 1277"/>
                <a:gd name="T14" fmla="*/ 1213 w 1277"/>
                <a:gd name="T15" fmla="*/ 319 h 1277"/>
                <a:gd name="T16" fmla="*/ 1277 w 1277"/>
                <a:gd name="T17" fmla="*/ 64 h 1277"/>
                <a:gd name="T18" fmla="*/ 736 w 1277"/>
                <a:gd name="T19" fmla="*/ 0 h 1277"/>
                <a:gd name="T20" fmla="*/ 481 w 1277"/>
                <a:gd name="T21" fmla="*/ 64 h 1277"/>
                <a:gd name="T22" fmla="*/ 545 w 1277"/>
                <a:gd name="T23" fmla="*/ 319 h 1277"/>
                <a:gd name="T24" fmla="*/ 800 w 1277"/>
                <a:gd name="T25" fmla="*/ 255 h 1277"/>
                <a:gd name="T26" fmla="*/ 800 w 1277"/>
                <a:gd name="T27" fmla="*/ 64 h 1277"/>
                <a:gd name="T28" fmla="*/ 161 w 1277"/>
                <a:gd name="T29" fmla="*/ 1277 h 1277"/>
                <a:gd name="T30" fmla="*/ 225 w 1277"/>
                <a:gd name="T31" fmla="*/ 1115 h 1277"/>
                <a:gd name="T32" fmla="*/ 161 w 1277"/>
                <a:gd name="T33" fmla="*/ 1051 h 1277"/>
                <a:gd name="T34" fmla="*/ 481 w 1277"/>
                <a:gd name="T35" fmla="*/ 1115 h 1277"/>
                <a:gd name="T36" fmla="*/ 638 w 1277"/>
                <a:gd name="T37" fmla="*/ 958 h 1277"/>
                <a:gd name="T38" fmla="*/ 574 w 1277"/>
                <a:gd name="T39" fmla="*/ 1115 h 1277"/>
                <a:gd name="T40" fmla="*/ 1119 w 1277"/>
                <a:gd name="T41" fmla="*/ 958 h 1277"/>
                <a:gd name="T42" fmla="*/ 1277 w 1277"/>
                <a:gd name="T43" fmla="*/ 1115 h 1277"/>
                <a:gd name="T44" fmla="*/ 1119 w 1277"/>
                <a:gd name="T45" fmla="*/ 1179 h 1277"/>
                <a:gd name="T46" fmla="*/ 1183 w 1277"/>
                <a:gd name="T47" fmla="*/ 1115 h 1277"/>
                <a:gd name="T48" fmla="*/ 1094 w 1277"/>
                <a:gd name="T49" fmla="*/ 740 h 1277"/>
                <a:gd name="T50" fmla="*/ 1145 w 1277"/>
                <a:gd name="T51" fmla="*/ 689 h 1277"/>
                <a:gd name="T52" fmla="*/ 276 w 1277"/>
                <a:gd name="T53" fmla="*/ 689 h 1277"/>
                <a:gd name="T54" fmla="*/ 587 w 1277"/>
                <a:gd name="T55" fmla="*/ 740 h 1277"/>
                <a:gd name="T56" fmla="*/ 276 w 1277"/>
                <a:gd name="T57" fmla="*/ 689 h 1277"/>
                <a:gd name="T58" fmla="*/ 136 w 1277"/>
                <a:gd name="T59" fmla="*/ 447 h 1277"/>
                <a:gd name="T60" fmla="*/ 187 w 1277"/>
                <a:gd name="T61" fmla="*/ 630 h 1277"/>
                <a:gd name="T62" fmla="*/ 161 w 1277"/>
                <a:gd name="T63" fmla="*/ 323 h 1277"/>
                <a:gd name="T64" fmla="*/ 1000 w 1277"/>
                <a:gd name="T65" fmla="*/ 447 h 1277"/>
                <a:gd name="T66" fmla="*/ 689 w 1277"/>
                <a:gd name="T67" fmla="*/ 634 h 1277"/>
                <a:gd name="T68" fmla="*/ 1085 w 1277"/>
                <a:gd name="T69" fmla="*/ 362 h 1277"/>
                <a:gd name="T70" fmla="*/ 472 w 1277"/>
                <a:gd name="T71" fmla="*/ 591 h 1277"/>
                <a:gd name="T72" fmla="*/ 149 w 1277"/>
                <a:gd name="T73" fmla="*/ 740 h 1277"/>
                <a:gd name="T74" fmla="*/ 204 w 1277"/>
                <a:gd name="T75" fmla="*/ 740 h 1277"/>
                <a:gd name="T76" fmla="*/ 468 w 1277"/>
                <a:gd name="T77" fmla="*/ 643 h 1277"/>
                <a:gd name="T78" fmla="*/ 472 w 1277"/>
                <a:gd name="T79" fmla="*/ 591 h 1277"/>
                <a:gd name="T80" fmla="*/ 519 w 1277"/>
                <a:gd name="T81" fmla="*/ 447 h 1277"/>
                <a:gd name="T82" fmla="*/ 664 w 1277"/>
                <a:gd name="T83" fmla="*/ 881 h 1277"/>
                <a:gd name="T84" fmla="*/ 762 w 1277"/>
                <a:gd name="T85" fmla="*/ 447 h 1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77" h="1277">
                  <a:moveTo>
                    <a:pt x="221" y="157"/>
                  </a:moveTo>
                  <a:cubicBezTo>
                    <a:pt x="319" y="255"/>
                    <a:pt x="319" y="255"/>
                    <a:pt x="319" y="255"/>
                  </a:cubicBezTo>
                  <a:cubicBezTo>
                    <a:pt x="255" y="319"/>
                    <a:pt x="255" y="319"/>
                    <a:pt x="255" y="319"/>
                  </a:cubicBezTo>
                  <a:cubicBezTo>
                    <a:pt x="157" y="221"/>
                    <a:pt x="157" y="221"/>
                    <a:pt x="157" y="221"/>
                  </a:cubicBezTo>
                  <a:cubicBezTo>
                    <a:pt x="64" y="319"/>
                    <a:pt x="64" y="319"/>
                    <a:pt x="64" y="319"/>
                  </a:cubicBezTo>
                  <a:cubicBezTo>
                    <a:pt x="0" y="255"/>
                    <a:pt x="0" y="255"/>
                    <a:pt x="0" y="255"/>
                  </a:cubicBezTo>
                  <a:cubicBezTo>
                    <a:pt x="98" y="157"/>
                    <a:pt x="98" y="157"/>
                    <a:pt x="98" y="157"/>
                  </a:cubicBezTo>
                  <a:cubicBezTo>
                    <a:pt x="0" y="64"/>
                    <a:pt x="0" y="64"/>
                    <a:pt x="0" y="64"/>
                  </a:cubicBezTo>
                  <a:cubicBezTo>
                    <a:pt x="64" y="0"/>
                    <a:pt x="64" y="0"/>
                    <a:pt x="64" y="0"/>
                  </a:cubicBezTo>
                  <a:cubicBezTo>
                    <a:pt x="157" y="93"/>
                    <a:pt x="157" y="93"/>
                    <a:pt x="157" y="93"/>
                  </a:cubicBezTo>
                  <a:cubicBezTo>
                    <a:pt x="255" y="0"/>
                    <a:pt x="255" y="0"/>
                    <a:pt x="255" y="0"/>
                  </a:cubicBezTo>
                  <a:cubicBezTo>
                    <a:pt x="319" y="64"/>
                    <a:pt x="319" y="64"/>
                    <a:pt x="319" y="64"/>
                  </a:cubicBezTo>
                  <a:cubicBezTo>
                    <a:pt x="221" y="157"/>
                    <a:pt x="221" y="157"/>
                    <a:pt x="221" y="157"/>
                  </a:cubicBezTo>
                  <a:cubicBezTo>
                    <a:pt x="221" y="157"/>
                    <a:pt x="221" y="157"/>
                    <a:pt x="221" y="157"/>
                  </a:cubicBezTo>
                  <a:close/>
                  <a:moveTo>
                    <a:pt x="1277" y="64"/>
                  </a:moveTo>
                  <a:cubicBezTo>
                    <a:pt x="1213" y="0"/>
                    <a:pt x="1213" y="0"/>
                    <a:pt x="1213" y="0"/>
                  </a:cubicBezTo>
                  <a:cubicBezTo>
                    <a:pt x="1115" y="93"/>
                    <a:pt x="1115" y="93"/>
                    <a:pt x="1115" y="93"/>
                  </a:cubicBezTo>
                  <a:cubicBezTo>
                    <a:pt x="1021" y="0"/>
                    <a:pt x="1021" y="0"/>
                    <a:pt x="1021" y="0"/>
                  </a:cubicBezTo>
                  <a:cubicBezTo>
                    <a:pt x="958" y="64"/>
                    <a:pt x="958" y="64"/>
                    <a:pt x="958" y="64"/>
                  </a:cubicBezTo>
                  <a:cubicBezTo>
                    <a:pt x="1055" y="157"/>
                    <a:pt x="1055" y="157"/>
                    <a:pt x="1055" y="157"/>
                  </a:cubicBezTo>
                  <a:cubicBezTo>
                    <a:pt x="958" y="255"/>
                    <a:pt x="958" y="255"/>
                    <a:pt x="958" y="255"/>
                  </a:cubicBezTo>
                  <a:cubicBezTo>
                    <a:pt x="1021" y="319"/>
                    <a:pt x="1021" y="319"/>
                    <a:pt x="1021" y="319"/>
                  </a:cubicBezTo>
                  <a:cubicBezTo>
                    <a:pt x="1115" y="221"/>
                    <a:pt x="1115" y="221"/>
                    <a:pt x="1115" y="221"/>
                  </a:cubicBezTo>
                  <a:cubicBezTo>
                    <a:pt x="1213" y="319"/>
                    <a:pt x="1213" y="319"/>
                    <a:pt x="1213" y="319"/>
                  </a:cubicBezTo>
                  <a:cubicBezTo>
                    <a:pt x="1277" y="255"/>
                    <a:pt x="1277" y="255"/>
                    <a:pt x="1277" y="255"/>
                  </a:cubicBezTo>
                  <a:cubicBezTo>
                    <a:pt x="1179" y="157"/>
                    <a:pt x="1179" y="157"/>
                    <a:pt x="1179" y="157"/>
                  </a:cubicBezTo>
                  <a:cubicBezTo>
                    <a:pt x="1277" y="64"/>
                    <a:pt x="1277" y="64"/>
                    <a:pt x="1277" y="64"/>
                  </a:cubicBezTo>
                  <a:cubicBezTo>
                    <a:pt x="1277" y="64"/>
                    <a:pt x="1277" y="64"/>
                    <a:pt x="1277" y="64"/>
                  </a:cubicBezTo>
                  <a:close/>
                  <a:moveTo>
                    <a:pt x="800" y="64"/>
                  </a:moveTo>
                  <a:cubicBezTo>
                    <a:pt x="736" y="0"/>
                    <a:pt x="736" y="0"/>
                    <a:pt x="736" y="0"/>
                  </a:cubicBezTo>
                  <a:cubicBezTo>
                    <a:pt x="638" y="93"/>
                    <a:pt x="638" y="93"/>
                    <a:pt x="638" y="93"/>
                  </a:cubicBezTo>
                  <a:cubicBezTo>
                    <a:pt x="545" y="0"/>
                    <a:pt x="545" y="0"/>
                    <a:pt x="545" y="0"/>
                  </a:cubicBezTo>
                  <a:cubicBezTo>
                    <a:pt x="481" y="64"/>
                    <a:pt x="481" y="64"/>
                    <a:pt x="481" y="64"/>
                  </a:cubicBezTo>
                  <a:cubicBezTo>
                    <a:pt x="574" y="157"/>
                    <a:pt x="574" y="157"/>
                    <a:pt x="574" y="157"/>
                  </a:cubicBezTo>
                  <a:cubicBezTo>
                    <a:pt x="481" y="255"/>
                    <a:pt x="481" y="255"/>
                    <a:pt x="481" y="255"/>
                  </a:cubicBezTo>
                  <a:cubicBezTo>
                    <a:pt x="545" y="319"/>
                    <a:pt x="545" y="319"/>
                    <a:pt x="545" y="319"/>
                  </a:cubicBezTo>
                  <a:cubicBezTo>
                    <a:pt x="638" y="221"/>
                    <a:pt x="638" y="221"/>
                    <a:pt x="638" y="221"/>
                  </a:cubicBezTo>
                  <a:cubicBezTo>
                    <a:pt x="736" y="319"/>
                    <a:pt x="736" y="319"/>
                    <a:pt x="736" y="319"/>
                  </a:cubicBezTo>
                  <a:cubicBezTo>
                    <a:pt x="800" y="255"/>
                    <a:pt x="800" y="255"/>
                    <a:pt x="800" y="255"/>
                  </a:cubicBezTo>
                  <a:cubicBezTo>
                    <a:pt x="702" y="157"/>
                    <a:pt x="702" y="157"/>
                    <a:pt x="702" y="157"/>
                  </a:cubicBezTo>
                  <a:cubicBezTo>
                    <a:pt x="800" y="64"/>
                    <a:pt x="800" y="64"/>
                    <a:pt x="800" y="64"/>
                  </a:cubicBezTo>
                  <a:cubicBezTo>
                    <a:pt x="800" y="64"/>
                    <a:pt x="800" y="64"/>
                    <a:pt x="800" y="64"/>
                  </a:cubicBezTo>
                  <a:close/>
                  <a:moveTo>
                    <a:pt x="161" y="958"/>
                  </a:moveTo>
                  <a:cubicBezTo>
                    <a:pt x="72" y="958"/>
                    <a:pt x="0" y="1030"/>
                    <a:pt x="0" y="1115"/>
                  </a:cubicBezTo>
                  <a:cubicBezTo>
                    <a:pt x="0" y="1204"/>
                    <a:pt x="72" y="1277"/>
                    <a:pt x="161" y="1277"/>
                  </a:cubicBezTo>
                  <a:cubicBezTo>
                    <a:pt x="247" y="1277"/>
                    <a:pt x="319" y="1204"/>
                    <a:pt x="319" y="1115"/>
                  </a:cubicBezTo>
                  <a:cubicBezTo>
                    <a:pt x="319" y="1030"/>
                    <a:pt x="247" y="958"/>
                    <a:pt x="161" y="958"/>
                  </a:cubicBezTo>
                  <a:close/>
                  <a:moveTo>
                    <a:pt x="225" y="1115"/>
                  </a:moveTo>
                  <a:cubicBezTo>
                    <a:pt x="225" y="1153"/>
                    <a:pt x="196" y="1179"/>
                    <a:pt x="161" y="1179"/>
                  </a:cubicBezTo>
                  <a:cubicBezTo>
                    <a:pt x="123" y="1179"/>
                    <a:pt x="98" y="1153"/>
                    <a:pt x="98" y="1115"/>
                  </a:cubicBezTo>
                  <a:cubicBezTo>
                    <a:pt x="98" y="1081"/>
                    <a:pt x="123" y="1051"/>
                    <a:pt x="161" y="1051"/>
                  </a:cubicBezTo>
                  <a:cubicBezTo>
                    <a:pt x="196" y="1051"/>
                    <a:pt x="225" y="1081"/>
                    <a:pt x="225" y="1115"/>
                  </a:cubicBezTo>
                  <a:close/>
                  <a:moveTo>
                    <a:pt x="638" y="958"/>
                  </a:moveTo>
                  <a:cubicBezTo>
                    <a:pt x="549" y="958"/>
                    <a:pt x="481" y="1030"/>
                    <a:pt x="481" y="1115"/>
                  </a:cubicBezTo>
                  <a:cubicBezTo>
                    <a:pt x="481" y="1204"/>
                    <a:pt x="549" y="1277"/>
                    <a:pt x="638" y="1277"/>
                  </a:cubicBezTo>
                  <a:cubicBezTo>
                    <a:pt x="728" y="1277"/>
                    <a:pt x="800" y="1204"/>
                    <a:pt x="800" y="1115"/>
                  </a:cubicBezTo>
                  <a:cubicBezTo>
                    <a:pt x="800" y="1030"/>
                    <a:pt x="728" y="958"/>
                    <a:pt x="638" y="958"/>
                  </a:cubicBezTo>
                  <a:close/>
                  <a:moveTo>
                    <a:pt x="702" y="1115"/>
                  </a:moveTo>
                  <a:cubicBezTo>
                    <a:pt x="702" y="1153"/>
                    <a:pt x="672" y="1179"/>
                    <a:pt x="638" y="1179"/>
                  </a:cubicBezTo>
                  <a:cubicBezTo>
                    <a:pt x="604" y="1179"/>
                    <a:pt x="574" y="1153"/>
                    <a:pt x="574" y="1115"/>
                  </a:cubicBezTo>
                  <a:cubicBezTo>
                    <a:pt x="574" y="1081"/>
                    <a:pt x="604" y="1051"/>
                    <a:pt x="638" y="1051"/>
                  </a:cubicBezTo>
                  <a:cubicBezTo>
                    <a:pt x="672" y="1051"/>
                    <a:pt x="702" y="1081"/>
                    <a:pt x="702" y="1115"/>
                  </a:cubicBezTo>
                  <a:close/>
                  <a:moveTo>
                    <a:pt x="1119" y="958"/>
                  </a:moveTo>
                  <a:cubicBezTo>
                    <a:pt x="1030" y="958"/>
                    <a:pt x="958" y="1030"/>
                    <a:pt x="958" y="1115"/>
                  </a:cubicBezTo>
                  <a:cubicBezTo>
                    <a:pt x="958" y="1204"/>
                    <a:pt x="1030" y="1277"/>
                    <a:pt x="1119" y="1277"/>
                  </a:cubicBezTo>
                  <a:cubicBezTo>
                    <a:pt x="1204" y="1277"/>
                    <a:pt x="1277" y="1204"/>
                    <a:pt x="1277" y="1115"/>
                  </a:cubicBezTo>
                  <a:cubicBezTo>
                    <a:pt x="1277" y="1030"/>
                    <a:pt x="1204" y="958"/>
                    <a:pt x="1119" y="958"/>
                  </a:cubicBezTo>
                  <a:close/>
                  <a:moveTo>
                    <a:pt x="1183" y="1115"/>
                  </a:moveTo>
                  <a:cubicBezTo>
                    <a:pt x="1183" y="1153"/>
                    <a:pt x="1153" y="1179"/>
                    <a:pt x="1119" y="1179"/>
                  </a:cubicBezTo>
                  <a:cubicBezTo>
                    <a:pt x="1081" y="1179"/>
                    <a:pt x="1055" y="1153"/>
                    <a:pt x="1055" y="1115"/>
                  </a:cubicBezTo>
                  <a:cubicBezTo>
                    <a:pt x="1055" y="1081"/>
                    <a:pt x="1081" y="1051"/>
                    <a:pt x="1119" y="1051"/>
                  </a:cubicBezTo>
                  <a:cubicBezTo>
                    <a:pt x="1153" y="1051"/>
                    <a:pt x="1183" y="1081"/>
                    <a:pt x="1183" y="1115"/>
                  </a:cubicBezTo>
                  <a:close/>
                  <a:moveTo>
                    <a:pt x="689" y="689"/>
                  </a:moveTo>
                  <a:cubicBezTo>
                    <a:pt x="689" y="740"/>
                    <a:pt x="689" y="740"/>
                    <a:pt x="689" y="740"/>
                  </a:cubicBezTo>
                  <a:cubicBezTo>
                    <a:pt x="1094" y="740"/>
                    <a:pt x="1094" y="740"/>
                    <a:pt x="1094" y="740"/>
                  </a:cubicBezTo>
                  <a:cubicBezTo>
                    <a:pt x="1094" y="881"/>
                    <a:pt x="1094" y="881"/>
                    <a:pt x="1094" y="881"/>
                  </a:cubicBezTo>
                  <a:cubicBezTo>
                    <a:pt x="1145" y="881"/>
                    <a:pt x="1145" y="881"/>
                    <a:pt x="1145" y="881"/>
                  </a:cubicBezTo>
                  <a:cubicBezTo>
                    <a:pt x="1145" y="689"/>
                    <a:pt x="1145" y="689"/>
                    <a:pt x="1145" y="689"/>
                  </a:cubicBezTo>
                  <a:cubicBezTo>
                    <a:pt x="689" y="689"/>
                    <a:pt x="689" y="689"/>
                    <a:pt x="689" y="689"/>
                  </a:cubicBezTo>
                  <a:cubicBezTo>
                    <a:pt x="689" y="689"/>
                    <a:pt x="689" y="689"/>
                    <a:pt x="689" y="689"/>
                  </a:cubicBezTo>
                  <a:close/>
                  <a:moveTo>
                    <a:pt x="276" y="689"/>
                  </a:moveTo>
                  <a:cubicBezTo>
                    <a:pt x="268" y="694"/>
                    <a:pt x="264" y="698"/>
                    <a:pt x="255" y="706"/>
                  </a:cubicBezTo>
                  <a:cubicBezTo>
                    <a:pt x="247" y="715"/>
                    <a:pt x="238" y="728"/>
                    <a:pt x="234" y="740"/>
                  </a:cubicBezTo>
                  <a:cubicBezTo>
                    <a:pt x="587" y="740"/>
                    <a:pt x="587" y="740"/>
                    <a:pt x="587" y="740"/>
                  </a:cubicBezTo>
                  <a:cubicBezTo>
                    <a:pt x="587" y="689"/>
                    <a:pt x="587" y="689"/>
                    <a:pt x="587" y="689"/>
                  </a:cubicBezTo>
                  <a:cubicBezTo>
                    <a:pt x="276" y="689"/>
                    <a:pt x="276" y="689"/>
                    <a:pt x="276" y="689"/>
                  </a:cubicBezTo>
                  <a:cubicBezTo>
                    <a:pt x="276" y="689"/>
                    <a:pt x="276" y="689"/>
                    <a:pt x="276" y="689"/>
                  </a:cubicBezTo>
                  <a:close/>
                  <a:moveTo>
                    <a:pt x="161" y="323"/>
                  </a:moveTo>
                  <a:cubicBezTo>
                    <a:pt x="38" y="447"/>
                    <a:pt x="38" y="447"/>
                    <a:pt x="38" y="447"/>
                  </a:cubicBezTo>
                  <a:cubicBezTo>
                    <a:pt x="136" y="447"/>
                    <a:pt x="136" y="447"/>
                    <a:pt x="136" y="447"/>
                  </a:cubicBezTo>
                  <a:cubicBezTo>
                    <a:pt x="136" y="711"/>
                    <a:pt x="136" y="711"/>
                    <a:pt x="136" y="711"/>
                  </a:cubicBezTo>
                  <a:cubicBezTo>
                    <a:pt x="144" y="681"/>
                    <a:pt x="161" y="655"/>
                    <a:pt x="183" y="634"/>
                  </a:cubicBezTo>
                  <a:cubicBezTo>
                    <a:pt x="183" y="634"/>
                    <a:pt x="183" y="630"/>
                    <a:pt x="187" y="630"/>
                  </a:cubicBezTo>
                  <a:cubicBezTo>
                    <a:pt x="187" y="447"/>
                    <a:pt x="187" y="447"/>
                    <a:pt x="187" y="447"/>
                  </a:cubicBezTo>
                  <a:cubicBezTo>
                    <a:pt x="281" y="447"/>
                    <a:pt x="281" y="447"/>
                    <a:pt x="281" y="447"/>
                  </a:cubicBezTo>
                  <a:cubicBezTo>
                    <a:pt x="161" y="323"/>
                    <a:pt x="161" y="323"/>
                    <a:pt x="161" y="323"/>
                  </a:cubicBezTo>
                  <a:cubicBezTo>
                    <a:pt x="161" y="323"/>
                    <a:pt x="161" y="323"/>
                    <a:pt x="161" y="323"/>
                  </a:cubicBezTo>
                  <a:close/>
                  <a:moveTo>
                    <a:pt x="915" y="362"/>
                  </a:moveTo>
                  <a:cubicBezTo>
                    <a:pt x="1000" y="447"/>
                    <a:pt x="1000" y="447"/>
                    <a:pt x="1000" y="447"/>
                  </a:cubicBezTo>
                  <a:cubicBezTo>
                    <a:pt x="983" y="430"/>
                    <a:pt x="983" y="430"/>
                    <a:pt x="983" y="430"/>
                  </a:cubicBezTo>
                  <a:cubicBezTo>
                    <a:pt x="885" y="523"/>
                    <a:pt x="787" y="566"/>
                    <a:pt x="689" y="583"/>
                  </a:cubicBezTo>
                  <a:cubicBezTo>
                    <a:pt x="689" y="634"/>
                    <a:pt x="689" y="634"/>
                    <a:pt x="689" y="634"/>
                  </a:cubicBezTo>
                  <a:cubicBezTo>
                    <a:pt x="796" y="617"/>
                    <a:pt x="911" y="574"/>
                    <a:pt x="1017" y="464"/>
                  </a:cubicBezTo>
                  <a:cubicBezTo>
                    <a:pt x="1085" y="532"/>
                    <a:pt x="1085" y="532"/>
                    <a:pt x="1085" y="532"/>
                  </a:cubicBezTo>
                  <a:cubicBezTo>
                    <a:pt x="1085" y="362"/>
                    <a:pt x="1085" y="362"/>
                    <a:pt x="1085" y="362"/>
                  </a:cubicBezTo>
                  <a:cubicBezTo>
                    <a:pt x="915" y="362"/>
                    <a:pt x="915" y="362"/>
                    <a:pt x="915" y="362"/>
                  </a:cubicBezTo>
                  <a:cubicBezTo>
                    <a:pt x="915" y="362"/>
                    <a:pt x="915" y="362"/>
                    <a:pt x="915" y="362"/>
                  </a:cubicBezTo>
                  <a:close/>
                  <a:moveTo>
                    <a:pt x="472" y="591"/>
                  </a:moveTo>
                  <a:cubicBezTo>
                    <a:pt x="362" y="591"/>
                    <a:pt x="264" y="587"/>
                    <a:pt x="200" y="651"/>
                  </a:cubicBezTo>
                  <a:cubicBezTo>
                    <a:pt x="196" y="655"/>
                    <a:pt x="191" y="664"/>
                    <a:pt x="187" y="668"/>
                  </a:cubicBezTo>
                  <a:cubicBezTo>
                    <a:pt x="170" y="689"/>
                    <a:pt x="157" y="711"/>
                    <a:pt x="149" y="740"/>
                  </a:cubicBezTo>
                  <a:cubicBezTo>
                    <a:pt x="140" y="779"/>
                    <a:pt x="136" y="826"/>
                    <a:pt x="136" y="881"/>
                  </a:cubicBezTo>
                  <a:cubicBezTo>
                    <a:pt x="187" y="881"/>
                    <a:pt x="187" y="881"/>
                    <a:pt x="187" y="881"/>
                  </a:cubicBezTo>
                  <a:cubicBezTo>
                    <a:pt x="187" y="821"/>
                    <a:pt x="191" y="774"/>
                    <a:pt x="204" y="740"/>
                  </a:cubicBezTo>
                  <a:cubicBezTo>
                    <a:pt x="213" y="719"/>
                    <a:pt x="221" y="702"/>
                    <a:pt x="234" y="689"/>
                  </a:cubicBezTo>
                  <a:cubicBezTo>
                    <a:pt x="238" y="689"/>
                    <a:pt x="238" y="689"/>
                    <a:pt x="238" y="685"/>
                  </a:cubicBezTo>
                  <a:cubicBezTo>
                    <a:pt x="285" y="638"/>
                    <a:pt x="366" y="643"/>
                    <a:pt x="468" y="643"/>
                  </a:cubicBezTo>
                  <a:cubicBezTo>
                    <a:pt x="506" y="643"/>
                    <a:pt x="545" y="647"/>
                    <a:pt x="587" y="643"/>
                  </a:cubicBezTo>
                  <a:cubicBezTo>
                    <a:pt x="587" y="591"/>
                    <a:pt x="587" y="591"/>
                    <a:pt x="587" y="591"/>
                  </a:cubicBezTo>
                  <a:cubicBezTo>
                    <a:pt x="545" y="596"/>
                    <a:pt x="506" y="591"/>
                    <a:pt x="472" y="591"/>
                  </a:cubicBezTo>
                  <a:close/>
                  <a:moveTo>
                    <a:pt x="762" y="447"/>
                  </a:moveTo>
                  <a:cubicBezTo>
                    <a:pt x="638" y="323"/>
                    <a:pt x="638" y="323"/>
                    <a:pt x="638" y="323"/>
                  </a:cubicBezTo>
                  <a:cubicBezTo>
                    <a:pt x="519" y="447"/>
                    <a:pt x="519" y="447"/>
                    <a:pt x="519" y="447"/>
                  </a:cubicBezTo>
                  <a:cubicBezTo>
                    <a:pt x="613" y="447"/>
                    <a:pt x="613" y="447"/>
                    <a:pt x="613" y="447"/>
                  </a:cubicBezTo>
                  <a:cubicBezTo>
                    <a:pt x="613" y="881"/>
                    <a:pt x="613" y="881"/>
                    <a:pt x="613" y="881"/>
                  </a:cubicBezTo>
                  <a:cubicBezTo>
                    <a:pt x="664" y="881"/>
                    <a:pt x="664" y="881"/>
                    <a:pt x="664" y="881"/>
                  </a:cubicBezTo>
                  <a:cubicBezTo>
                    <a:pt x="664" y="447"/>
                    <a:pt x="664" y="447"/>
                    <a:pt x="664" y="447"/>
                  </a:cubicBezTo>
                  <a:cubicBezTo>
                    <a:pt x="762" y="447"/>
                    <a:pt x="762" y="447"/>
                    <a:pt x="762" y="447"/>
                  </a:cubicBezTo>
                  <a:cubicBezTo>
                    <a:pt x="762" y="447"/>
                    <a:pt x="762" y="447"/>
                    <a:pt x="762" y="447"/>
                  </a:cubicBezTo>
                  <a:close/>
                </a:path>
              </a:pathLst>
            </a:custGeom>
            <a:solidFill>
              <a:schemeClr val="bg1"/>
            </a:solidFill>
            <a:ln>
              <a:noFill/>
            </a:ln>
          </p:spPr>
          <p:txBody>
            <a:bodyPr vert="horz" wrap="square" lIns="91427" tIns="45713" rIns="91427" bIns="45713" numCol="1" anchor="t" anchorCtr="0" compatLnSpc="1"/>
            <a:lstStyle/>
            <a:p>
              <a:pPr defTabSz="932180"/>
              <a:endParaRPr lang="en-US">
                <a:solidFill>
                  <a:srgbClr val="505050"/>
                </a:solidFill>
              </a:endParaRPr>
            </a:p>
          </p:txBody>
        </p:sp>
      </p:grpSp>
      <p:grpSp>
        <p:nvGrpSpPr>
          <p:cNvPr id="27" name="组合 26"/>
          <p:cNvGrpSpPr/>
          <p:nvPr/>
        </p:nvGrpSpPr>
        <p:grpSpPr>
          <a:xfrm>
            <a:off x="766763" y="857986"/>
            <a:ext cx="2117035" cy="165373"/>
            <a:chOff x="2218037" y="6272597"/>
            <a:chExt cx="2734179" cy="213582"/>
          </a:xfrm>
          <a:effectLst>
            <a:outerShdw blurRad="50800" dist="38100" dir="2700000" algn="tl" rotWithShape="0">
              <a:prstClr val="black">
                <a:alpha val="40000"/>
              </a:prstClr>
            </a:outerShdw>
          </a:effectLst>
        </p:grpSpPr>
        <p:grpSp>
          <p:nvGrpSpPr>
            <p:cNvPr id="28" name="组合 27"/>
            <p:cNvGrpSpPr/>
            <p:nvPr/>
          </p:nvGrpSpPr>
          <p:grpSpPr>
            <a:xfrm flipV="1">
              <a:off x="2218037" y="6272597"/>
              <a:ext cx="1341734" cy="213582"/>
              <a:chOff x="2218037" y="5369771"/>
              <a:chExt cx="5671594" cy="902826"/>
            </a:xfrm>
          </p:grpSpPr>
          <p:sp>
            <p:nvSpPr>
              <p:cNvPr id="35" name="矩形 34"/>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36"/>
              <p:cNvSpPr/>
              <p:nvPr/>
            </p:nvSpPr>
            <p:spPr>
              <a:xfrm>
                <a:off x="4556123" y="536977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9" name="组合 28"/>
            <p:cNvGrpSpPr/>
            <p:nvPr/>
          </p:nvGrpSpPr>
          <p:grpSpPr>
            <a:xfrm flipV="1">
              <a:off x="3610482" y="6272597"/>
              <a:ext cx="1341734" cy="213582"/>
              <a:chOff x="2218037" y="5369771"/>
              <a:chExt cx="5671594" cy="902826"/>
            </a:xfrm>
          </p:grpSpPr>
          <p:sp>
            <p:nvSpPr>
              <p:cNvPr id="30" name="矩形 29"/>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p:cNvSpPr/>
              <p:nvPr/>
            </p:nvSpPr>
            <p:spPr>
              <a:xfrm>
                <a:off x="4556123" y="536977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40" name="文本框 39"/>
          <p:cNvSpPr txBox="1"/>
          <p:nvPr/>
        </p:nvSpPr>
        <p:spPr>
          <a:xfrm>
            <a:off x="670138" y="375131"/>
            <a:ext cx="2011680" cy="457200"/>
          </a:xfrm>
          <a:prstGeom prst="rect">
            <a:avLst/>
          </a:prstGeom>
          <a:noFill/>
        </p:spPr>
        <p:txBody>
          <a:bodyPr wrap="none" rtlCol="0">
            <a:spAutoFit/>
          </a:bodyPr>
          <a:lstStyle/>
          <a:p>
            <a:r>
              <a:rPr lang="zh-CN" altLang="en-US" sz="2400" dirty="0">
                <a:latin typeface="黑体" panose="02010609060101010101" pitchFamily="49" charset="-122"/>
                <a:ea typeface="黑体" panose="02010609060101010101" pitchFamily="49" charset="-122"/>
              </a:rPr>
              <a:t>企业内部分析</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Rectangle 23"/>
          <p:cNvSpPr/>
          <p:nvPr/>
        </p:nvSpPr>
        <p:spPr>
          <a:xfrm>
            <a:off x="6663861" y="1473742"/>
            <a:ext cx="4418279" cy="2069465"/>
          </a:xfrm>
          <a:prstGeom prst="rect">
            <a:avLst/>
          </a:prstGeom>
        </p:spPr>
        <p:txBody>
          <a:bodyPr wrap="square">
            <a:spAutoFit/>
          </a:bodyPr>
          <a:lstStyle/>
          <a:p>
            <a:pPr defTabSz="1242695" fontAlgn="base">
              <a:spcBef>
                <a:spcPct val="0"/>
              </a:spcBef>
              <a:spcAft>
                <a:spcPct val="0"/>
              </a:spcAft>
            </a:pPr>
            <a:r>
              <a:rPr lang="en-US" altLang="zh-CN" sz="2175" b="1" dirty="0">
                <a:ln w="3175">
                  <a:noFill/>
                </a:ln>
                <a:solidFill>
                  <a:srgbClr val="CB7D40"/>
                </a:solidFill>
                <a:latin typeface="黑体" panose="02010609060101010101" pitchFamily="49" charset="-122"/>
                <a:ea typeface="黑体" panose="02010609060101010101" pitchFamily="49" charset="-122"/>
                <a:cs typeface="Segoe UI" panose="020B0502040204020203"/>
              </a:rPr>
              <a:t>W</a:t>
            </a:r>
            <a:r>
              <a:rPr lang="zh-CN" altLang="en-US" sz="2175" b="1" dirty="0">
                <a:ln w="3175">
                  <a:noFill/>
                </a:ln>
                <a:solidFill>
                  <a:srgbClr val="CB7D40"/>
                </a:solidFill>
                <a:latin typeface="黑体" panose="02010609060101010101" pitchFamily="49" charset="-122"/>
                <a:ea typeface="黑体" panose="02010609060101010101" pitchFamily="49" charset="-122"/>
                <a:cs typeface="Segoe UI" panose="020B0502040204020203"/>
              </a:rPr>
              <a:t>（</a:t>
            </a:r>
            <a:r>
              <a:rPr lang="en-US" altLang="zh-CN" sz="2175" b="1" dirty="0">
                <a:ln w="3175">
                  <a:noFill/>
                </a:ln>
                <a:solidFill>
                  <a:srgbClr val="CB7D40"/>
                </a:solidFill>
                <a:latin typeface="黑体" panose="02010609060101010101" pitchFamily="49" charset="-122"/>
                <a:ea typeface="黑体" panose="02010609060101010101" pitchFamily="49" charset="-122"/>
                <a:cs typeface="Segoe UI" panose="020B0502040204020203"/>
              </a:rPr>
              <a:t>劣势</a:t>
            </a:r>
            <a:r>
              <a:rPr lang="zh-CN" altLang="en-US" sz="2175" b="1" dirty="0">
                <a:ln w="3175">
                  <a:noFill/>
                </a:ln>
                <a:solidFill>
                  <a:srgbClr val="CB7D40"/>
                </a:solidFill>
                <a:latin typeface="黑体" panose="02010609060101010101" pitchFamily="49" charset="-122"/>
                <a:ea typeface="黑体" panose="02010609060101010101" pitchFamily="49" charset="-122"/>
                <a:cs typeface="Segoe UI" panose="020B0502040204020203"/>
              </a:rPr>
              <a:t>）：</a:t>
            </a:r>
          </a:p>
          <a:p>
            <a:pPr marL="285750" indent="-285750">
              <a:buFont typeface="Arial" panose="020B0604020202020204" pitchFamily="34" charset="0"/>
              <a:buChar char="•"/>
            </a:pPr>
            <a:r>
              <a:rPr lang="en-US" altLang="zh-CN" dirty="0">
                <a:latin typeface="华文细黑" panose="02010600040101010101" pitchFamily="2" charset="-122"/>
                <a:ea typeface="华文细黑" panose="02010600040101010101" pitchFamily="2" charset="-122"/>
              </a:rPr>
              <a:t>平台过大</a:t>
            </a:r>
            <a:r>
              <a:rPr lang="zh-CN" altLang="en-US" dirty="0">
                <a:latin typeface="华文细黑" panose="02010600040101010101" pitchFamily="2" charset="-122"/>
                <a:ea typeface="华文细黑" panose="02010600040101010101" pitchFamily="2" charset="-122"/>
              </a:rPr>
              <a:t>，</a:t>
            </a:r>
            <a:r>
              <a:rPr lang="en-US" altLang="zh-CN" dirty="0">
                <a:latin typeface="华文细黑" panose="02010600040101010101" pitchFamily="2" charset="-122"/>
                <a:ea typeface="华文细黑" panose="02010600040101010101" pitchFamily="2" charset="-122"/>
              </a:rPr>
              <a:t>监管困难</a:t>
            </a:r>
            <a:r>
              <a:rPr lang="zh-CN" altLang="en-US" dirty="0">
                <a:latin typeface="华文细黑" panose="02010600040101010101" pitchFamily="2" charset="-122"/>
                <a:ea typeface="华文细黑" panose="02010600040101010101" pitchFamily="2" charset="-122"/>
              </a:rPr>
              <a:t>，</a:t>
            </a:r>
            <a:r>
              <a:rPr lang="en-US" altLang="zh-CN" dirty="0">
                <a:latin typeface="华文细黑" panose="02010600040101010101" pitchFamily="2" charset="-122"/>
                <a:ea typeface="华文细黑" panose="02010600040101010101" pitchFamily="2" charset="-122"/>
              </a:rPr>
              <a:t>商品质量难以控制</a:t>
            </a:r>
          </a:p>
          <a:p>
            <a:pPr marL="285750" indent="-285750">
              <a:buFont typeface="Arial" panose="020B0604020202020204" pitchFamily="34" charset="0"/>
              <a:buChar char="•"/>
            </a:pPr>
            <a:r>
              <a:rPr lang="en-US" altLang="zh-CN" dirty="0">
                <a:latin typeface="华文细黑" panose="02010600040101010101" pitchFamily="2" charset="-122"/>
                <a:ea typeface="华文细黑" panose="02010600040101010101" pitchFamily="2" charset="-122"/>
              </a:rPr>
              <a:t>物流体系不健全</a:t>
            </a:r>
          </a:p>
          <a:p>
            <a:pPr marL="285750" indent="-285750">
              <a:buFont typeface="Arial" panose="020B0604020202020204" pitchFamily="34" charset="0"/>
              <a:buChar char="•"/>
            </a:pPr>
            <a:r>
              <a:rPr lang="en-US" altLang="zh-CN" dirty="0">
                <a:latin typeface="华文细黑" panose="02010600040101010101" pitchFamily="2" charset="-122"/>
                <a:ea typeface="华文细黑" panose="02010600040101010101" pitchFamily="2" charset="-122"/>
              </a:rPr>
              <a:t>缺乏实体经济</a:t>
            </a:r>
            <a:r>
              <a:rPr lang="zh-CN" altLang="en-US" dirty="0">
                <a:latin typeface="华文细黑" panose="02010600040101010101" pitchFamily="2" charset="-122"/>
                <a:ea typeface="华文细黑" panose="02010600040101010101" pitchFamily="2" charset="-122"/>
              </a:rPr>
              <a:t>（</a:t>
            </a:r>
            <a:r>
              <a:rPr lang="en-US" altLang="zh-CN" dirty="0">
                <a:latin typeface="华文细黑" panose="02010600040101010101" pitchFamily="2" charset="-122"/>
                <a:ea typeface="华文细黑" panose="02010600040101010101" pitchFamily="2" charset="-122"/>
              </a:rPr>
              <a:t>天猫超市</a:t>
            </a:r>
            <a:r>
              <a:rPr lang="zh-CN" altLang="en-US" dirty="0">
                <a:latin typeface="华文细黑" panose="02010600040101010101" pitchFamily="2" charset="-122"/>
                <a:ea typeface="华文细黑" panose="02010600040101010101" pitchFamily="2" charset="-122"/>
              </a:rPr>
              <a:t>：</a:t>
            </a:r>
            <a:r>
              <a:rPr lang="en-US" altLang="zh-CN" dirty="0">
                <a:latin typeface="华文细黑" panose="02010600040101010101" pitchFamily="2" charset="-122"/>
                <a:ea typeface="华文细黑" panose="02010600040101010101" pitchFamily="2" charset="-122"/>
              </a:rPr>
              <a:t>质量</a:t>
            </a:r>
            <a:r>
              <a:rPr lang="zh-CN" altLang="en-US" dirty="0">
                <a:latin typeface="华文细黑" panose="02010600040101010101" pitchFamily="2" charset="-122"/>
                <a:ea typeface="华文细黑" panose="02010600040101010101" pitchFamily="2" charset="-122"/>
              </a:rPr>
              <a:t>，</a:t>
            </a:r>
            <a:r>
              <a:rPr lang="en-US" altLang="zh-CN" dirty="0">
                <a:latin typeface="华文细黑" panose="02010600040101010101" pitchFamily="2" charset="-122"/>
                <a:ea typeface="华文细黑" panose="02010600040101010101" pitchFamily="2" charset="-122"/>
              </a:rPr>
              <a:t>物流</a:t>
            </a:r>
            <a:r>
              <a:rPr lang="zh-CN" altLang="en-US" dirty="0">
                <a:latin typeface="华文细黑" panose="02010600040101010101" pitchFamily="2" charset="-122"/>
                <a:ea typeface="华文细黑" panose="02010600040101010101" pitchFamily="2" charset="-122"/>
              </a:rPr>
              <a:t>，</a:t>
            </a:r>
            <a:r>
              <a:rPr lang="en-US" altLang="zh-CN" dirty="0">
                <a:latin typeface="华文细黑" panose="02010600040101010101" pitchFamily="2" charset="-122"/>
                <a:ea typeface="华文细黑" panose="02010600040101010101" pitchFamily="2" charset="-122"/>
              </a:rPr>
              <a:t>售后</a:t>
            </a:r>
            <a:r>
              <a:rPr lang="zh-CN" altLang="en-US" dirty="0">
                <a:latin typeface="华文细黑" panose="02010600040101010101" pitchFamily="2" charset="-122"/>
                <a:ea typeface="华文细黑" panose="02010600040101010101" pitchFamily="2" charset="-122"/>
              </a:rPr>
              <a:t>）</a:t>
            </a:r>
          </a:p>
          <a:p>
            <a:pPr marL="285750" indent="-285750">
              <a:buFont typeface="Arial" panose="020B0604020202020204" pitchFamily="34" charset="0"/>
              <a:buChar char="•"/>
            </a:pPr>
            <a:r>
              <a:rPr lang="en-US" altLang="zh-CN" dirty="0">
                <a:latin typeface="华文细黑" panose="02010600040101010101" pitchFamily="2" charset="-122"/>
                <a:ea typeface="华文细黑" panose="02010600040101010101" pitchFamily="2" charset="-122"/>
              </a:rPr>
              <a:t>直播形式单一</a:t>
            </a:r>
          </a:p>
        </p:txBody>
      </p:sp>
      <p:sp>
        <p:nvSpPr>
          <p:cNvPr id="90" name="Rectangle 23"/>
          <p:cNvSpPr/>
          <p:nvPr/>
        </p:nvSpPr>
        <p:spPr>
          <a:xfrm>
            <a:off x="588181" y="4667946"/>
            <a:ext cx="4418279" cy="1246505"/>
          </a:xfrm>
          <a:prstGeom prst="rect">
            <a:avLst/>
          </a:prstGeom>
        </p:spPr>
        <p:txBody>
          <a:bodyPr wrap="square">
            <a:spAutoFit/>
          </a:bodyPr>
          <a:lstStyle/>
          <a:p>
            <a:pPr defTabSz="1242695" fontAlgn="base">
              <a:spcBef>
                <a:spcPct val="0"/>
              </a:spcBef>
              <a:spcAft>
                <a:spcPct val="0"/>
              </a:spcAft>
            </a:pPr>
            <a:r>
              <a:rPr lang="en-US" altLang="zh-CN" sz="2175" b="1" dirty="0">
                <a:ln w="3175">
                  <a:noFill/>
                </a:ln>
                <a:solidFill>
                  <a:srgbClr val="CB7D40"/>
                </a:solidFill>
                <a:latin typeface="黑体" panose="02010609060101010101" pitchFamily="49" charset="-122"/>
                <a:ea typeface="黑体" panose="02010609060101010101" pitchFamily="49" charset="-122"/>
                <a:cs typeface="Segoe UI" panose="020B0502040204020203"/>
              </a:rPr>
              <a:t>O</a:t>
            </a:r>
            <a:r>
              <a:rPr lang="zh-CN" altLang="en-US" sz="2175" b="1" dirty="0">
                <a:ln w="3175">
                  <a:noFill/>
                </a:ln>
                <a:solidFill>
                  <a:srgbClr val="CB7D40"/>
                </a:solidFill>
                <a:latin typeface="黑体" panose="02010609060101010101" pitchFamily="49" charset="-122"/>
                <a:ea typeface="黑体" panose="02010609060101010101" pitchFamily="49" charset="-122"/>
                <a:cs typeface="Segoe UI" panose="020B0502040204020203"/>
              </a:rPr>
              <a:t>（</a:t>
            </a:r>
            <a:r>
              <a:rPr lang="en-US" altLang="zh-CN" sz="2175" b="1" dirty="0">
                <a:ln w="3175">
                  <a:noFill/>
                </a:ln>
                <a:solidFill>
                  <a:srgbClr val="CB7D40"/>
                </a:solidFill>
                <a:latin typeface="黑体" panose="02010609060101010101" pitchFamily="49" charset="-122"/>
                <a:ea typeface="黑体" panose="02010609060101010101" pitchFamily="49" charset="-122"/>
                <a:cs typeface="Segoe UI" panose="020B0502040204020203"/>
              </a:rPr>
              <a:t>机会</a:t>
            </a:r>
            <a:r>
              <a:rPr lang="zh-CN" altLang="en-US" sz="2175" b="1" dirty="0">
                <a:ln w="3175">
                  <a:noFill/>
                </a:ln>
                <a:solidFill>
                  <a:srgbClr val="CB7D40"/>
                </a:solidFill>
                <a:latin typeface="黑体" panose="02010609060101010101" pitchFamily="49" charset="-122"/>
                <a:ea typeface="黑体" panose="02010609060101010101" pitchFamily="49" charset="-122"/>
                <a:cs typeface="Segoe UI" panose="020B0502040204020203"/>
              </a:rPr>
              <a:t>）：</a:t>
            </a:r>
          </a:p>
          <a:p>
            <a:pPr marL="285750" indent="-285750">
              <a:buFont typeface="Arial" panose="020B0604020202020204" pitchFamily="34" charset="0"/>
              <a:buChar char="•"/>
            </a:pPr>
            <a:r>
              <a:rPr lang="en-US" altLang="zh-CN" dirty="0">
                <a:latin typeface="华文细黑" panose="02010600040101010101" pitchFamily="2" charset="-122"/>
                <a:ea typeface="华文细黑" panose="02010600040101010101" pitchFamily="2" charset="-122"/>
              </a:rPr>
              <a:t>“直播+电商“模式 兴起</a:t>
            </a:r>
          </a:p>
          <a:p>
            <a:pPr marL="285750" indent="-285750">
              <a:buFont typeface="Arial" panose="020B0604020202020204" pitchFamily="34" charset="0"/>
              <a:buChar char="•"/>
            </a:pPr>
            <a:r>
              <a:rPr lang="en-US" altLang="zh-CN" dirty="0">
                <a:latin typeface="华文细黑" panose="02010600040101010101" pitchFamily="2" charset="-122"/>
                <a:ea typeface="华文细黑" panose="02010600040101010101" pitchFamily="2" charset="-122"/>
              </a:rPr>
              <a:t>5G技术</a:t>
            </a:r>
            <a:r>
              <a:rPr lang="zh-CN" altLang="en-US" dirty="0">
                <a:latin typeface="华文细黑" panose="02010600040101010101" pitchFamily="2" charset="-122"/>
                <a:ea typeface="华文细黑" panose="02010600040101010101" pitchFamily="2" charset="-122"/>
              </a:rPr>
              <a:t>的</a:t>
            </a:r>
            <a:r>
              <a:rPr lang="en-US" altLang="zh-CN" dirty="0">
                <a:latin typeface="华文细黑" panose="02010600040101010101" pitchFamily="2" charset="-122"/>
                <a:ea typeface="华文细黑" panose="02010600040101010101" pitchFamily="2" charset="-122"/>
              </a:rPr>
              <a:t>到来</a:t>
            </a:r>
          </a:p>
          <a:p>
            <a:pPr marL="285750" indent="-285750">
              <a:buFont typeface="Arial" panose="020B0604020202020204" pitchFamily="34" charset="0"/>
              <a:buChar char="•"/>
            </a:pPr>
            <a:r>
              <a:rPr lang="en-US" altLang="zh-CN" dirty="0">
                <a:latin typeface="华文细黑" panose="02010600040101010101" pitchFamily="2" charset="-122"/>
                <a:ea typeface="华文细黑" panose="02010600040101010101" pitchFamily="2" charset="-122"/>
              </a:rPr>
              <a:t>跨界投资</a:t>
            </a:r>
            <a:r>
              <a:rPr lang="zh-CN" altLang="en-US" dirty="0">
                <a:latin typeface="华文细黑" panose="02010600040101010101" pitchFamily="2" charset="-122"/>
                <a:ea typeface="华文细黑" panose="02010600040101010101" pitchFamily="2" charset="-122"/>
              </a:rPr>
              <a:t>，</a:t>
            </a:r>
            <a:r>
              <a:rPr lang="en-US" altLang="zh-CN" dirty="0">
                <a:latin typeface="华文细黑" panose="02010600040101010101" pitchFamily="2" charset="-122"/>
                <a:ea typeface="华文细黑" panose="02010600040101010101" pitchFamily="2" charset="-122"/>
              </a:rPr>
              <a:t>提高品牌知名度</a:t>
            </a:r>
          </a:p>
        </p:txBody>
      </p:sp>
      <p:sp>
        <p:nvSpPr>
          <p:cNvPr id="91" name="Rectangle 23"/>
          <p:cNvSpPr/>
          <p:nvPr/>
        </p:nvSpPr>
        <p:spPr>
          <a:xfrm>
            <a:off x="6663861" y="4667650"/>
            <a:ext cx="4418279" cy="1520825"/>
          </a:xfrm>
          <a:prstGeom prst="rect">
            <a:avLst/>
          </a:prstGeom>
        </p:spPr>
        <p:txBody>
          <a:bodyPr wrap="square">
            <a:spAutoFit/>
          </a:bodyPr>
          <a:lstStyle/>
          <a:p>
            <a:pPr defTabSz="1242695" fontAlgn="base">
              <a:spcBef>
                <a:spcPct val="0"/>
              </a:spcBef>
              <a:spcAft>
                <a:spcPct val="0"/>
              </a:spcAft>
            </a:pPr>
            <a:r>
              <a:rPr lang="en-US" altLang="zh-CN" sz="2175" b="1" dirty="0">
                <a:ln w="3175">
                  <a:noFill/>
                </a:ln>
                <a:solidFill>
                  <a:srgbClr val="CB7D40"/>
                </a:solidFill>
                <a:latin typeface="黑体" panose="02010609060101010101" pitchFamily="49" charset="-122"/>
                <a:ea typeface="黑体" panose="02010609060101010101" pitchFamily="49" charset="-122"/>
                <a:cs typeface="Segoe UI" panose="020B0502040204020203"/>
              </a:rPr>
              <a:t>T</a:t>
            </a:r>
            <a:r>
              <a:rPr lang="zh-CN" altLang="en-US" sz="2175" b="1" dirty="0">
                <a:ln w="3175">
                  <a:noFill/>
                </a:ln>
                <a:solidFill>
                  <a:srgbClr val="CB7D40"/>
                </a:solidFill>
                <a:latin typeface="黑体" panose="02010609060101010101" pitchFamily="49" charset="-122"/>
                <a:ea typeface="黑体" panose="02010609060101010101" pitchFamily="49" charset="-122"/>
                <a:cs typeface="Segoe UI" panose="020B0502040204020203"/>
              </a:rPr>
              <a:t>（</a:t>
            </a:r>
            <a:r>
              <a:rPr lang="en-US" altLang="zh-CN" sz="2175" b="1" dirty="0">
                <a:ln w="3175">
                  <a:noFill/>
                </a:ln>
                <a:solidFill>
                  <a:srgbClr val="CB7D40"/>
                </a:solidFill>
                <a:latin typeface="黑体" panose="02010609060101010101" pitchFamily="49" charset="-122"/>
                <a:ea typeface="黑体" panose="02010609060101010101" pitchFamily="49" charset="-122"/>
                <a:cs typeface="Segoe UI" panose="020B0502040204020203"/>
              </a:rPr>
              <a:t>威胁</a:t>
            </a:r>
            <a:r>
              <a:rPr lang="zh-CN" altLang="en-US" sz="2175" b="1" dirty="0">
                <a:ln w="3175">
                  <a:noFill/>
                </a:ln>
                <a:solidFill>
                  <a:srgbClr val="CB7D40"/>
                </a:solidFill>
                <a:latin typeface="黑体" panose="02010609060101010101" pitchFamily="49" charset="-122"/>
                <a:ea typeface="黑体" panose="02010609060101010101" pitchFamily="49" charset="-122"/>
                <a:cs typeface="Segoe UI" panose="020B0502040204020203"/>
              </a:rPr>
              <a:t>）：</a:t>
            </a:r>
          </a:p>
          <a:p>
            <a:pPr marL="285750" indent="-285750">
              <a:buFont typeface="Arial" panose="020B0604020202020204" pitchFamily="34" charset="0"/>
              <a:buChar char="•"/>
            </a:pPr>
            <a:r>
              <a:rPr lang="en-US" altLang="zh-CN" dirty="0">
                <a:latin typeface="华文细黑" panose="02010600040101010101" pitchFamily="2" charset="-122"/>
                <a:ea typeface="华文细黑" panose="02010600040101010101" pitchFamily="2" charset="-122"/>
              </a:rPr>
              <a:t>市场区域饱和</a:t>
            </a:r>
            <a:r>
              <a:rPr lang="zh-CN" altLang="en-US" dirty="0">
                <a:latin typeface="华文细黑" panose="02010600040101010101" pitchFamily="2" charset="-122"/>
                <a:ea typeface="华文细黑" panose="02010600040101010101" pitchFamily="2" charset="-122"/>
              </a:rPr>
              <a:t>，</a:t>
            </a:r>
            <a:r>
              <a:rPr lang="en-US" altLang="zh-CN" dirty="0">
                <a:latin typeface="华文细黑" panose="02010600040101010101" pitchFamily="2" charset="-122"/>
                <a:ea typeface="华文细黑" panose="02010600040101010101" pitchFamily="2" charset="-122"/>
              </a:rPr>
              <a:t>公司增速放缓</a:t>
            </a:r>
          </a:p>
          <a:p>
            <a:pPr marL="285750" indent="-285750">
              <a:buFont typeface="Arial" panose="020B0604020202020204" pitchFamily="34" charset="0"/>
              <a:buChar char="•"/>
            </a:pPr>
            <a:r>
              <a:rPr lang="en-US" altLang="zh-CN" dirty="0">
                <a:latin typeface="华文细黑" panose="02010600040101010101" pitchFamily="2" charset="-122"/>
                <a:ea typeface="华文细黑" panose="02010600040101010101" pitchFamily="2" charset="-122"/>
              </a:rPr>
              <a:t>资金不足</a:t>
            </a:r>
            <a:r>
              <a:rPr lang="zh-CN" altLang="en-US" dirty="0">
                <a:latin typeface="华文细黑" panose="02010600040101010101" pitchFamily="2" charset="-122"/>
                <a:ea typeface="华文细黑" panose="02010600040101010101" pitchFamily="2" charset="-122"/>
              </a:rPr>
              <a:t>（</a:t>
            </a:r>
            <a:r>
              <a:rPr lang="en-US" altLang="zh-CN" dirty="0">
                <a:latin typeface="华文细黑" panose="02010600040101010101" pitchFamily="2" charset="-122"/>
                <a:ea typeface="华文细黑" panose="02010600040101010101" pitchFamily="2" charset="-122"/>
              </a:rPr>
              <a:t>并购</a:t>
            </a:r>
            <a:r>
              <a:rPr lang="zh-CN" altLang="en-US" dirty="0">
                <a:latin typeface="华文细黑" panose="02010600040101010101" pitchFamily="2" charset="-122"/>
                <a:ea typeface="华文细黑" panose="02010600040101010101" pitchFamily="2" charset="-122"/>
              </a:rPr>
              <a:t>，</a:t>
            </a:r>
            <a:r>
              <a:rPr lang="en-US" altLang="zh-CN" dirty="0">
                <a:latin typeface="华文细黑" panose="02010600040101010101" pitchFamily="2" charset="-122"/>
                <a:ea typeface="华文细黑" panose="02010600040101010101" pitchFamily="2" charset="-122"/>
              </a:rPr>
              <a:t>投资者抛售股票</a:t>
            </a:r>
            <a:r>
              <a:rPr lang="zh-CN" altLang="en-US" dirty="0">
                <a:latin typeface="华文细黑" panose="02010600040101010101" pitchFamily="2" charset="-122"/>
                <a:ea typeface="华文细黑" panose="02010600040101010101" pitchFamily="2" charset="-122"/>
              </a:rPr>
              <a:t>）</a:t>
            </a:r>
          </a:p>
          <a:p>
            <a:pPr marL="285750" indent="-285750">
              <a:buFont typeface="Arial" panose="020B0604020202020204" pitchFamily="34" charset="0"/>
              <a:buChar char="•"/>
            </a:pPr>
            <a:r>
              <a:rPr lang="en-US" altLang="zh-CN" dirty="0">
                <a:latin typeface="华文细黑" panose="02010600040101010101" pitchFamily="2" charset="-122"/>
                <a:ea typeface="华文细黑" panose="02010600040101010101" pitchFamily="2" charset="-122"/>
              </a:rPr>
              <a:t>直播行业竞争激烈</a:t>
            </a:r>
          </a:p>
          <a:p>
            <a:pPr marL="285750" indent="-285750">
              <a:buFont typeface="Arial" panose="020B0604020202020204" pitchFamily="34" charset="0"/>
              <a:buChar char="•"/>
            </a:pPr>
            <a:r>
              <a:rPr lang="en-US" altLang="zh-CN" dirty="0">
                <a:latin typeface="华文细黑" panose="02010600040101010101" pitchFamily="2" charset="-122"/>
                <a:ea typeface="华文细黑" panose="02010600040101010101" pitchFamily="2" charset="-122"/>
              </a:rPr>
              <a:t>行业易进入</a:t>
            </a:r>
            <a:r>
              <a:rPr lang="zh-CN" altLang="en-US" dirty="0">
                <a:latin typeface="华文细黑" panose="02010600040101010101" pitchFamily="2" charset="-122"/>
                <a:ea typeface="华文细黑" panose="02010600040101010101" pitchFamily="2" charset="-122"/>
              </a:rPr>
              <a:t>，</a:t>
            </a:r>
            <a:r>
              <a:rPr lang="en-US" altLang="zh-CN" dirty="0">
                <a:latin typeface="华文细黑" panose="02010600040101010101" pitchFamily="2" charset="-122"/>
                <a:ea typeface="华文细黑" panose="02010600040101010101" pitchFamily="2" charset="-122"/>
              </a:rPr>
              <a:t>竞争对手发展迅速</a:t>
            </a:r>
          </a:p>
        </p:txBody>
      </p:sp>
      <p:grpSp>
        <p:nvGrpSpPr>
          <p:cNvPr id="100" name="组合 99"/>
          <p:cNvGrpSpPr/>
          <p:nvPr/>
        </p:nvGrpSpPr>
        <p:grpSpPr>
          <a:xfrm>
            <a:off x="3038720" y="3208671"/>
            <a:ext cx="628713" cy="601053"/>
            <a:chOff x="7292658" y="5840730"/>
            <a:chExt cx="1335088" cy="1276351"/>
          </a:xfrm>
          <a:solidFill>
            <a:schemeClr val="bg1"/>
          </a:solidFill>
        </p:grpSpPr>
        <p:sp>
          <p:nvSpPr>
            <p:cNvPr id="101" name="Freeform 46"/>
            <p:cNvSpPr/>
            <p:nvPr/>
          </p:nvSpPr>
          <p:spPr bwMode="auto">
            <a:xfrm>
              <a:off x="7829233" y="5840730"/>
              <a:ext cx="261938" cy="150813"/>
            </a:xfrm>
            <a:custGeom>
              <a:avLst/>
              <a:gdLst>
                <a:gd name="T0" fmla="*/ 8 w 84"/>
                <a:gd name="T1" fmla="*/ 48 h 48"/>
                <a:gd name="T2" fmla="*/ 76 w 84"/>
                <a:gd name="T3" fmla="*/ 48 h 48"/>
                <a:gd name="T4" fmla="*/ 80 w 84"/>
                <a:gd name="T5" fmla="*/ 39 h 48"/>
                <a:gd name="T6" fmla="*/ 50 w 84"/>
                <a:gd name="T7" fmla="*/ 5 h 48"/>
                <a:gd name="T8" fmla="*/ 34 w 84"/>
                <a:gd name="T9" fmla="*/ 5 h 48"/>
                <a:gd name="T10" fmla="*/ 4 w 84"/>
                <a:gd name="T11" fmla="*/ 39 h 48"/>
                <a:gd name="T12" fmla="*/ 8 w 84"/>
                <a:gd name="T13" fmla="*/ 48 h 48"/>
              </a:gdLst>
              <a:ahLst/>
              <a:cxnLst>
                <a:cxn ang="0">
                  <a:pos x="T0" y="T1"/>
                </a:cxn>
                <a:cxn ang="0">
                  <a:pos x="T2" y="T3"/>
                </a:cxn>
                <a:cxn ang="0">
                  <a:pos x="T4" y="T5"/>
                </a:cxn>
                <a:cxn ang="0">
                  <a:pos x="T6" y="T7"/>
                </a:cxn>
                <a:cxn ang="0">
                  <a:pos x="T8" y="T9"/>
                </a:cxn>
                <a:cxn ang="0">
                  <a:pos x="T10" y="T11"/>
                </a:cxn>
                <a:cxn ang="0">
                  <a:pos x="T12" y="T13"/>
                </a:cxn>
              </a:cxnLst>
              <a:rect l="0" t="0" r="r" b="b"/>
              <a:pathLst>
                <a:path w="84" h="48">
                  <a:moveTo>
                    <a:pt x="8" y="48"/>
                  </a:moveTo>
                  <a:cubicBezTo>
                    <a:pt x="76" y="48"/>
                    <a:pt x="76" y="48"/>
                    <a:pt x="76" y="48"/>
                  </a:cubicBezTo>
                  <a:cubicBezTo>
                    <a:pt x="82" y="48"/>
                    <a:pt x="84" y="44"/>
                    <a:pt x="80" y="39"/>
                  </a:cubicBezTo>
                  <a:cubicBezTo>
                    <a:pt x="50" y="5"/>
                    <a:pt x="50" y="5"/>
                    <a:pt x="50" y="5"/>
                  </a:cubicBezTo>
                  <a:cubicBezTo>
                    <a:pt x="45" y="0"/>
                    <a:pt x="38" y="0"/>
                    <a:pt x="34" y="5"/>
                  </a:cubicBezTo>
                  <a:cubicBezTo>
                    <a:pt x="4" y="39"/>
                    <a:pt x="4" y="39"/>
                    <a:pt x="4" y="39"/>
                  </a:cubicBezTo>
                  <a:cubicBezTo>
                    <a:pt x="0" y="44"/>
                    <a:pt x="1" y="48"/>
                    <a:pt x="8" y="4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2" name="Freeform 47"/>
            <p:cNvSpPr/>
            <p:nvPr/>
          </p:nvSpPr>
          <p:spPr bwMode="auto">
            <a:xfrm>
              <a:off x="7292658" y="6031230"/>
              <a:ext cx="808038" cy="241300"/>
            </a:xfrm>
            <a:custGeom>
              <a:avLst/>
              <a:gdLst>
                <a:gd name="T0" fmla="*/ 5 w 259"/>
                <a:gd name="T1" fmla="*/ 45 h 77"/>
                <a:gd name="T2" fmla="*/ 39 w 259"/>
                <a:gd name="T3" fmla="*/ 70 h 77"/>
                <a:gd name="T4" fmla="*/ 53 w 259"/>
                <a:gd name="T5" fmla="*/ 77 h 77"/>
                <a:gd name="T6" fmla="*/ 107 w 259"/>
                <a:gd name="T7" fmla="*/ 77 h 77"/>
                <a:gd name="T8" fmla="*/ 146 w 259"/>
                <a:gd name="T9" fmla="*/ 77 h 77"/>
                <a:gd name="T10" fmla="*/ 200 w 259"/>
                <a:gd name="T11" fmla="*/ 77 h 77"/>
                <a:gd name="T12" fmla="*/ 200 w 259"/>
                <a:gd name="T13" fmla="*/ 77 h 77"/>
                <a:gd name="T14" fmla="*/ 259 w 259"/>
                <a:gd name="T15" fmla="*/ 77 h 77"/>
                <a:gd name="T16" fmla="*/ 259 w 259"/>
                <a:gd name="T17" fmla="*/ 12 h 77"/>
                <a:gd name="T18" fmla="*/ 247 w 259"/>
                <a:gd name="T19" fmla="*/ 0 h 77"/>
                <a:gd name="T20" fmla="*/ 181 w 259"/>
                <a:gd name="T21" fmla="*/ 0 h 77"/>
                <a:gd name="T22" fmla="*/ 180 w 259"/>
                <a:gd name="T23" fmla="*/ 0 h 77"/>
                <a:gd name="T24" fmla="*/ 146 w 259"/>
                <a:gd name="T25" fmla="*/ 0 h 77"/>
                <a:gd name="T26" fmla="*/ 107 w 259"/>
                <a:gd name="T27" fmla="*/ 0 h 77"/>
                <a:gd name="T28" fmla="*/ 53 w 259"/>
                <a:gd name="T29" fmla="*/ 0 h 77"/>
                <a:gd name="T30" fmla="*/ 39 w 259"/>
                <a:gd name="T31" fmla="*/ 7 h 77"/>
                <a:gd name="T32" fmla="*/ 5 w 259"/>
                <a:gd name="T33" fmla="*/ 31 h 77"/>
                <a:gd name="T34" fmla="*/ 5 w 259"/>
                <a:gd name="T35" fmla="*/ 45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59" h="77">
                  <a:moveTo>
                    <a:pt x="5" y="45"/>
                  </a:moveTo>
                  <a:cubicBezTo>
                    <a:pt x="39" y="70"/>
                    <a:pt x="39" y="70"/>
                    <a:pt x="39" y="70"/>
                  </a:cubicBezTo>
                  <a:cubicBezTo>
                    <a:pt x="40" y="71"/>
                    <a:pt x="49" y="77"/>
                    <a:pt x="53" y="77"/>
                  </a:cubicBezTo>
                  <a:cubicBezTo>
                    <a:pt x="107" y="77"/>
                    <a:pt x="107" y="77"/>
                    <a:pt x="107" y="77"/>
                  </a:cubicBezTo>
                  <a:cubicBezTo>
                    <a:pt x="146" y="77"/>
                    <a:pt x="146" y="77"/>
                    <a:pt x="146" y="77"/>
                  </a:cubicBezTo>
                  <a:cubicBezTo>
                    <a:pt x="200" y="77"/>
                    <a:pt x="200" y="77"/>
                    <a:pt x="200" y="77"/>
                  </a:cubicBezTo>
                  <a:cubicBezTo>
                    <a:pt x="200" y="77"/>
                    <a:pt x="200" y="77"/>
                    <a:pt x="200" y="77"/>
                  </a:cubicBezTo>
                  <a:cubicBezTo>
                    <a:pt x="259" y="77"/>
                    <a:pt x="259" y="77"/>
                    <a:pt x="259" y="77"/>
                  </a:cubicBezTo>
                  <a:cubicBezTo>
                    <a:pt x="259" y="12"/>
                    <a:pt x="259" y="12"/>
                    <a:pt x="259" y="12"/>
                  </a:cubicBezTo>
                  <a:cubicBezTo>
                    <a:pt x="259" y="5"/>
                    <a:pt x="254" y="0"/>
                    <a:pt x="247" y="0"/>
                  </a:cubicBezTo>
                  <a:cubicBezTo>
                    <a:pt x="181" y="0"/>
                    <a:pt x="181" y="0"/>
                    <a:pt x="181" y="0"/>
                  </a:cubicBezTo>
                  <a:cubicBezTo>
                    <a:pt x="180" y="0"/>
                    <a:pt x="180" y="0"/>
                    <a:pt x="180" y="0"/>
                  </a:cubicBezTo>
                  <a:cubicBezTo>
                    <a:pt x="146" y="0"/>
                    <a:pt x="146" y="0"/>
                    <a:pt x="146" y="0"/>
                  </a:cubicBezTo>
                  <a:cubicBezTo>
                    <a:pt x="107" y="0"/>
                    <a:pt x="107" y="0"/>
                    <a:pt x="107" y="0"/>
                  </a:cubicBezTo>
                  <a:cubicBezTo>
                    <a:pt x="53" y="0"/>
                    <a:pt x="53" y="0"/>
                    <a:pt x="53" y="0"/>
                  </a:cubicBezTo>
                  <a:cubicBezTo>
                    <a:pt x="49" y="0"/>
                    <a:pt x="40" y="5"/>
                    <a:pt x="39" y="7"/>
                  </a:cubicBezTo>
                  <a:cubicBezTo>
                    <a:pt x="5" y="31"/>
                    <a:pt x="5" y="31"/>
                    <a:pt x="5" y="31"/>
                  </a:cubicBezTo>
                  <a:cubicBezTo>
                    <a:pt x="0" y="35"/>
                    <a:pt x="0" y="41"/>
                    <a:pt x="5" y="4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3" name="Freeform 48"/>
            <p:cNvSpPr/>
            <p:nvPr/>
          </p:nvSpPr>
          <p:spPr bwMode="auto">
            <a:xfrm>
              <a:off x="7819708" y="6315393"/>
              <a:ext cx="808038" cy="236538"/>
            </a:xfrm>
            <a:custGeom>
              <a:avLst/>
              <a:gdLst>
                <a:gd name="T0" fmla="*/ 254 w 259"/>
                <a:gd name="T1" fmla="*/ 31 h 76"/>
                <a:gd name="T2" fmla="*/ 220 w 259"/>
                <a:gd name="T3" fmla="*/ 6 h 76"/>
                <a:gd name="T4" fmla="*/ 206 w 259"/>
                <a:gd name="T5" fmla="*/ 0 h 76"/>
                <a:gd name="T6" fmla="*/ 0 w 259"/>
                <a:gd name="T7" fmla="*/ 0 h 76"/>
                <a:gd name="T8" fmla="*/ 0 w 259"/>
                <a:gd name="T9" fmla="*/ 76 h 76"/>
                <a:gd name="T10" fmla="*/ 206 w 259"/>
                <a:gd name="T11" fmla="*/ 76 h 76"/>
                <a:gd name="T12" fmla="*/ 220 w 259"/>
                <a:gd name="T13" fmla="*/ 70 h 76"/>
                <a:gd name="T14" fmla="*/ 254 w 259"/>
                <a:gd name="T15" fmla="*/ 45 h 76"/>
                <a:gd name="T16" fmla="*/ 254 w 259"/>
                <a:gd name="T17" fmla="*/ 31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9" h="76">
                  <a:moveTo>
                    <a:pt x="254" y="31"/>
                  </a:moveTo>
                  <a:cubicBezTo>
                    <a:pt x="220" y="6"/>
                    <a:pt x="220" y="6"/>
                    <a:pt x="220" y="6"/>
                  </a:cubicBezTo>
                  <a:cubicBezTo>
                    <a:pt x="219" y="5"/>
                    <a:pt x="210" y="0"/>
                    <a:pt x="206" y="0"/>
                  </a:cubicBezTo>
                  <a:cubicBezTo>
                    <a:pt x="0" y="0"/>
                    <a:pt x="0" y="0"/>
                    <a:pt x="0" y="0"/>
                  </a:cubicBezTo>
                  <a:cubicBezTo>
                    <a:pt x="0" y="76"/>
                    <a:pt x="0" y="76"/>
                    <a:pt x="0" y="76"/>
                  </a:cubicBezTo>
                  <a:cubicBezTo>
                    <a:pt x="206" y="76"/>
                    <a:pt x="206" y="76"/>
                    <a:pt x="206" y="76"/>
                  </a:cubicBezTo>
                  <a:cubicBezTo>
                    <a:pt x="210" y="76"/>
                    <a:pt x="219" y="71"/>
                    <a:pt x="220" y="70"/>
                  </a:cubicBezTo>
                  <a:cubicBezTo>
                    <a:pt x="254" y="45"/>
                    <a:pt x="254" y="45"/>
                    <a:pt x="254" y="45"/>
                  </a:cubicBezTo>
                  <a:cubicBezTo>
                    <a:pt x="259" y="41"/>
                    <a:pt x="259" y="35"/>
                    <a:pt x="254" y="3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4" name="Freeform 49"/>
            <p:cNvSpPr/>
            <p:nvPr/>
          </p:nvSpPr>
          <p:spPr bwMode="auto">
            <a:xfrm>
              <a:off x="7292658" y="6596380"/>
              <a:ext cx="808038" cy="239713"/>
            </a:xfrm>
            <a:custGeom>
              <a:avLst/>
              <a:gdLst>
                <a:gd name="T0" fmla="*/ 39 w 259"/>
                <a:gd name="T1" fmla="*/ 7 h 77"/>
                <a:gd name="T2" fmla="*/ 5 w 259"/>
                <a:gd name="T3" fmla="*/ 32 h 77"/>
                <a:gd name="T4" fmla="*/ 5 w 259"/>
                <a:gd name="T5" fmla="*/ 46 h 77"/>
                <a:gd name="T6" fmla="*/ 39 w 259"/>
                <a:gd name="T7" fmla="*/ 70 h 77"/>
                <a:gd name="T8" fmla="*/ 53 w 259"/>
                <a:gd name="T9" fmla="*/ 77 h 77"/>
                <a:gd name="T10" fmla="*/ 259 w 259"/>
                <a:gd name="T11" fmla="*/ 77 h 77"/>
                <a:gd name="T12" fmla="*/ 259 w 259"/>
                <a:gd name="T13" fmla="*/ 0 h 77"/>
                <a:gd name="T14" fmla="*/ 53 w 259"/>
                <a:gd name="T15" fmla="*/ 0 h 77"/>
                <a:gd name="T16" fmla="*/ 39 w 259"/>
                <a:gd name="T17"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9" h="77">
                  <a:moveTo>
                    <a:pt x="39" y="7"/>
                  </a:moveTo>
                  <a:cubicBezTo>
                    <a:pt x="5" y="32"/>
                    <a:pt x="5" y="32"/>
                    <a:pt x="5" y="32"/>
                  </a:cubicBezTo>
                  <a:cubicBezTo>
                    <a:pt x="0" y="35"/>
                    <a:pt x="0" y="42"/>
                    <a:pt x="5" y="46"/>
                  </a:cubicBezTo>
                  <a:cubicBezTo>
                    <a:pt x="39" y="70"/>
                    <a:pt x="39" y="70"/>
                    <a:pt x="39" y="70"/>
                  </a:cubicBezTo>
                  <a:cubicBezTo>
                    <a:pt x="40" y="71"/>
                    <a:pt x="49" y="77"/>
                    <a:pt x="53" y="77"/>
                  </a:cubicBezTo>
                  <a:cubicBezTo>
                    <a:pt x="259" y="77"/>
                    <a:pt x="259" y="77"/>
                    <a:pt x="259" y="77"/>
                  </a:cubicBezTo>
                  <a:cubicBezTo>
                    <a:pt x="259" y="0"/>
                    <a:pt x="259" y="0"/>
                    <a:pt x="259" y="0"/>
                  </a:cubicBezTo>
                  <a:cubicBezTo>
                    <a:pt x="53" y="0"/>
                    <a:pt x="53" y="0"/>
                    <a:pt x="53" y="0"/>
                  </a:cubicBezTo>
                  <a:cubicBezTo>
                    <a:pt x="49" y="0"/>
                    <a:pt x="40" y="6"/>
                    <a:pt x="39"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5" name="Freeform 50"/>
            <p:cNvSpPr/>
            <p:nvPr/>
          </p:nvSpPr>
          <p:spPr bwMode="auto">
            <a:xfrm>
              <a:off x="7819708" y="6880543"/>
              <a:ext cx="280988" cy="236538"/>
            </a:xfrm>
            <a:custGeom>
              <a:avLst/>
              <a:gdLst>
                <a:gd name="T0" fmla="*/ 0 w 90"/>
                <a:gd name="T1" fmla="*/ 64 h 76"/>
                <a:gd name="T2" fmla="*/ 12 w 90"/>
                <a:gd name="T3" fmla="*/ 76 h 76"/>
                <a:gd name="T4" fmla="*/ 78 w 90"/>
                <a:gd name="T5" fmla="*/ 76 h 76"/>
                <a:gd name="T6" fmla="*/ 90 w 90"/>
                <a:gd name="T7" fmla="*/ 64 h 76"/>
                <a:gd name="T8" fmla="*/ 90 w 90"/>
                <a:gd name="T9" fmla="*/ 0 h 76"/>
                <a:gd name="T10" fmla="*/ 0 w 90"/>
                <a:gd name="T11" fmla="*/ 0 h 76"/>
                <a:gd name="T12" fmla="*/ 0 w 90"/>
                <a:gd name="T13" fmla="*/ 64 h 76"/>
              </a:gdLst>
              <a:ahLst/>
              <a:cxnLst>
                <a:cxn ang="0">
                  <a:pos x="T0" y="T1"/>
                </a:cxn>
                <a:cxn ang="0">
                  <a:pos x="T2" y="T3"/>
                </a:cxn>
                <a:cxn ang="0">
                  <a:pos x="T4" y="T5"/>
                </a:cxn>
                <a:cxn ang="0">
                  <a:pos x="T6" y="T7"/>
                </a:cxn>
                <a:cxn ang="0">
                  <a:pos x="T8" y="T9"/>
                </a:cxn>
                <a:cxn ang="0">
                  <a:pos x="T10" y="T11"/>
                </a:cxn>
                <a:cxn ang="0">
                  <a:pos x="T12" y="T13"/>
                </a:cxn>
              </a:cxnLst>
              <a:rect l="0" t="0" r="r" b="b"/>
              <a:pathLst>
                <a:path w="90" h="76">
                  <a:moveTo>
                    <a:pt x="0" y="64"/>
                  </a:moveTo>
                  <a:cubicBezTo>
                    <a:pt x="0" y="70"/>
                    <a:pt x="5" y="76"/>
                    <a:pt x="12" y="76"/>
                  </a:cubicBezTo>
                  <a:cubicBezTo>
                    <a:pt x="78" y="76"/>
                    <a:pt x="78" y="76"/>
                    <a:pt x="78" y="76"/>
                  </a:cubicBezTo>
                  <a:cubicBezTo>
                    <a:pt x="85" y="76"/>
                    <a:pt x="90" y="70"/>
                    <a:pt x="90" y="64"/>
                  </a:cubicBezTo>
                  <a:cubicBezTo>
                    <a:pt x="90" y="0"/>
                    <a:pt x="90" y="0"/>
                    <a:pt x="90" y="0"/>
                  </a:cubicBezTo>
                  <a:cubicBezTo>
                    <a:pt x="0" y="0"/>
                    <a:pt x="0" y="0"/>
                    <a:pt x="0" y="0"/>
                  </a:cubicBezTo>
                  <a:lnTo>
                    <a:pt x="0" y="6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106" name="组合 105"/>
          <p:cNvGrpSpPr/>
          <p:nvPr/>
        </p:nvGrpSpPr>
        <p:grpSpPr>
          <a:xfrm>
            <a:off x="766763" y="857986"/>
            <a:ext cx="2117035" cy="165373"/>
            <a:chOff x="2218037" y="6272597"/>
            <a:chExt cx="2734179" cy="213582"/>
          </a:xfrm>
          <a:effectLst>
            <a:outerShdw blurRad="50800" dist="38100" dir="2700000" algn="tl" rotWithShape="0">
              <a:prstClr val="black">
                <a:alpha val="40000"/>
              </a:prstClr>
            </a:outerShdw>
          </a:effectLst>
        </p:grpSpPr>
        <p:grpSp>
          <p:nvGrpSpPr>
            <p:cNvPr id="107" name="组合 106"/>
            <p:cNvGrpSpPr/>
            <p:nvPr/>
          </p:nvGrpSpPr>
          <p:grpSpPr>
            <a:xfrm flipV="1">
              <a:off x="2218037" y="6272597"/>
              <a:ext cx="1341734" cy="213582"/>
              <a:chOff x="2218037" y="5369771"/>
              <a:chExt cx="5671594" cy="902826"/>
            </a:xfrm>
          </p:grpSpPr>
          <p:sp>
            <p:nvSpPr>
              <p:cNvPr id="114" name="矩形 113"/>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5" name="矩形 114"/>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6" name="矩形 115"/>
              <p:cNvSpPr/>
              <p:nvPr/>
            </p:nvSpPr>
            <p:spPr>
              <a:xfrm>
                <a:off x="4556123" y="536977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7" name="矩形 116"/>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8" name="矩形 117"/>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8" name="组合 107"/>
            <p:cNvGrpSpPr/>
            <p:nvPr/>
          </p:nvGrpSpPr>
          <p:grpSpPr>
            <a:xfrm flipV="1">
              <a:off x="3610482" y="6272597"/>
              <a:ext cx="1341734" cy="213582"/>
              <a:chOff x="2218037" y="5369771"/>
              <a:chExt cx="5671594" cy="902826"/>
            </a:xfrm>
          </p:grpSpPr>
          <p:sp>
            <p:nvSpPr>
              <p:cNvPr id="109" name="矩形 108"/>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矩形 109"/>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 name="矩形 110"/>
              <p:cNvSpPr/>
              <p:nvPr/>
            </p:nvSpPr>
            <p:spPr>
              <a:xfrm>
                <a:off x="4556123" y="536977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矩形 111"/>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矩形 112"/>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19" name="文本框 118"/>
          <p:cNvSpPr txBox="1"/>
          <p:nvPr/>
        </p:nvSpPr>
        <p:spPr>
          <a:xfrm>
            <a:off x="670138" y="375131"/>
            <a:ext cx="1706245" cy="457200"/>
          </a:xfrm>
          <a:prstGeom prst="rect">
            <a:avLst/>
          </a:prstGeom>
          <a:noFill/>
        </p:spPr>
        <p:txBody>
          <a:bodyPr wrap="none" rtlCol="0">
            <a:spAutoFit/>
          </a:bodyPr>
          <a:lstStyle/>
          <a:p>
            <a:r>
              <a:rPr lang="en-US" altLang="zh-CN" sz="2400" dirty="0">
                <a:latin typeface="黑体" panose="02010609060101010101" pitchFamily="49" charset="-122"/>
                <a:ea typeface="黑体" panose="02010609060101010101" pitchFamily="49" charset="-122"/>
              </a:rPr>
              <a:t>SWOT分析</a:t>
            </a:r>
          </a:p>
        </p:txBody>
      </p:sp>
      <p:sp>
        <p:nvSpPr>
          <p:cNvPr id="2" name="Rectangle 23"/>
          <p:cNvSpPr/>
          <p:nvPr/>
        </p:nvSpPr>
        <p:spPr>
          <a:xfrm>
            <a:off x="588010" y="1473835"/>
            <a:ext cx="5777865" cy="2069465"/>
          </a:xfrm>
          <a:prstGeom prst="rect">
            <a:avLst/>
          </a:prstGeom>
        </p:spPr>
        <p:txBody>
          <a:bodyPr wrap="square">
            <a:spAutoFit/>
          </a:bodyPr>
          <a:lstStyle/>
          <a:p>
            <a:pPr defTabSz="1242695" fontAlgn="base">
              <a:spcBef>
                <a:spcPct val="0"/>
              </a:spcBef>
              <a:spcAft>
                <a:spcPct val="0"/>
              </a:spcAft>
            </a:pPr>
            <a:r>
              <a:rPr lang="en-US" altLang="zh-CN" sz="2175" b="1" dirty="0">
                <a:ln w="3175">
                  <a:noFill/>
                </a:ln>
                <a:solidFill>
                  <a:srgbClr val="CB7D40"/>
                </a:solidFill>
                <a:latin typeface="黑体" panose="02010609060101010101" pitchFamily="49" charset="-122"/>
                <a:ea typeface="黑体" panose="02010609060101010101" pitchFamily="49" charset="-122"/>
                <a:cs typeface="Segoe UI" panose="020B0502040204020203"/>
              </a:rPr>
              <a:t>S</a:t>
            </a:r>
            <a:r>
              <a:rPr lang="zh-CN" altLang="en-US" sz="2175" b="1" dirty="0">
                <a:ln w="3175">
                  <a:noFill/>
                </a:ln>
                <a:solidFill>
                  <a:srgbClr val="CB7D40"/>
                </a:solidFill>
                <a:latin typeface="黑体" panose="02010609060101010101" pitchFamily="49" charset="-122"/>
                <a:ea typeface="黑体" panose="02010609060101010101" pitchFamily="49" charset="-122"/>
                <a:cs typeface="Segoe UI" panose="020B0502040204020203"/>
              </a:rPr>
              <a:t>（</a:t>
            </a:r>
            <a:r>
              <a:rPr lang="en-US" altLang="zh-CN" sz="2175" b="1" dirty="0">
                <a:ln w="3175">
                  <a:noFill/>
                </a:ln>
                <a:solidFill>
                  <a:srgbClr val="CB7D40"/>
                </a:solidFill>
                <a:latin typeface="黑体" panose="02010609060101010101" pitchFamily="49" charset="-122"/>
                <a:ea typeface="黑体" panose="02010609060101010101" pitchFamily="49" charset="-122"/>
                <a:cs typeface="Segoe UI" panose="020B0502040204020203"/>
              </a:rPr>
              <a:t>优势</a:t>
            </a:r>
            <a:r>
              <a:rPr lang="zh-CN" altLang="en-US" sz="2175" b="1" dirty="0">
                <a:ln w="3175">
                  <a:noFill/>
                </a:ln>
                <a:solidFill>
                  <a:srgbClr val="CB7D40"/>
                </a:solidFill>
                <a:latin typeface="黑体" panose="02010609060101010101" pitchFamily="49" charset="-122"/>
                <a:ea typeface="黑体" panose="02010609060101010101" pitchFamily="49" charset="-122"/>
                <a:cs typeface="Segoe UI" panose="020B0502040204020203"/>
              </a:rPr>
              <a:t>）：</a:t>
            </a:r>
          </a:p>
          <a:p>
            <a:pPr marL="285750" indent="-285750">
              <a:buFont typeface="Arial" panose="020B0604020202020204" pitchFamily="34" charset="0"/>
              <a:buChar char="•"/>
            </a:pPr>
            <a:r>
              <a:rPr lang="en-US" altLang="zh-CN" dirty="0">
                <a:latin typeface="华文细黑" panose="02010600040101010101" pitchFamily="2" charset="-122"/>
                <a:ea typeface="华文细黑" panose="02010600040101010101" pitchFamily="2" charset="-122"/>
              </a:rPr>
              <a:t>一体化业务组合</a:t>
            </a:r>
            <a:r>
              <a:rPr lang="zh-CN" altLang="en-US" dirty="0">
                <a:latin typeface="华文细黑" panose="02010600040101010101" pitchFamily="2" charset="-122"/>
                <a:ea typeface="华文细黑" panose="02010600040101010101" pitchFamily="2" charset="-122"/>
              </a:rPr>
              <a:t>（</a:t>
            </a:r>
            <a:r>
              <a:rPr lang="en-US" altLang="zh-CN" dirty="0">
                <a:latin typeface="华文细黑" panose="02010600040101010101" pitchFamily="2" charset="-122"/>
                <a:ea typeface="华文细黑" panose="02010600040101010101" pitchFamily="2" charset="-122"/>
              </a:rPr>
              <a:t>仓储</a:t>
            </a:r>
            <a:r>
              <a:rPr lang="zh-CN" altLang="en-US" dirty="0">
                <a:latin typeface="华文细黑" panose="02010600040101010101" pitchFamily="2" charset="-122"/>
                <a:ea typeface="华文细黑" panose="02010600040101010101" pitchFamily="2" charset="-122"/>
              </a:rPr>
              <a:t>、</a:t>
            </a:r>
            <a:r>
              <a:rPr lang="en-US" altLang="zh-CN" dirty="0">
                <a:latin typeface="华文细黑" panose="02010600040101010101" pitchFamily="2" charset="-122"/>
                <a:ea typeface="华文细黑" panose="02010600040101010101" pitchFamily="2" charset="-122"/>
              </a:rPr>
              <a:t>物流</a:t>
            </a:r>
            <a:r>
              <a:rPr lang="zh-CN" altLang="en-US" dirty="0">
                <a:latin typeface="华文细黑" panose="02010600040101010101" pitchFamily="2" charset="-122"/>
                <a:ea typeface="华文细黑" panose="02010600040101010101" pitchFamily="2" charset="-122"/>
              </a:rPr>
              <a:t>）</a:t>
            </a:r>
          </a:p>
          <a:p>
            <a:pPr marL="285750" indent="-285750">
              <a:buFont typeface="Arial" panose="020B0604020202020204" pitchFamily="34" charset="0"/>
              <a:buChar char="•"/>
            </a:pPr>
            <a:r>
              <a:rPr lang="en-US" altLang="zh-CN" dirty="0">
                <a:latin typeface="华文细黑" panose="02010600040101010101" pitchFamily="2" charset="-122"/>
                <a:ea typeface="华文细黑" panose="02010600040101010101" pitchFamily="2" charset="-122"/>
              </a:rPr>
              <a:t>平台范围广</a:t>
            </a:r>
            <a:r>
              <a:rPr lang="zh-CN" altLang="en-US" dirty="0">
                <a:latin typeface="华文细黑" panose="02010600040101010101" pitchFamily="2" charset="-122"/>
                <a:ea typeface="华文细黑" panose="02010600040101010101" pitchFamily="2" charset="-122"/>
              </a:rPr>
              <a:t>（</a:t>
            </a:r>
            <a:r>
              <a:rPr lang="en-US" altLang="zh-CN" dirty="0">
                <a:latin typeface="华文细黑" panose="02010600040101010101" pitchFamily="2" charset="-122"/>
                <a:ea typeface="华文细黑" panose="02010600040101010101" pitchFamily="2" charset="-122"/>
              </a:rPr>
              <a:t>天猫</a:t>
            </a:r>
            <a:r>
              <a:rPr lang="zh-CN" altLang="en-US" dirty="0">
                <a:latin typeface="华文细黑" panose="02010600040101010101" pitchFamily="2" charset="-122"/>
                <a:ea typeface="华文细黑" panose="02010600040101010101" pitchFamily="2" charset="-122"/>
              </a:rPr>
              <a:t>、</a:t>
            </a:r>
            <a:r>
              <a:rPr lang="en-US" altLang="zh-CN" dirty="0">
                <a:latin typeface="华文细黑" panose="02010600040101010101" pitchFamily="2" charset="-122"/>
                <a:ea typeface="华文细黑" panose="02010600040101010101" pitchFamily="2" charset="-122"/>
              </a:rPr>
              <a:t>淘宝</a:t>
            </a:r>
            <a:r>
              <a:rPr lang="zh-CN" altLang="en-US" dirty="0">
                <a:latin typeface="华文细黑" panose="02010600040101010101" pitchFamily="2" charset="-122"/>
                <a:ea typeface="华文细黑" panose="02010600040101010101" pitchFamily="2" charset="-122"/>
              </a:rPr>
              <a:t>、</a:t>
            </a:r>
            <a:r>
              <a:rPr lang="en-US" altLang="zh-CN" dirty="0">
                <a:latin typeface="华文细黑" panose="02010600040101010101" pitchFamily="2" charset="-122"/>
                <a:ea typeface="华文细黑" panose="02010600040101010101" pitchFamily="2" charset="-122"/>
              </a:rPr>
              <a:t>咸鱼</a:t>
            </a:r>
            <a:r>
              <a:rPr lang="zh-CN" altLang="en-US" dirty="0">
                <a:latin typeface="华文细黑" panose="02010600040101010101" pitchFamily="2" charset="-122"/>
                <a:ea typeface="华文细黑" panose="02010600040101010101" pitchFamily="2" charset="-122"/>
              </a:rPr>
              <a:t>）</a:t>
            </a:r>
            <a:endParaRPr lang="en-US" altLang="zh-CN" dirty="0">
              <a:latin typeface="华文细黑" panose="02010600040101010101" pitchFamily="2" charset="-122"/>
              <a:ea typeface="华文细黑" panose="02010600040101010101" pitchFamily="2" charset="-122"/>
            </a:endParaRPr>
          </a:p>
          <a:p>
            <a:pPr marL="285750" indent="-285750">
              <a:buFont typeface="Arial" panose="020B0604020202020204" pitchFamily="34" charset="0"/>
              <a:buChar char="•"/>
            </a:pPr>
            <a:r>
              <a:rPr lang="en-US" altLang="zh-CN" dirty="0">
                <a:latin typeface="华文细黑" panose="02010600040101010101" pitchFamily="2" charset="-122"/>
                <a:ea typeface="华文细黑" panose="02010600040101010101" pitchFamily="2" charset="-122"/>
              </a:rPr>
              <a:t>阿里巴巴</a:t>
            </a:r>
            <a:r>
              <a:rPr lang="zh-CN" altLang="en-US" dirty="0">
                <a:latin typeface="华文细黑" panose="02010600040101010101" pitchFamily="2" charset="-122"/>
                <a:ea typeface="华文细黑" panose="02010600040101010101" pitchFamily="2" charset="-122"/>
              </a:rPr>
              <a:t>于</a:t>
            </a:r>
            <a:r>
              <a:rPr lang="en-US" altLang="zh-CN" dirty="0">
                <a:latin typeface="华文细黑" panose="02010600040101010101" pitchFamily="2" charset="-122"/>
                <a:ea typeface="华文细黑" panose="02010600040101010101" pitchFamily="2" charset="-122"/>
              </a:rPr>
              <a:t>2001</a:t>
            </a:r>
            <a:r>
              <a:rPr lang="zh-CN" altLang="en-US" dirty="0">
                <a:latin typeface="华文细黑" panose="02010600040101010101" pitchFamily="2" charset="-122"/>
                <a:ea typeface="华文细黑" panose="02010600040101010101" pitchFamily="2" charset="-122"/>
              </a:rPr>
              <a:t>年</a:t>
            </a:r>
            <a:r>
              <a:rPr lang="en-US" altLang="zh-CN" dirty="0">
                <a:latin typeface="华文细黑" panose="02010600040101010101" pitchFamily="2" charset="-122"/>
                <a:ea typeface="华文细黑" panose="02010600040101010101" pitchFamily="2" charset="-122"/>
              </a:rPr>
              <a:t>建立“诚信通“实现网上交互式信息管理体系</a:t>
            </a:r>
            <a:r>
              <a:rPr lang="zh-CN" altLang="en-US" dirty="0">
                <a:latin typeface="华文细黑" panose="02010600040101010101" pitchFamily="2" charset="-122"/>
                <a:ea typeface="华文细黑" panose="02010600040101010101" pitchFamily="2" charset="-122"/>
              </a:rPr>
              <a:t>与</a:t>
            </a:r>
            <a:r>
              <a:rPr lang="en-US" altLang="zh-CN" dirty="0">
                <a:latin typeface="华文细黑" panose="02010600040101010101" pitchFamily="2" charset="-122"/>
                <a:ea typeface="华文细黑" panose="02010600040101010101" pitchFamily="2" charset="-122"/>
              </a:rPr>
              <a:t>传统认证服务</a:t>
            </a:r>
            <a:r>
              <a:rPr lang="zh-CN" altLang="en-US" dirty="0">
                <a:latin typeface="华文细黑" panose="02010600040101010101" pitchFamily="2" charset="-122"/>
                <a:ea typeface="华文细黑" panose="02010600040101010101" pitchFamily="2" charset="-122"/>
              </a:rPr>
              <a:t>与</a:t>
            </a:r>
            <a:r>
              <a:rPr lang="en-US" altLang="zh-CN" dirty="0">
                <a:latin typeface="华文细黑" panose="02010600040101010101" pitchFamily="2" charset="-122"/>
                <a:ea typeface="华文细黑" panose="02010600040101010101" pitchFamily="2" charset="-122"/>
              </a:rPr>
              <a:t>网络实时互动</a:t>
            </a:r>
            <a:r>
              <a:rPr lang="zh-CN" altLang="en-US" dirty="0">
                <a:latin typeface="华文细黑" panose="02010600040101010101" pitchFamily="2" charset="-122"/>
                <a:ea typeface="华文细黑" panose="02010600040101010101" pitchFamily="2" charset="-122"/>
              </a:rPr>
              <a:t>的</a:t>
            </a:r>
            <a:r>
              <a:rPr lang="en-US" altLang="zh-CN" dirty="0">
                <a:latin typeface="华文细黑" panose="02010600040101010101" pitchFamily="2" charset="-122"/>
                <a:ea typeface="华文细黑" panose="02010600040101010101" pitchFamily="2" charset="-122"/>
              </a:rPr>
              <a:t>结合</a:t>
            </a:r>
          </a:p>
          <a:p>
            <a:pPr marL="285750" indent="-285750">
              <a:buFont typeface="Arial" panose="020B0604020202020204" pitchFamily="34" charset="0"/>
              <a:buChar char="•"/>
            </a:pPr>
            <a:r>
              <a:rPr lang="en-US" altLang="zh-CN" dirty="0">
                <a:latin typeface="华文细黑" panose="02010600040101010101" pitchFamily="2" charset="-122"/>
                <a:ea typeface="华文细黑" panose="02010600040101010101" pitchFamily="2" charset="-122"/>
              </a:rPr>
              <a:t>阿里</a:t>
            </a:r>
            <a:r>
              <a:rPr lang="zh-CN" altLang="en-US" dirty="0">
                <a:latin typeface="华文细黑" panose="02010600040101010101" pitchFamily="2" charset="-122"/>
                <a:ea typeface="华文细黑" panose="02010600040101010101" pitchFamily="2" charset="-122"/>
              </a:rPr>
              <a:t>于</a:t>
            </a:r>
            <a:r>
              <a:rPr lang="en-US" altLang="zh-CN" dirty="0">
                <a:latin typeface="华文细黑" panose="02010600040101010101" pitchFamily="2" charset="-122"/>
                <a:ea typeface="华文细黑" panose="02010600040101010101" pitchFamily="2" charset="-122"/>
              </a:rPr>
              <a:t>2014</a:t>
            </a:r>
            <a:r>
              <a:rPr lang="zh-CN" altLang="en-US" dirty="0">
                <a:latin typeface="华文细黑" panose="02010600040101010101" pitchFamily="2" charset="-122"/>
                <a:ea typeface="华文细黑" panose="02010600040101010101" pitchFamily="2" charset="-122"/>
              </a:rPr>
              <a:t>年在</a:t>
            </a:r>
            <a:r>
              <a:rPr lang="en-US" altLang="zh-CN" dirty="0">
                <a:latin typeface="华文细黑" panose="02010600040101010101" pitchFamily="2" charset="-122"/>
                <a:ea typeface="华文细黑" panose="02010600040101010101" pitchFamily="2" charset="-122"/>
              </a:rPr>
              <a:t>纽约上市</a:t>
            </a:r>
            <a:r>
              <a:rPr lang="zh-CN" altLang="en-US" dirty="0">
                <a:latin typeface="华文细黑" panose="02010600040101010101" pitchFamily="2" charset="-122"/>
                <a:ea typeface="华文细黑" panose="02010600040101010101" pitchFamily="2" charset="-122"/>
              </a:rPr>
              <a:t>，</a:t>
            </a:r>
            <a:r>
              <a:rPr lang="en-US" altLang="zh-CN" dirty="0">
                <a:latin typeface="华文细黑" panose="02010600040101010101" pitchFamily="2" charset="-122"/>
                <a:ea typeface="华文细黑" panose="02010600040101010101" pitchFamily="2" charset="-122"/>
              </a:rPr>
              <a:t>经营风险较小</a:t>
            </a:r>
          </a:p>
          <a:p>
            <a:pPr marL="285750" indent="-285750">
              <a:buFont typeface="Arial" panose="020B0604020202020204" pitchFamily="34" charset="0"/>
              <a:buChar char="•"/>
            </a:pPr>
            <a:r>
              <a:rPr lang="en-US" altLang="zh-CN" dirty="0">
                <a:latin typeface="华文细黑" panose="02010600040101010101" pitchFamily="2" charset="-122"/>
                <a:ea typeface="华文细黑" panose="02010600040101010101" pitchFamily="2" charset="-122"/>
              </a:rPr>
              <a:t>知名度高</a:t>
            </a:r>
            <a:r>
              <a:rPr lang="zh-CN" altLang="en-US" dirty="0">
                <a:latin typeface="华文细黑" panose="02010600040101010101" pitchFamily="2" charset="-122"/>
                <a:ea typeface="华文细黑" panose="02010600040101010101" pitchFamily="2" charset="-122"/>
              </a:rPr>
              <a:t>，</a:t>
            </a:r>
            <a:r>
              <a:rPr lang="en-US" altLang="zh-CN" dirty="0">
                <a:latin typeface="华文细黑" panose="02010600040101010101" pitchFamily="2" charset="-122"/>
                <a:ea typeface="华文细黑" panose="02010600040101010101" pitchFamily="2" charset="-122"/>
              </a:rPr>
              <a:t>口碑</a:t>
            </a:r>
            <a:r>
              <a:rPr lang="zh-CN" altLang="en-US" dirty="0">
                <a:latin typeface="华文细黑" panose="02010600040101010101" pitchFamily="2" charset="-122"/>
                <a:ea typeface="华文细黑" panose="02010600040101010101" pitchFamily="2" charset="-122"/>
              </a:rPr>
              <a:t>好</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414"/>
          <p:cNvSpPr/>
          <p:nvPr/>
        </p:nvSpPr>
        <p:spPr bwMode="auto">
          <a:xfrm>
            <a:off x="845705" y="1417471"/>
            <a:ext cx="4543538" cy="4543537"/>
          </a:xfrm>
          <a:prstGeom prst="ellipse">
            <a:avLst/>
          </a:prstGeom>
          <a:solidFill>
            <a:srgbClr val="A29266"/>
          </a:solidFill>
          <a:ln w="9525" cap="flat" cmpd="sng" algn="ctr">
            <a:no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t" anchorCtr="0" forceAA="0" compatLnSpc="1">
            <a:noAutofit/>
          </a:bodyPr>
          <a:lstStyle/>
          <a:p>
            <a:pPr algn="ctr" defTabSz="913765">
              <a:lnSpc>
                <a:spcPct val="90000"/>
              </a:lnSpc>
              <a:defRPr/>
            </a:pPr>
            <a:endParaRPr lang="en-US" sz="1960" b="1" kern="0" dirty="0">
              <a:solidFill>
                <a:srgbClr val="FFFFFF"/>
              </a:solidFill>
              <a:latin typeface="Segoe UI Light" panose="020B0502040204020203"/>
              <a:ea typeface="Segoe UI" panose="020B0502040204020203"/>
              <a:cs typeface="Segoe UI" panose="020B0502040204020203"/>
            </a:endParaRPr>
          </a:p>
        </p:txBody>
      </p:sp>
      <p:sp>
        <p:nvSpPr>
          <p:cNvPr id="5" name="Oval 415"/>
          <p:cNvSpPr/>
          <p:nvPr/>
        </p:nvSpPr>
        <p:spPr bwMode="auto">
          <a:xfrm>
            <a:off x="1096030" y="1667795"/>
            <a:ext cx="4042889" cy="4042888"/>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t" anchorCtr="0" forceAA="0" compatLnSpc="1">
            <a:noAutofit/>
          </a:bodyPr>
          <a:lstStyle/>
          <a:p>
            <a:pPr algn="ctr" defTabSz="913765">
              <a:lnSpc>
                <a:spcPct val="90000"/>
              </a:lnSpc>
              <a:defRPr/>
            </a:pPr>
            <a:endParaRPr lang="en-US" sz="1960" b="1" kern="0" dirty="0">
              <a:solidFill>
                <a:srgbClr val="FFFFFF"/>
              </a:solidFill>
              <a:latin typeface="Segoe UI Light" panose="020B0502040204020203"/>
              <a:ea typeface="Segoe UI" panose="020B0502040204020203"/>
              <a:cs typeface="Segoe UI" panose="020B0502040204020203"/>
            </a:endParaRPr>
          </a:p>
        </p:txBody>
      </p:sp>
      <p:sp>
        <p:nvSpPr>
          <p:cNvPr id="6" name="AutoShape 3"/>
          <p:cNvSpPr>
            <a:spLocks noChangeAspect="1" noChangeArrowheads="1" noTextEdit="1"/>
          </p:cNvSpPr>
          <p:nvPr/>
        </p:nvSpPr>
        <p:spPr bwMode="auto">
          <a:xfrm>
            <a:off x="1170289" y="1741861"/>
            <a:ext cx="3895725" cy="3895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defTabSz="914400">
              <a:defRPr/>
            </a:pPr>
            <a:endParaRPr lang="en-US" kern="0">
              <a:solidFill>
                <a:srgbClr val="000000"/>
              </a:solidFill>
              <a:ea typeface="MS PGothic" panose="020B0600070205080204" charset="-128"/>
            </a:endParaRPr>
          </a:p>
        </p:txBody>
      </p:sp>
      <p:sp>
        <p:nvSpPr>
          <p:cNvPr id="7" name="Freeform 5"/>
          <p:cNvSpPr/>
          <p:nvPr/>
        </p:nvSpPr>
        <p:spPr bwMode="auto">
          <a:xfrm>
            <a:off x="3149902" y="1738686"/>
            <a:ext cx="1919288" cy="2895600"/>
          </a:xfrm>
          <a:custGeom>
            <a:avLst/>
            <a:gdLst>
              <a:gd name="T0" fmla="*/ 0 w 649"/>
              <a:gd name="T1" fmla="*/ 0 h 979"/>
              <a:gd name="T2" fmla="*/ 0 w 649"/>
              <a:gd name="T3" fmla="*/ 653 h 979"/>
              <a:gd name="T4" fmla="*/ 142 w 649"/>
              <a:gd name="T5" fmla="*/ 735 h 979"/>
              <a:gd name="T6" fmla="*/ 566 w 649"/>
              <a:gd name="T7" fmla="*/ 979 h 979"/>
              <a:gd name="T8" fmla="*/ 649 w 649"/>
              <a:gd name="T9" fmla="*/ 659 h 979"/>
              <a:gd name="T10" fmla="*/ 0 w 649"/>
              <a:gd name="T11" fmla="*/ 0 h 979"/>
            </a:gdLst>
            <a:ahLst/>
            <a:cxnLst>
              <a:cxn ang="0">
                <a:pos x="T0" y="T1"/>
              </a:cxn>
              <a:cxn ang="0">
                <a:pos x="T2" y="T3"/>
              </a:cxn>
              <a:cxn ang="0">
                <a:pos x="T4" y="T5"/>
              </a:cxn>
              <a:cxn ang="0">
                <a:pos x="T6" y="T7"/>
              </a:cxn>
              <a:cxn ang="0">
                <a:pos x="T8" y="T9"/>
              </a:cxn>
              <a:cxn ang="0">
                <a:pos x="T10" y="T11"/>
              </a:cxn>
            </a:cxnLst>
            <a:rect l="0" t="0" r="r" b="b"/>
            <a:pathLst>
              <a:path w="649" h="979">
                <a:moveTo>
                  <a:pt x="0" y="0"/>
                </a:moveTo>
                <a:cubicBezTo>
                  <a:pt x="0" y="653"/>
                  <a:pt x="0" y="653"/>
                  <a:pt x="0" y="653"/>
                </a:cubicBezTo>
                <a:cubicBezTo>
                  <a:pt x="142" y="735"/>
                  <a:pt x="142" y="735"/>
                  <a:pt x="142" y="735"/>
                </a:cubicBezTo>
                <a:cubicBezTo>
                  <a:pt x="566" y="979"/>
                  <a:pt x="566" y="979"/>
                  <a:pt x="566" y="979"/>
                </a:cubicBezTo>
                <a:cubicBezTo>
                  <a:pt x="622" y="878"/>
                  <a:pt x="649" y="776"/>
                  <a:pt x="649" y="659"/>
                </a:cubicBezTo>
                <a:cubicBezTo>
                  <a:pt x="649" y="299"/>
                  <a:pt x="359" y="5"/>
                  <a:pt x="0" y="0"/>
                </a:cubicBezTo>
                <a:close/>
              </a:path>
            </a:pathLst>
          </a:custGeom>
          <a:solidFill>
            <a:srgbClr val="6F4D39"/>
          </a:solidFill>
          <a:ln w="10795" cap="flat" cmpd="sng" algn="ctr">
            <a:noFill/>
            <a:prstDash val="solid"/>
          </a:ln>
          <a:effectLst/>
        </p:spPr>
        <p:txBody>
          <a:bodyPr lIns="182880" tIns="182880" rIns="182880" bIns="182880" anchor="ctr"/>
          <a:lstStyle/>
          <a:p>
            <a:pPr defTabSz="932180">
              <a:lnSpc>
                <a:spcPct val="90000"/>
              </a:lnSpc>
              <a:defRPr/>
            </a:pPr>
            <a:endParaRPr lang="en-US" sz="2800" kern="0">
              <a:solidFill>
                <a:srgbClr val="FFFFFF"/>
              </a:solidFill>
              <a:latin typeface="Segoe UI Light" panose="020B0502040204020203"/>
            </a:endParaRPr>
          </a:p>
        </p:txBody>
      </p:sp>
      <p:sp>
        <p:nvSpPr>
          <p:cNvPr id="8" name="Freeform 6"/>
          <p:cNvSpPr/>
          <p:nvPr/>
        </p:nvSpPr>
        <p:spPr bwMode="auto">
          <a:xfrm>
            <a:off x="900414" y="1738686"/>
            <a:ext cx="2189163" cy="2895600"/>
          </a:xfrm>
          <a:custGeom>
            <a:avLst/>
            <a:gdLst>
              <a:gd name="T0" fmla="*/ 421 w 740"/>
              <a:gd name="T1" fmla="*/ 88 h 979"/>
              <a:gd name="T2" fmla="*/ 175 w 740"/>
              <a:gd name="T3" fmla="*/ 979 h 979"/>
              <a:gd name="T4" fmla="*/ 740 w 740"/>
              <a:gd name="T5" fmla="*/ 653 h 979"/>
              <a:gd name="T6" fmla="*/ 740 w 740"/>
              <a:gd name="T7" fmla="*/ 0 h 979"/>
              <a:gd name="T8" fmla="*/ 421 w 740"/>
              <a:gd name="T9" fmla="*/ 88 h 979"/>
            </a:gdLst>
            <a:ahLst/>
            <a:cxnLst>
              <a:cxn ang="0">
                <a:pos x="T0" y="T1"/>
              </a:cxn>
              <a:cxn ang="0">
                <a:pos x="T2" y="T3"/>
              </a:cxn>
              <a:cxn ang="0">
                <a:pos x="T4" y="T5"/>
              </a:cxn>
              <a:cxn ang="0">
                <a:pos x="T6" y="T7"/>
              </a:cxn>
              <a:cxn ang="0">
                <a:pos x="T8" y="T9"/>
              </a:cxn>
            </a:cxnLst>
            <a:rect l="0" t="0" r="r" b="b"/>
            <a:pathLst>
              <a:path w="740" h="979">
                <a:moveTo>
                  <a:pt x="421" y="88"/>
                </a:moveTo>
                <a:cubicBezTo>
                  <a:pt x="109" y="268"/>
                  <a:pt x="0" y="666"/>
                  <a:pt x="175" y="979"/>
                </a:cubicBezTo>
                <a:cubicBezTo>
                  <a:pt x="740" y="653"/>
                  <a:pt x="740" y="653"/>
                  <a:pt x="740" y="653"/>
                </a:cubicBezTo>
                <a:cubicBezTo>
                  <a:pt x="740" y="0"/>
                  <a:pt x="740" y="0"/>
                  <a:pt x="740" y="0"/>
                </a:cubicBezTo>
                <a:cubicBezTo>
                  <a:pt x="624" y="1"/>
                  <a:pt x="522" y="29"/>
                  <a:pt x="421" y="88"/>
                </a:cubicBezTo>
                <a:close/>
              </a:path>
            </a:pathLst>
          </a:custGeom>
          <a:solidFill>
            <a:srgbClr val="CB7D40"/>
          </a:solidFill>
          <a:ln w="10795" cap="flat" cmpd="sng" algn="ctr">
            <a:noFill/>
            <a:prstDash val="solid"/>
          </a:ln>
          <a:effectLst/>
        </p:spPr>
        <p:txBody>
          <a:bodyPr lIns="182880" tIns="182880" rIns="182880" bIns="182880" anchor="ctr"/>
          <a:lstStyle/>
          <a:p>
            <a:pPr defTabSz="932180">
              <a:lnSpc>
                <a:spcPct val="90000"/>
              </a:lnSpc>
              <a:defRPr/>
            </a:pPr>
            <a:endParaRPr lang="en-US" sz="2800" kern="0">
              <a:solidFill>
                <a:srgbClr val="FFFFFF"/>
              </a:solidFill>
              <a:latin typeface="Segoe UI Light" panose="020B0502040204020203"/>
            </a:endParaRPr>
          </a:p>
        </p:txBody>
      </p:sp>
      <p:sp>
        <p:nvSpPr>
          <p:cNvPr id="9" name="Freeform 419"/>
          <p:cNvSpPr/>
          <p:nvPr/>
        </p:nvSpPr>
        <p:spPr bwMode="auto">
          <a:xfrm>
            <a:off x="1444927" y="3721474"/>
            <a:ext cx="3349625" cy="1916113"/>
          </a:xfrm>
          <a:custGeom>
            <a:avLst/>
            <a:gdLst>
              <a:gd name="T0" fmla="*/ 0 w 1132"/>
              <a:gd name="T1" fmla="*/ 327 h 648"/>
              <a:gd name="T2" fmla="*/ 237 w 1132"/>
              <a:gd name="T3" fmla="*/ 559 h 648"/>
              <a:gd name="T4" fmla="*/ 565 w 1132"/>
              <a:gd name="T5" fmla="*/ 648 h 648"/>
              <a:gd name="T6" fmla="*/ 1132 w 1132"/>
              <a:gd name="T7" fmla="*/ 327 h 648"/>
              <a:gd name="T8" fmla="*/ 566 w 1132"/>
              <a:gd name="T9" fmla="*/ 0 h 648"/>
              <a:gd name="T10" fmla="*/ 555 w 1132"/>
              <a:gd name="T11" fmla="*/ 7 h 648"/>
              <a:gd name="T12" fmla="*/ 0 w 1132"/>
              <a:gd name="T13" fmla="*/ 327 h 648"/>
            </a:gdLst>
            <a:ahLst/>
            <a:cxnLst>
              <a:cxn ang="0">
                <a:pos x="T0" y="T1"/>
              </a:cxn>
              <a:cxn ang="0">
                <a:pos x="T2" y="T3"/>
              </a:cxn>
              <a:cxn ang="0">
                <a:pos x="T4" y="T5"/>
              </a:cxn>
              <a:cxn ang="0">
                <a:pos x="T6" y="T7"/>
              </a:cxn>
              <a:cxn ang="0">
                <a:pos x="T8" y="T9"/>
              </a:cxn>
              <a:cxn ang="0">
                <a:pos x="T10" y="T11"/>
              </a:cxn>
              <a:cxn ang="0">
                <a:pos x="T12" y="T13"/>
              </a:cxn>
            </a:cxnLst>
            <a:rect l="0" t="0" r="r" b="b"/>
            <a:pathLst>
              <a:path w="1132" h="648">
                <a:moveTo>
                  <a:pt x="0" y="327"/>
                </a:moveTo>
                <a:cubicBezTo>
                  <a:pt x="60" y="427"/>
                  <a:pt x="135" y="501"/>
                  <a:pt x="237" y="559"/>
                </a:cubicBezTo>
                <a:cubicBezTo>
                  <a:pt x="337" y="617"/>
                  <a:pt x="450" y="648"/>
                  <a:pt x="565" y="648"/>
                </a:cubicBezTo>
                <a:cubicBezTo>
                  <a:pt x="797" y="648"/>
                  <a:pt x="1013" y="525"/>
                  <a:pt x="1132" y="327"/>
                </a:cubicBezTo>
                <a:cubicBezTo>
                  <a:pt x="566" y="0"/>
                  <a:pt x="566" y="0"/>
                  <a:pt x="566" y="0"/>
                </a:cubicBezTo>
                <a:cubicBezTo>
                  <a:pt x="555" y="7"/>
                  <a:pt x="555" y="7"/>
                  <a:pt x="555" y="7"/>
                </a:cubicBezTo>
                <a:lnTo>
                  <a:pt x="0" y="327"/>
                </a:lnTo>
                <a:close/>
              </a:path>
            </a:pathLst>
          </a:custGeom>
          <a:solidFill>
            <a:srgbClr val="6F8683"/>
          </a:solidFill>
          <a:ln w="10795" cap="flat" cmpd="sng" algn="ctr">
            <a:noFill/>
            <a:prstDash val="solid"/>
          </a:ln>
          <a:effectLst/>
        </p:spPr>
        <p:txBody>
          <a:bodyPr lIns="182880" tIns="182880" rIns="182880" bIns="182880" anchor="ctr"/>
          <a:lstStyle/>
          <a:p>
            <a:pPr defTabSz="932180">
              <a:lnSpc>
                <a:spcPct val="90000"/>
              </a:lnSpc>
              <a:defRPr/>
            </a:pPr>
            <a:endParaRPr lang="en-US" sz="2800" kern="0">
              <a:solidFill>
                <a:srgbClr val="FFFFFF"/>
              </a:solidFill>
              <a:latin typeface="Segoe UI Light" panose="020B0502040204020203"/>
            </a:endParaRPr>
          </a:p>
        </p:txBody>
      </p:sp>
      <p:sp>
        <p:nvSpPr>
          <p:cNvPr id="10" name="Freeform 8"/>
          <p:cNvSpPr>
            <a:spLocks noEditPoints="1"/>
          </p:cNvSpPr>
          <p:nvPr/>
        </p:nvSpPr>
        <p:spPr bwMode="auto">
          <a:xfrm>
            <a:off x="1170289" y="1738686"/>
            <a:ext cx="1919288" cy="2890838"/>
          </a:xfrm>
          <a:custGeom>
            <a:avLst/>
            <a:gdLst>
              <a:gd name="T0" fmla="*/ 202 w 649"/>
              <a:gd name="T1" fmla="*/ 487 h 977"/>
              <a:gd name="T2" fmla="*/ 646 w 649"/>
              <a:gd name="T3" fmla="*/ 60 h 977"/>
              <a:gd name="T4" fmla="*/ 88 w 649"/>
              <a:gd name="T5" fmla="*/ 497 h 977"/>
              <a:gd name="T6" fmla="*/ 219 w 649"/>
              <a:gd name="T7" fmla="*/ 513 h 977"/>
              <a:gd name="T8" fmla="*/ 435 w 649"/>
              <a:gd name="T9" fmla="*/ 455 h 977"/>
              <a:gd name="T10" fmla="*/ 607 w 649"/>
              <a:gd name="T11" fmla="*/ 499 h 977"/>
              <a:gd name="T12" fmla="*/ 408 w 649"/>
              <a:gd name="T13" fmla="*/ 350 h 977"/>
              <a:gd name="T14" fmla="*/ 227 w 649"/>
              <a:gd name="T15" fmla="*/ 163 h 977"/>
              <a:gd name="T16" fmla="*/ 51 w 649"/>
              <a:gd name="T17" fmla="*/ 852 h 977"/>
              <a:gd name="T18" fmla="*/ 422 w 649"/>
              <a:gd name="T19" fmla="*/ 323 h 977"/>
              <a:gd name="T20" fmla="*/ 347 w 649"/>
              <a:gd name="T21" fmla="*/ 205 h 977"/>
              <a:gd name="T22" fmla="*/ 493 w 649"/>
              <a:gd name="T23" fmla="*/ 136 h 977"/>
              <a:gd name="T24" fmla="*/ 6 w 649"/>
              <a:gd name="T25" fmla="*/ 583 h 977"/>
              <a:gd name="T26" fmla="*/ 134 w 649"/>
              <a:gd name="T27" fmla="*/ 616 h 977"/>
              <a:gd name="T28" fmla="*/ 267 w 649"/>
              <a:gd name="T29" fmla="*/ 593 h 977"/>
              <a:gd name="T30" fmla="*/ 337 w 649"/>
              <a:gd name="T31" fmla="*/ 143 h 977"/>
              <a:gd name="T32" fmla="*/ 231 w 649"/>
              <a:gd name="T33" fmla="*/ 811 h 977"/>
              <a:gd name="T34" fmla="*/ 647 w 649"/>
              <a:gd name="T35" fmla="*/ 180 h 977"/>
              <a:gd name="T36" fmla="*/ 193 w 649"/>
              <a:gd name="T37" fmla="*/ 576 h 977"/>
              <a:gd name="T38" fmla="*/ 174 w 649"/>
              <a:gd name="T39" fmla="*/ 599 h 977"/>
              <a:gd name="T40" fmla="*/ 643 w 649"/>
              <a:gd name="T41" fmla="*/ 362 h 977"/>
              <a:gd name="T42" fmla="*/ 244 w 649"/>
              <a:gd name="T43" fmla="*/ 610 h 977"/>
              <a:gd name="T44" fmla="*/ 219 w 649"/>
              <a:gd name="T45" fmla="*/ 721 h 977"/>
              <a:gd name="T46" fmla="*/ 438 w 649"/>
              <a:gd name="T47" fmla="*/ 280 h 977"/>
              <a:gd name="T48" fmla="*/ 86 w 649"/>
              <a:gd name="T49" fmla="*/ 714 h 977"/>
              <a:gd name="T50" fmla="*/ 476 w 649"/>
              <a:gd name="T51" fmla="*/ 232 h 977"/>
              <a:gd name="T52" fmla="*/ 473 w 649"/>
              <a:gd name="T53" fmla="*/ 300 h 977"/>
              <a:gd name="T54" fmla="*/ 424 w 649"/>
              <a:gd name="T55" fmla="*/ 397 h 977"/>
              <a:gd name="T56" fmla="*/ 531 w 649"/>
              <a:gd name="T57" fmla="*/ 363 h 977"/>
              <a:gd name="T58" fmla="*/ 156 w 649"/>
              <a:gd name="T59" fmla="*/ 507 h 977"/>
              <a:gd name="T60" fmla="*/ 547 w 649"/>
              <a:gd name="T61" fmla="*/ 507 h 977"/>
              <a:gd name="T62" fmla="*/ 275 w 649"/>
              <a:gd name="T63" fmla="*/ 260 h 977"/>
              <a:gd name="T64" fmla="*/ 371 w 649"/>
              <a:gd name="T65" fmla="*/ 428 h 977"/>
              <a:gd name="T66" fmla="*/ 462 w 649"/>
              <a:gd name="T67" fmla="*/ 549 h 977"/>
              <a:gd name="T68" fmla="*/ 111 w 649"/>
              <a:gd name="T69" fmla="*/ 350 h 977"/>
              <a:gd name="T70" fmla="*/ 127 w 649"/>
              <a:gd name="T71" fmla="*/ 401 h 977"/>
              <a:gd name="T72" fmla="*/ 63 w 649"/>
              <a:gd name="T73" fmla="*/ 938 h 977"/>
              <a:gd name="T74" fmla="*/ 249 w 649"/>
              <a:gd name="T75" fmla="*/ 869 h 977"/>
              <a:gd name="T76" fmla="*/ 133 w 649"/>
              <a:gd name="T77" fmla="*/ 641 h 977"/>
              <a:gd name="T78" fmla="*/ 581 w 649"/>
              <a:gd name="T79" fmla="*/ 15 h 977"/>
              <a:gd name="T80" fmla="*/ 593 w 649"/>
              <a:gd name="T81" fmla="*/ 280 h 977"/>
              <a:gd name="T82" fmla="*/ 640 w 649"/>
              <a:gd name="T83" fmla="*/ 260 h 977"/>
              <a:gd name="T84" fmla="*/ 12 w 649"/>
              <a:gd name="T85" fmla="*/ 714 h 977"/>
              <a:gd name="T86" fmla="*/ 32 w 649"/>
              <a:gd name="T87" fmla="*/ 806 h 977"/>
              <a:gd name="T88" fmla="*/ 64 w 649"/>
              <a:gd name="T89" fmla="*/ 501 h 977"/>
              <a:gd name="T90" fmla="*/ 351 w 649"/>
              <a:gd name="T91" fmla="*/ 335 h 977"/>
              <a:gd name="T92" fmla="*/ 227 w 649"/>
              <a:gd name="T93" fmla="*/ 288 h 977"/>
              <a:gd name="T94" fmla="*/ 450 w 649"/>
              <a:gd name="T95" fmla="*/ 581 h 977"/>
              <a:gd name="T96" fmla="*/ 352 w 649"/>
              <a:gd name="T97" fmla="*/ 464 h 977"/>
              <a:gd name="T98" fmla="*/ 275 w 649"/>
              <a:gd name="T99" fmla="*/ 503 h 977"/>
              <a:gd name="T100" fmla="*/ 347 w 649"/>
              <a:gd name="T101" fmla="*/ 619 h 977"/>
              <a:gd name="T102" fmla="*/ 323 w 649"/>
              <a:gd name="T103" fmla="*/ 695 h 977"/>
              <a:gd name="T104" fmla="*/ 168 w 649"/>
              <a:gd name="T105" fmla="*/ 365 h 977"/>
              <a:gd name="T106" fmla="*/ 128 w 649"/>
              <a:gd name="T107" fmla="*/ 268 h 977"/>
              <a:gd name="T108" fmla="*/ 210 w 649"/>
              <a:gd name="T109" fmla="*/ 323 h 977"/>
              <a:gd name="T110" fmla="*/ 341 w 649"/>
              <a:gd name="T111" fmla="*/ 419 h 977"/>
              <a:gd name="T112" fmla="*/ 300 w 649"/>
              <a:gd name="T113" fmla="*/ 497 h 977"/>
              <a:gd name="T114" fmla="*/ 185 w 649"/>
              <a:gd name="T115" fmla="*/ 332 h 977"/>
              <a:gd name="T116" fmla="*/ 615 w 649"/>
              <a:gd name="T117" fmla="*/ 507 h 977"/>
              <a:gd name="T118" fmla="*/ 564 w 649"/>
              <a:gd name="T119" fmla="*/ 660 h 977"/>
              <a:gd name="T120" fmla="*/ 645 w 649"/>
              <a:gd name="T121" fmla="*/ 627 h 977"/>
              <a:gd name="T122" fmla="*/ 403 w 649"/>
              <a:gd name="T123" fmla="*/ 576 h 977"/>
              <a:gd name="T124" fmla="*/ 472 w 649"/>
              <a:gd name="T125" fmla="*/ 660 h 9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49" h="977">
                <a:moveTo>
                  <a:pt x="41" y="431"/>
                </a:moveTo>
                <a:cubicBezTo>
                  <a:pt x="46" y="416"/>
                  <a:pt x="53" y="401"/>
                  <a:pt x="59" y="387"/>
                </a:cubicBezTo>
                <a:cubicBezTo>
                  <a:pt x="63" y="387"/>
                  <a:pt x="63" y="387"/>
                  <a:pt x="63" y="387"/>
                </a:cubicBezTo>
                <a:cubicBezTo>
                  <a:pt x="64" y="387"/>
                  <a:pt x="65" y="387"/>
                  <a:pt x="65" y="389"/>
                </a:cubicBezTo>
                <a:cubicBezTo>
                  <a:pt x="66" y="395"/>
                  <a:pt x="66" y="395"/>
                  <a:pt x="66" y="395"/>
                </a:cubicBezTo>
                <a:cubicBezTo>
                  <a:pt x="66" y="396"/>
                  <a:pt x="66" y="397"/>
                  <a:pt x="65" y="397"/>
                </a:cubicBezTo>
                <a:cubicBezTo>
                  <a:pt x="57" y="401"/>
                  <a:pt x="57" y="401"/>
                  <a:pt x="57" y="401"/>
                </a:cubicBezTo>
                <a:cubicBezTo>
                  <a:pt x="56" y="402"/>
                  <a:pt x="56" y="403"/>
                  <a:pt x="56" y="403"/>
                </a:cubicBezTo>
                <a:cubicBezTo>
                  <a:pt x="63" y="409"/>
                  <a:pt x="63" y="409"/>
                  <a:pt x="63" y="409"/>
                </a:cubicBezTo>
                <a:cubicBezTo>
                  <a:pt x="64" y="410"/>
                  <a:pt x="64" y="411"/>
                  <a:pt x="63" y="412"/>
                </a:cubicBezTo>
                <a:cubicBezTo>
                  <a:pt x="61" y="418"/>
                  <a:pt x="61" y="418"/>
                  <a:pt x="61" y="418"/>
                </a:cubicBezTo>
                <a:cubicBezTo>
                  <a:pt x="60" y="419"/>
                  <a:pt x="59" y="419"/>
                  <a:pt x="58" y="419"/>
                </a:cubicBezTo>
                <a:cubicBezTo>
                  <a:pt x="49" y="416"/>
                  <a:pt x="49" y="416"/>
                  <a:pt x="49" y="416"/>
                </a:cubicBezTo>
                <a:cubicBezTo>
                  <a:pt x="49" y="416"/>
                  <a:pt x="48" y="417"/>
                  <a:pt x="48" y="417"/>
                </a:cubicBezTo>
                <a:cubicBezTo>
                  <a:pt x="50" y="426"/>
                  <a:pt x="50" y="426"/>
                  <a:pt x="50" y="426"/>
                </a:cubicBezTo>
                <a:cubicBezTo>
                  <a:pt x="50" y="427"/>
                  <a:pt x="49" y="428"/>
                  <a:pt x="48" y="429"/>
                </a:cubicBezTo>
                <a:cubicBezTo>
                  <a:pt x="43" y="431"/>
                  <a:pt x="43" y="431"/>
                  <a:pt x="43" y="431"/>
                </a:cubicBezTo>
                <a:cubicBezTo>
                  <a:pt x="42" y="431"/>
                  <a:pt x="41" y="431"/>
                  <a:pt x="41" y="431"/>
                </a:cubicBezTo>
                <a:close/>
                <a:moveTo>
                  <a:pt x="65" y="466"/>
                </a:moveTo>
                <a:cubicBezTo>
                  <a:pt x="66" y="466"/>
                  <a:pt x="66" y="465"/>
                  <a:pt x="66" y="463"/>
                </a:cubicBezTo>
                <a:cubicBezTo>
                  <a:pt x="65" y="458"/>
                  <a:pt x="65" y="458"/>
                  <a:pt x="65" y="458"/>
                </a:cubicBezTo>
                <a:cubicBezTo>
                  <a:pt x="65" y="456"/>
                  <a:pt x="64" y="455"/>
                  <a:pt x="63" y="455"/>
                </a:cubicBezTo>
                <a:cubicBezTo>
                  <a:pt x="63" y="455"/>
                  <a:pt x="63" y="455"/>
                  <a:pt x="54" y="455"/>
                </a:cubicBezTo>
                <a:cubicBezTo>
                  <a:pt x="54" y="455"/>
                  <a:pt x="53" y="454"/>
                  <a:pt x="53" y="453"/>
                </a:cubicBezTo>
                <a:cubicBezTo>
                  <a:pt x="53" y="453"/>
                  <a:pt x="53" y="453"/>
                  <a:pt x="57" y="445"/>
                </a:cubicBezTo>
                <a:cubicBezTo>
                  <a:pt x="58" y="444"/>
                  <a:pt x="57" y="443"/>
                  <a:pt x="56" y="442"/>
                </a:cubicBezTo>
                <a:cubicBezTo>
                  <a:pt x="56" y="442"/>
                  <a:pt x="56" y="442"/>
                  <a:pt x="52" y="438"/>
                </a:cubicBezTo>
                <a:cubicBezTo>
                  <a:pt x="51" y="438"/>
                  <a:pt x="49" y="438"/>
                  <a:pt x="49" y="438"/>
                </a:cubicBezTo>
                <a:cubicBezTo>
                  <a:pt x="49" y="438"/>
                  <a:pt x="49" y="438"/>
                  <a:pt x="42" y="444"/>
                </a:cubicBezTo>
                <a:cubicBezTo>
                  <a:pt x="41" y="443"/>
                  <a:pt x="40" y="443"/>
                  <a:pt x="39" y="443"/>
                </a:cubicBezTo>
                <a:cubicBezTo>
                  <a:pt x="39" y="443"/>
                  <a:pt x="39" y="443"/>
                  <a:pt x="38" y="439"/>
                </a:cubicBezTo>
                <a:cubicBezTo>
                  <a:pt x="36" y="444"/>
                  <a:pt x="35" y="449"/>
                  <a:pt x="33" y="454"/>
                </a:cubicBezTo>
                <a:cubicBezTo>
                  <a:pt x="40" y="454"/>
                  <a:pt x="45" y="460"/>
                  <a:pt x="45" y="467"/>
                </a:cubicBezTo>
                <a:cubicBezTo>
                  <a:pt x="45" y="474"/>
                  <a:pt x="39" y="480"/>
                  <a:pt x="32" y="480"/>
                </a:cubicBezTo>
                <a:cubicBezTo>
                  <a:pt x="30" y="480"/>
                  <a:pt x="27" y="479"/>
                  <a:pt x="26" y="479"/>
                </a:cubicBezTo>
                <a:cubicBezTo>
                  <a:pt x="24" y="486"/>
                  <a:pt x="22" y="493"/>
                  <a:pt x="20" y="500"/>
                </a:cubicBezTo>
                <a:cubicBezTo>
                  <a:pt x="21" y="500"/>
                  <a:pt x="22" y="500"/>
                  <a:pt x="24" y="501"/>
                </a:cubicBezTo>
                <a:cubicBezTo>
                  <a:pt x="25" y="501"/>
                  <a:pt x="27" y="501"/>
                  <a:pt x="27" y="500"/>
                </a:cubicBezTo>
                <a:cubicBezTo>
                  <a:pt x="27" y="500"/>
                  <a:pt x="27" y="500"/>
                  <a:pt x="31" y="492"/>
                </a:cubicBezTo>
                <a:cubicBezTo>
                  <a:pt x="31" y="492"/>
                  <a:pt x="31" y="492"/>
                  <a:pt x="32" y="492"/>
                </a:cubicBezTo>
                <a:cubicBezTo>
                  <a:pt x="33" y="492"/>
                  <a:pt x="34" y="492"/>
                  <a:pt x="35" y="492"/>
                </a:cubicBezTo>
                <a:cubicBezTo>
                  <a:pt x="35" y="492"/>
                  <a:pt x="35" y="492"/>
                  <a:pt x="40" y="499"/>
                </a:cubicBezTo>
                <a:cubicBezTo>
                  <a:pt x="40" y="500"/>
                  <a:pt x="42" y="501"/>
                  <a:pt x="43" y="500"/>
                </a:cubicBezTo>
                <a:cubicBezTo>
                  <a:pt x="43" y="500"/>
                  <a:pt x="43" y="500"/>
                  <a:pt x="48" y="498"/>
                </a:cubicBezTo>
                <a:cubicBezTo>
                  <a:pt x="49" y="497"/>
                  <a:pt x="50" y="496"/>
                  <a:pt x="50" y="495"/>
                </a:cubicBezTo>
                <a:cubicBezTo>
                  <a:pt x="50" y="495"/>
                  <a:pt x="50" y="495"/>
                  <a:pt x="48" y="486"/>
                </a:cubicBezTo>
                <a:cubicBezTo>
                  <a:pt x="48" y="486"/>
                  <a:pt x="49" y="485"/>
                  <a:pt x="49" y="485"/>
                </a:cubicBezTo>
                <a:cubicBezTo>
                  <a:pt x="49" y="485"/>
                  <a:pt x="49" y="485"/>
                  <a:pt x="58" y="488"/>
                </a:cubicBezTo>
                <a:cubicBezTo>
                  <a:pt x="59" y="488"/>
                  <a:pt x="60" y="487"/>
                  <a:pt x="61" y="487"/>
                </a:cubicBezTo>
                <a:cubicBezTo>
                  <a:pt x="61" y="487"/>
                  <a:pt x="61" y="487"/>
                  <a:pt x="63" y="481"/>
                </a:cubicBezTo>
                <a:cubicBezTo>
                  <a:pt x="64" y="480"/>
                  <a:pt x="64" y="479"/>
                  <a:pt x="63" y="478"/>
                </a:cubicBezTo>
                <a:cubicBezTo>
                  <a:pt x="63" y="478"/>
                  <a:pt x="63" y="478"/>
                  <a:pt x="56" y="472"/>
                </a:cubicBezTo>
                <a:cubicBezTo>
                  <a:pt x="56" y="471"/>
                  <a:pt x="56" y="471"/>
                  <a:pt x="57" y="470"/>
                </a:cubicBezTo>
                <a:cubicBezTo>
                  <a:pt x="57" y="470"/>
                  <a:pt x="57" y="470"/>
                  <a:pt x="65" y="466"/>
                </a:cubicBezTo>
                <a:close/>
                <a:moveTo>
                  <a:pt x="159" y="497"/>
                </a:moveTo>
                <a:cubicBezTo>
                  <a:pt x="159" y="488"/>
                  <a:pt x="159" y="488"/>
                  <a:pt x="159" y="488"/>
                </a:cubicBezTo>
                <a:cubicBezTo>
                  <a:pt x="159" y="487"/>
                  <a:pt x="158" y="487"/>
                  <a:pt x="157" y="486"/>
                </a:cubicBezTo>
                <a:cubicBezTo>
                  <a:pt x="148" y="489"/>
                  <a:pt x="148" y="489"/>
                  <a:pt x="148" y="489"/>
                </a:cubicBezTo>
                <a:cubicBezTo>
                  <a:pt x="148" y="489"/>
                  <a:pt x="146" y="489"/>
                  <a:pt x="146" y="488"/>
                </a:cubicBezTo>
                <a:cubicBezTo>
                  <a:pt x="142" y="483"/>
                  <a:pt x="142" y="483"/>
                  <a:pt x="142" y="483"/>
                </a:cubicBezTo>
                <a:cubicBezTo>
                  <a:pt x="142" y="482"/>
                  <a:pt x="142" y="481"/>
                  <a:pt x="143" y="480"/>
                </a:cubicBezTo>
                <a:cubicBezTo>
                  <a:pt x="149" y="474"/>
                  <a:pt x="149" y="474"/>
                  <a:pt x="149" y="474"/>
                </a:cubicBezTo>
                <a:cubicBezTo>
                  <a:pt x="149" y="472"/>
                  <a:pt x="149" y="471"/>
                  <a:pt x="149" y="470"/>
                </a:cubicBezTo>
                <a:cubicBezTo>
                  <a:pt x="140" y="466"/>
                  <a:pt x="140" y="466"/>
                  <a:pt x="140" y="466"/>
                </a:cubicBezTo>
                <a:cubicBezTo>
                  <a:pt x="139" y="466"/>
                  <a:pt x="139" y="465"/>
                  <a:pt x="139" y="464"/>
                </a:cubicBezTo>
                <a:cubicBezTo>
                  <a:pt x="140" y="458"/>
                  <a:pt x="140" y="458"/>
                  <a:pt x="140" y="458"/>
                </a:cubicBezTo>
                <a:cubicBezTo>
                  <a:pt x="140" y="456"/>
                  <a:pt x="141" y="455"/>
                  <a:pt x="142" y="455"/>
                </a:cubicBezTo>
                <a:cubicBezTo>
                  <a:pt x="151" y="455"/>
                  <a:pt x="151" y="455"/>
                  <a:pt x="151" y="455"/>
                </a:cubicBezTo>
                <a:cubicBezTo>
                  <a:pt x="151" y="455"/>
                  <a:pt x="152" y="454"/>
                  <a:pt x="152" y="453"/>
                </a:cubicBezTo>
                <a:cubicBezTo>
                  <a:pt x="148" y="445"/>
                  <a:pt x="148" y="445"/>
                  <a:pt x="148" y="445"/>
                </a:cubicBezTo>
                <a:cubicBezTo>
                  <a:pt x="148" y="444"/>
                  <a:pt x="148" y="443"/>
                  <a:pt x="149" y="442"/>
                </a:cubicBezTo>
                <a:cubicBezTo>
                  <a:pt x="153" y="438"/>
                  <a:pt x="153" y="438"/>
                  <a:pt x="153" y="438"/>
                </a:cubicBezTo>
                <a:cubicBezTo>
                  <a:pt x="154" y="438"/>
                  <a:pt x="155" y="438"/>
                  <a:pt x="156" y="438"/>
                </a:cubicBezTo>
                <a:cubicBezTo>
                  <a:pt x="163" y="444"/>
                  <a:pt x="163" y="444"/>
                  <a:pt x="163" y="444"/>
                </a:cubicBezTo>
                <a:cubicBezTo>
                  <a:pt x="164" y="443"/>
                  <a:pt x="165" y="443"/>
                  <a:pt x="166" y="443"/>
                </a:cubicBezTo>
                <a:cubicBezTo>
                  <a:pt x="168" y="434"/>
                  <a:pt x="168" y="434"/>
                  <a:pt x="168" y="434"/>
                </a:cubicBezTo>
                <a:cubicBezTo>
                  <a:pt x="168" y="433"/>
                  <a:pt x="169" y="432"/>
                  <a:pt x="170" y="432"/>
                </a:cubicBezTo>
                <a:cubicBezTo>
                  <a:pt x="177" y="432"/>
                  <a:pt x="177" y="432"/>
                  <a:pt x="177" y="432"/>
                </a:cubicBezTo>
                <a:cubicBezTo>
                  <a:pt x="178" y="432"/>
                  <a:pt x="179" y="433"/>
                  <a:pt x="179" y="434"/>
                </a:cubicBezTo>
                <a:cubicBezTo>
                  <a:pt x="181" y="443"/>
                  <a:pt x="181" y="443"/>
                  <a:pt x="181" y="443"/>
                </a:cubicBezTo>
                <a:cubicBezTo>
                  <a:pt x="182" y="443"/>
                  <a:pt x="182" y="443"/>
                  <a:pt x="183" y="444"/>
                </a:cubicBezTo>
                <a:cubicBezTo>
                  <a:pt x="190" y="438"/>
                  <a:pt x="190" y="438"/>
                  <a:pt x="190" y="438"/>
                </a:cubicBezTo>
                <a:cubicBezTo>
                  <a:pt x="191" y="438"/>
                  <a:pt x="193" y="438"/>
                  <a:pt x="193" y="438"/>
                </a:cubicBezTo>
                <a:cubicBezTo>
                  <a:pt x="198" y="442"/>
                  <a:pt x="198" y="442"/>
                  <a:pt x="198" y="442"/>
                </a:cubicBezTo>
                <a:cubicBezTo>
                  <a:pt x="199" y="443"/>
                  <a:pt x="199" y="444"/>
                  <a:pt x="199" y="445"/>
                </a:cubicBezTo>
                <a:cubicBezTo>
                  <a:pt x="194" y="453"/>
                  <a:pt x="194" y="453"/>
                  <a:pt x="194" y="453"/>
                </a:cubicBezTo>
                <a:cubicBezTo>
                  <a:pt x="195" y="454"/>
                  <a:pt x="195" y="455"/>
                  <a:pt x="196" y="455"/>
                </a:cubicBezTo>
                <a:cubicBezTo>
                  <a:pt x="205" y="455"/>
                  <a:pt x="205" y="455"/>
                  <a:pt x="205" y="455"/>
                </a:cubicBezTo>
                <a:cubicBezTo>
                  <a:pt x="206" y="455"/>
                  <a:pt x="207" y="456"/>
                  <a:pt x="207" y="458"/>
                </a:cubicBezTo>
                <a:cubicBezTo>
                  <a:pt x="208" y="463"/>
                  <a:pt x="208" y="463"/>
                  <a:pt x="208" y="463"/>
                </a:cubicBezTo>
                <a:cubicBezTo>
                  <a:pt x="208" y="465"/>
                  <a:pt x="208" y="466"/>
                  <a:pt x="207" y="466"/>
                </a:cubicBezTo>
                <a:cubicBezTo>
                  <a:pt x="198" y="470"/>
                  <a:pt x="198" y="470"/>
                  <a:pt x="198" y="470"/>
                </a:cubicBezTo>
                <a:cubicBezTo>
                  <a:pt x="198" y="471"/>
                  <a:pt x="198" y="471"/>
                  <a:pt x="198" y="472"/>
                </a:cubicBezTo>
                <a:cubicBezTo>
                  <a:pt x="205" y="478"/>
                  <a:pt x="205" y="478"/>
                  <a:pt x="205" y="478"/>
                </a:cubicBezTo>
                <a:cubicBezTo>
                  <a:pt x="205" y="479"/>
                  <a:pt x="206" y="480"/>
                  <a:pt x="205" y="481"/>
                </a:cubicBezTo>
                <a:cubicBezTo>
                  <a:pt x="202" y="487"/>
                  <a:pt x="202" y="487"/>
                  <a:pt x="202" y="487"/>
                </a:cubicBezTo>
                <a:cubicBezTo>
                  <a:pt x="202" y="487"/>
                  <a:pt x="201" y="488"/>
                  <a:pt x="199" y="488"/>
                </a:cubicBezTo>
                <a:cubicBezTo>
                  <a:pt x="191" y="485"/>
                  <a:pt x="191" y="485"/>
                  <a:pt x="191" y="485"/>
                </a:cubicBezTo>
                <a:cubicBezTo>
                  <a:pt x="190" y="485"/>
                  <a:pt x="190" y="486"/>
                  <a:pt x="190" y="486"/>
                </a:cubicBezTo>
                <a:cubicBezTo>
                  <a:pt x="191" y="495"/>
                  <a:pt x="191" y="495"/>
                  <a:pt x="191" y="495"/>
                </a:cubicBezTo>
                <a:cubicBezTo>
                  <a:pt x="192" y="496"/>
                  <a:pt x="191" y="497"/>
                  <a:pt x="190" y="498"/>
                </a:cubicBezTo>
                <a:cubicBezTo>
                  <a:pt x="184" y="500"/>
                  <a:pt x="184" y="500"/>
                  <a:pt x="184" y="500"/>
                </a:cubicBezTo>
                <a:cubicBezTo>
                  <a:pt x="183" y="501"/>
                  <a:pt x="182" y="500"/>
                  <a:pt x="182" y="499"/>
                </a:cubicBezTo>
                <a:cubicBezTo>
                  <a:pt x="176" y="492"/>
                  <a:pt x="176" y="492"/>
                  <a:pt x="176" y="492"/>
                </a:cubicBezTo>
                <a:cubicBezTo>
                  <a:pt x="175" y="492"/>
                  <a:pt x="174" y="492"/>
                  <a:pt x="174" y="492"/>
                </a:cubicBezTo>
                <a:cubicBezTo>
                  <a:pt x="173" y="492"/>
                  <a:pt x="173" y="492"/>
                  <a:pt x="173" y="492"/>
                </a:cubicBezTo>
                <a:cubicBezTo>
                  <a:pt x="169" y="500"/>
                  <a:pt x="169" y="500"/>
                  <a:pt x="169" y="500"/>
                </a:cubicBezTo>
                <a:cubicBezTo>
                  <a:pt x="168" y="501"/>
                  <a:pt x="167" y="501"/>
                  <a:pt x="166" y="501"/>
                </a:cubicBezTo>
                <a:cubicBezTo>
                  <a:pt x="160" y="499"/>
                  <a:pt x="160" y="499"/>
                  <a:pt x="160" y="499"/>
                </a:cubicBezTo>
                <a:cubicBezTo>
                  <a:pt x="159" y="499"/>
                  <a:pt x="159" y="498"/>
                  <a:pt x="159" y="497"/>
                </a:cubicBezTo>
                <a:close/>
                <a:moveTo>
                  <a:pt x="160" y="467"/>
                </a:moveTo>
                <a:cubicBezTo>
                  <a:pt x="160" y="474"/>
                  <a:pt x="166" y="480"/>
                  <a:pt x="174" y="480"/>
                </a:cubicBezTo>
                <a:cubicBezTo>
                  <a:pt x="181" y="480"/>
                  <a:pt x="187" y="474"/>
                  <a:pt x="187" y="467"/>
                </a:cubicBezTo>
                <a:cubicBezTo>
                  <a:pt x="187" y="459"/>
                  <a:pt x="181" y="454"/>
                  <a:pt x="174" y="454"/>
                </a:cubicBezTo>
                <a:cubicBezTo>
                  <a:pt x="166" y="454"/>
                  <a:pt x="160" y="459"/>
                  <a:pt x="160" y="467"/>
                </a:cubicBezTo>
                <a:close/>
                <a:moveTo>
                  <a:pt x="577" y="42"/>
                </a:moveTo>
                <a:cubicBezTo>
                  <a:pt x="577" y="41"/>
                  <a:pt x="577" y="41"/>
                  <a:pt x="578" y="40"/>
                </a:cubicBezTo>
                <a:cubicBezTo>
                  <a:pt x="573" y="32"/>
                  <a:pt x="573" y="32"/>
                  <a:pt x="573" y="32"/>
                </a:cubicBezTo>
                <a:cubicBezTo>
                  <a:pt x="573" y="31"/>
                  <a:pt x="573" y="30"/>
                  <a:pt x="574" y="29"/>
                </a:cubicBezTo>
                <a:cubicBezTo>
                  <a:pt x="579" y="25"/>
                  <a:pt x="579" y="25"/>
                  <a:pt x="579" y="25"/>
                </a:cubicBezTo>
                <a:cubicBezTo>
                  <a:pt x="580" y="24"/>
                  <a:pt x="581" y="24"/>
                  <a:pt x="582" y="25"/>
                </a:cubicBezTo>
                <a:cubicBezTo>
                  <a:pt x="589" y="30"/>
                  <a:pt x="589" y="30"/>
                  <a:pt x="589" y="30"/>
                </a:cubicBezTo>
                <a:cubicBezTo>
                  <a:pt x="590" y="30"/>
                  <a:pt x="591" y="30"/>
                  <a:pt x="592" y="29"/>
                </a:cubicBezTo>
                <a:cubicBezTo>
                  <a:pt x="593" y="21"/>
                  <a:pt x="593" y="21"/>
                  <a:pt x="593" y="21"/>
                </a:cubicBezTo>
                <a:cubicBezTo>
                  <a:pt x="594" y="20"/>
                  <a:pt x="595" y="19"/>
                  <a:pt x="596" y="19"/>
                </a:cubicBezTo>
                <a:cubicBezTo>
                  <a:pt x="602" y="19"/>
                  <a:pt x="602" y="19"/>
                  <a:pt x="602" y="19"/>
                </a:cubicBezTo>
                <a:cubicBezTo>
                  <a:pt x="603" y="19"/>
                  <a:pt x="604" y="20"/>
                  <a:pt x="604" y="21"/>
                </a:cubicBezTo>
                <a:cubicBezTo>
                  <a:pt x="606" y="29"/>
                  <a:pt x="606" y="29"/>
                  <a:pt x="606" y="29"/>
                </a:cubicBezTo>
                <a:cubicBezTo>
                  <a:pt x="607" y="30"/>
                  <a:pt x="608" y="30"/>
                  <a:pt x="609" y="30"/>
                </a:cubicBezTo>
                <a:cubicBezTo>
                  <a:pt x="616" y="25"/>
                  <a:pt x="616" y="25"/>
                  <a:pt x="616" y="25"/>
                </a:cubicBezTo>
                <a:cubicBezTo>
                  <a:pt x="616" y="24"/>
                  <a:pt x="618" y="24"/>
                  <a:pt x="619" y="25"/>
                </a:cubicBezTo>
                <a:cubicBezTo>
                  <a:pt x="623" y="29"/>
                  <a:pt x="623" y="29"/>
                  <a:pt x="623" y="29"/>
                </a:cubicBezTo>
                <a:cubicBezTo>
                  <a:pt x="624" y="29"/>
                  <a:pt x="625" y="31"/>
                  <a:pt x="624" y="32"/>
                </a:cubicBezTo>
                <a:cubicBezTo>
                  <a:pt x="620" y="40"/>
                  <a:pt x="620" y="40"/>
                  <a:pt x="620" y="40"/>
                </a:cubicBezTo>
                <a:cubicBezTo>
                  <a:pt x="620" y="41"/>
                  <a:pt x="621" y="41"/>
                  <a:pt x="621" y="42"/>
                </a:cubicBezTo>
                <a:cubicBezTo>
                  <a:pt x="630" y="42"/>
                  <a:pt x="630" y="42"/>
                  <a:pt x="630" y="42"/>
                </a:cubicBezTo>
                <a:cubicBezTo>
                  <a:pt x="631" y="42"/>
                  <a:pt x="632" y="43"/>
                  <a:pt x="632" y="44"/>
                </a:cubicBezTo>
                <a:cubicBezTo>
                  <a:pt x="634" y="50"/>
                  <a:pt x="634" y="50"/>
                  <a:pt x="634" y="50"/>
                </a:cubicBezTo>
                <a:cubicBezTo>
                  <a:pt x="634" y="51"/>
                  <a:pt x="633" y="52"/>
                  <a:pt x="632" y="53"/>
                </a:cubicBezTo>
                <a:cubicBezTo>
                  <a:pt x="624" y="56"/>
                  <a:pt x="624" y="56"/>
                  <a:pt x="624" y="56"/>
                </a:cubicBezTo>
                <a:cubicBezTo>
                  <a:pt x="623" y="57"/>
                  <a:pt x="623" y="58"/>
                  <a:pt x="623" y="59"/>
                </a:cubicBezTo>
                <a:cubicBezTo>
                  <a:pt x="630" y="65"/>
                  <a:pt x="630" y="65"/>
                  <a:pt x="630" y="65"/>
                </a:cubicBezTo>
                <a:cubicBezTo>
                  <a:pt x="631" y="65"/>
                  <a:pt x="631" y="67"/>
                  <a:pt x="631" y="68"/>
                </a:cubicBezTo>
                <a:cubicBezTo>
                  <a:pt x="628" y="73"/>
                  <a:pt x="628" y="73"/>
                  <a:pt x="628" y="73"/>
                </a:cubicBezTo>
                <a:cubicBezTo>
                  <a:pt x="627" y="74"/>
                  <a:pt x="626" y="75"/>
                  <a:pt x="625" y="74"/>
                </a:cubicBezTo>
                <a:cubicBezTo>
                  <a:pt x="616" y="72"/>
                  <a:pt x="616" y="72"/>
                  <a:pt x="616" y="72"/>
                </a:cubicBezTo>
                <a:cubicBezTo>
                  <a:pt x="616" y="72"/>
                  <a:pt x="615" y="72"/>
                  <a:pt x="615" y="73"/>
                </a:cubicBezTo>
                <a:cubicBezTo>
                  <a:pt x="617" y="82"/>
                  <a:pt x="617" y="82"/>
                  <a:pt x="617" y="82"/>
                </a:cubicBezTo>
                <a:cubicBezTo>
                  <a:pt x="617" y="83"/>
                  <a:pt x="616" y="84"/>
                  <a:pt x="615" y="84"/>
                </a:cubicBezTo>
                <a:cubicBezTo>
                  <a:pt x="610" y="87"/>
                  <a:pt x="610" y="87"/>
                  <a:pt x="610" y="87"/>
                </a:cubicBezTo>
                <a:cubicBezTo>
                  <a:pt x="609" y="87"/>
                  <a:pt x="608" y="87"/>
                  <a:pt x="607" y="86"/>
                </a:cubicBezTo>
                <a:cubicBezTo>
                  <a:pt x="602" y="78"/>
                  <a:pt x="602" y="78"/>
                  <a:pt x="602" y="78"/>
                </a:cubicBezTo>
                <a:cubicBezTo>
                  <a:pt x="601" y="79"/>
                  <a:pt x="600" y="79"/>
                  <a:pt x="599" y="79"/>
                </a:cubicBezTo>
                <a:cubicBezTo>
                  <a:pt x="599" y="79"/>
                  <a:pt x="599" y="79"/>
                  <a:pt x="599" y="79"/>
                </a:cubicBezTo>
                <a:cubicBezTo>
                  <a:pt x="594" y="87"/>
                  <a:pt x="594" y="87"/>
                  <a:pt x="594" y="87"/>
                </a:cubicBezTo>
                <a:cubicBezTo>
                  <a:pt x="594" y="88"/>
                  <a:pt x="593" y="88"/>
                  <a:pt x="592" y="88"/>
                </a:cubicBezTo>
                <a:cubicBezTo>
                  <a:pt x="585" y="86"/>
                  <a:pt x="585" y="86"/>
                  <a:pt x="585" y="86"/>
                </a:cubicBezTo>
                <a:cubicBezTo>
                  <a:pt x="585" y="85"/>
                  <a:pt x="584" y="84"/>
                  <a:pt x="584" y="83"/>
                </a:cubicBezTo>
                <a:cubicBezTo>
                  <a:pt x="585" y="74"/>
                  <a:pt x="585" y="74"/>
                  <a:pt x="585" y="74"/>
                </a:cubicBezTo>
                <a:cubicBezTo>
                  <a:pt x="584" y="74"/>
                  <a:pt x="583" y="73"/>
                  <a:pt x="582" y="72"/>
                </a:cubicBezTo>
                <a:cubicBezTo>
                  <a:pt x="574" y="76"/>
                  <a:pt x="574" y="76"/>
                  <a:pt x="574" y="76"/>
                </a:cubicBezTo>
                <a:cubicBezTo>
                  <a:pt x="573" y="76"/>
                  <a:pt x="572" y="76"/>
                  <a:pt x="571" y="75"/>
                </a:cubicBezTo>
                <a:cubicBezTo>
                  <a:pt x="568" y="69"/>
                  <a:pt x="568" y="69"/>
                  <a:pt x="568" y="69"/>
                </a:cubicBezTo>
                <a:cubicBezTo>
                  <a:pt x="567" y="68"/>
                  <a:pt x="567" y="67"/>
                  <a:pt x="568" y="66"/>
                </a:cubicBezTo>
                <a:cubicBezTo>
                  <a:pt x="575" y="60"/>
                  <a:pt x="575" y="60"/>
                  <a:pt x="575" y="60"/>
                </a:cubicBezTo>
                <a:cubicBezTo>
                  <a:pt x="574" y="59"/>
                  <a:pt x="574" y="57"/>
                  <a:pt x="574" y="56"/>
                </a:cubicBezTo>
                <a:cubicBezTo>
                  <a:pt x="566" y="53"/>
                  <a:pt x="566" y="53"/>
                  <a:pt x="566" y="53"/>
                </a:cubicBezTo>
                <a:cubicBezTo>
                  <a:pt x="565" y="52"/>
                  <a:pt x="564" y="51"/>
                  <a:pt x="564" y="50"/>
                </a:cubicBezTo>
                <a:cubicBezTo>
                  <a:pt x="565" y="44"/>
                  <a:pt x="565" y="44"/>
                  <a:pt x="565" y="44"/>
                </a:cubicBezTo>
                <a:cubicBezTo>
                  <a:pt x="566" y="43"/>
                  <a:pt x="566" y="42"/>
                  <a:pt x="568" y="42"/>
                </a:cubicBezTo>
                <a:cubicBezTo>
                  <a:pt x="577" y="42"/>
                  <a:pt x="577" y="42"/>
                  <a:pt x="577" y="42"/>
                </a:cubicBezTo>
                <a:close/>
                <a:moveTo>
                  <a:pt x="585" y="53"/>
                </a:moveTo>
                <a:cubicBezTo>
                  <a:pt x="585" y="61"/>
                  <a:pt x="592" y="67"/>
                  <a:pt x="599" y="67"/>
                </a:cubicBezTo>
                <a:cubicBezTo>
                  <a:pt x="606" y="67"/>
                  <a:pt x="612" y="61"/>
                  <a:pt x="612" y="53"/>
                </a:cubicBezTo>
                <a:cubicBezTo>
                  <a:pt x="612" y="46"/>
                  <a:pt x="606" y="40"/>
                  <a:pt x="599" y="40"/>
                </a:cubicBezTo>
                <a:cubicBezTo>
                  <a:pt x="592" y="40"/>
                  <a:pt x="585" y="46"/>
                  <a:pt x="585" y="53"/>
                </a:cubicBezTo>
                <a:close/>
                <a:moveTo>
                  <a:pt x="174" y="473"/>
                </a:moveTo>
                <a:cubicBezTo>
                  <a:pt x="177" y="473"/>
                  <a:pt x="179" y="470"/>
                  <a:pt x="179" y="467"/>
                </a:cubicBezTo>
                <a:cubicBezTo>
                  <a:pt x="179" y="464"/>
                  <a:pt x="177" y="461"/>
                  <a:pt x="174" y="461"/>
                </a:cubicBezTo>
                <a:cubicBezTo>
                  <a:pt x="170" y="461"/>
                  <a:pt x="168" y="464"/>
                  <a:pt x="168" y="467"/>
                </a:cubicBezTo>
                <a:cubicBezTo>
                  <a:pt x="168" y="470"/>
                  <a:pt x="170" y="473"/>
                  <a:pt x="174" y="473"/>
                </a:cubicBezTo>
                <a:close/>
                <a:moveTo>
                  <a:pt x="210" y="542"/>
                </a:moveTo>
                <a:cubicBezTo>
                  <a:pt x="213" y="542"/>
                  <a:pt x="215" y="539"/>
                  <a:pt x="215" y="536"/>
                </a:cubicBezTo>
                <a:cubicBezTo>
                  <a:pt x="215" y="533"/>
                  <a:pt x="213" y="530"/>
                  <a:pt x="210" y="530"/>
                </a:cubicBezTo>
                <a:cubicBezTo>
                  <a:pt x="206" y="530"/>
                  <a:pt x="204" y="533"/>
                  <a:pt x="204" y="536"/>
                </a:cubicBezTo>
                <a:cubicBezTo>
                  <a:pt x="204" y="539"/>
                  <a:pt x="206" y="542"/>
                  <a:pt x="210" y="542"/>
                </a:cubicBezTo>
                <a:close/>
                <a:moveTo>
                  <a:pt x="639" y="42"/>
                </a:moveTo>
                <a:cubicBezTo>
                  <a:pt x="637" y="42"/>
                  <a:pt x="636" y="43"/>
                  <a:pt x="636" y="44"/>
                </a:cubicBezTo>
                <a:cubicBezTo>
                  <a:pt x="636" y="44"/>
                  <a:pt x="636" y="44"/>
                  <a:pt x="635" y="50"/>
                </a:cubicBezTo>
                <a:cubicBezTo>
                  <a:pt x="635" y="51"/>
                  <a:pt x="636" y="52"/>
                  <a:pt x="636" y="53"/>
                </a:cubicBezTo>
                <a:cubicBezTo>
                  <a:pt x="636" y="53"/>
                  <a:pt x="636" y="53"/>
                  <a:pt x="645" y="56"/>
                </a:cubicBezTo>
                <a:cubicBezTo>
                  <a:pt x="645" y="57"/>
                  <a:pt x="645" y="59"/>
                  <a:pt x="646" y="60"/>
                </a:cubicBezTo>
                <a:cubicBezTo>
                  <a:pt x="646" y="60"/>
                  <a:pt x="646" y="60"/>
                  <a:pt x="639" y="66"/>
                </a:cubicBezTo>
                <a:cubicBezTo>
                  <a:pt x="638" y="67"/>
                  <a:pt x="638" y="68"/>
                  <a:pt x="639" y="69"/>
                </a:cubicBezTo>
                <a:cubicBezTo>
                  <a:pt x="639" y="69"/>
                  <a:pt x="639" y="69"/>
                  <a:pt x="642" y="75"/>
                </a:cubicBezTo>
                <a:cubicBezTo>
                  <a:pt x="643" y="76"/>
                  <a:pt x="644" y="76"/>
                  <a:pt x="645" y="76"/>
                </a:cubicBezTo>
                <a:cubicBezTo>
                  <a:pt x="645" y="76"/>
                  <a:pt x="645" y="76"/>
                  <a:pt x="649" y="74"/>
                </a:cubicBezTo>
                <a:cubicBezTo>
                  <a:pt x="649" y="25"/>
                  <a:pt x="649" y="25"/>
                  <a:pt x="649" y="25"/>
                </a:cubicBezTo>
                <a:cubicBezTo>
                  <a:pt x="649" y="26"/>
                  <a:pt x="647" y="27"/>
                  <a:pt x="645" y="29"/>
                </a:cubicBezTo>
                <a:cubicBezTo>
                  <a:pt x="644" y="30"/>
                  <a:pt x="644" y="31"/>
                  <a:pt x="644" y="32"/>
                </a:cubicBezTo>
                <a:cubicBezTo>
                  <a:pt x="644" y="32"/>
                  <a:pt x="644" y="32"/>
                  <a:pt x="649" y="40"/>
                </a:cubicBezTo>
                <a:cubicBezTo>
                  <a:pt x="648" y="41"/>
                  <a:pt x="648" y="41"/>
                  <a:pt x="647" y="42"/>
                </a:cubicBezTo>
                <a:cubicBezTo>
                  <a:pt x="647" y="42"/>
                  <a:pt x="647" y="42"/>
                  <a:pt x="639" y="42"/>
                </a:cubicBezTo>
                <a:close/>
                <a:moveTo>
                  <a:pt x="599" y="59"/>
                </a:moveTo>
                <a:cubicBezTo>
                  <a:pt x="602" y="59"/>
                  <a:pt x="604" y="56"/>
                  <a:pt x="604" y="53"/>
                </a:cubicBezTo>
                <a:cubicBezTo>
                  <a:pt x="604" y="50"/>
                  <a:pt x="602" y="48"/>
                  <a:pt x="599" y="48"/>
                </a:cubicBezTo>
                <a:cubicBezTo>
                  <a:pt x="596" y="48"/>
                  <a:pt x="593" y="50"/>
                  <a:pt x="593" y="53"/>
                </a:cubicBezTo>
                <a:cubicBezTo>
                  <a:pt x="593" y="56"/>
                  <a:pt x="596" y="59"/>
                  <a:pt x="599" y="59"/>
                </a:cubicBezTo>
                <a:close/>
                <a:moveTo>
                  <a:pt x="506" y="42"/>
                </a:moveTo>
                <a:cubicBezTo>
                  <a:pt x="506" y="41"/>
                  <a:pt x="507" y="41"/>
                  <a:pt x="507" y="40"/>
                </a:cubicBezTo>
                <a:cubicBezTo>
                  <a:pt x="503" y="32"/>
                  <a:pt x="503" y="32"/>
                  <a:pt x="503" y="32"/>
                </a:cubicBezTo>
                <a:cubicBezTo>
                  <a:pt x="502" y="31"/>
                  <a:pt x="502" y="30"/>
                  <a:pt x="503" y="29"/>
                </a:cubicBezTo>
                <a:cubicBezTo>
                  <a:pt x="508" y="25"/>
                  <a:pt x="508" y="25"/>
                  <a:pt x="508" y="25"/>
                </a:cubicBezTo>
                <a:cubicBezTo>
                  <a:pt x="509" y="24"/>
                  <a:pt x="510" y="24"/>
                  <a:pt x="511" y="25"/>
                </a:cubicBezTo>
                <a:cubicBezTo>
                  <a:pt x="518" y="30"/>
                  <a:pt x="518" y="30"/>
                  <a:pt x="518" y="30"/>
                </a:cubicBezTo>
                <a:cubicBezTo>
                  <a:pt x="519" y="30"/>
                  <a:pt x="520" y="30"/>
                  <a:pt x="521" y="29"/>
                </a:cubicBezTo>
                <a:cubicBezTo>
                  <a:pt x="523" y="21"/>
                  <a:pt x="523" y="21"/>
                  <a:pt x="523" y="21"/>
                </a:cubicBezTo>
                <a:cubicBezTo>
                  <a:pt x="523" y="20"/>
                  <a:pt x="524" y="19"/>
                  <a:pt x="525" y="19"/>
                </a:cubicBezTo>
                <a:cubicBezTo>
                  <a:pt x="531" y="19"/>
                  <a:pt x="531" y="19"/>
                  <a:pt x="531" y="19"/>
                </a:cubicBezTo>
                <a:cubicBezTo>
                  <a:pt x="532" y="19"/>
                  <a:pt x="533" y="20"/>
                  <a:pt x="533" y="21"/>
                </a:cubicBezTo>
                <a:cubicBezTo>
                  <a:pt x="535" y="29"/>
                  <a:pt x="535" y="29"/>
                  <a:pt x="535" y="29"/>
                </a:cubicBezTo>
                <a:cubicBezTo>
                  <a:pt x="536" y="30"/>
                  <a:pt x="537" y="30"/>
                  <a:pt x="538" y="30"/>
                </a:cubicBezTo>
                <a:cubicBezTo>
                  <a:pt x="545" y="25"/>
                  <a:pt x="545" y="25"/>
                  <a:pt x="545" y="25"/>
                </a:cubicBezTo>
                <a:cubicBezTo>
                  <a:pt x="546" y="24"/>
                  <a:pt x="547" y="24"/>
                  <a:pt x="548" y="25"/>
                </a:cubicBezTo>
                <a:cubicBezTo>
                  <a:pt x="553" y="29"/>
                  <a:pt x="553" y="29"/>
                  <a:pt x="553" y="29"/>
                </a:cubicBezTo>
                <a:cubicBezTo>
                  <a:pt x="553" y="29"/>
                  <a:pt x="554" y="31"/>
                  <a:pt x="553" y="32"/>
                </a:cubicBezTo>
                <a:cubicBezTo>
                  <a:pt x="549" y="40"/>
                  <a:pt x="549" y="40"/>
                  <a:pt x="549" y="40"/>
                </a:cubicBezTo>
                <a:cubicBezTo>
                  <a:pt x="549" y="41"/>
                  <a:pt x="550" y="41"/>
                  <a:pt x="550" y="42"/>
                </a:cubicBezTo>
                <a:cubicBezTo>
                  <a:pt x="559" y="42"/>
                  <a:pt x="559" y="42"/>
                  <a:pt x="559" y="42"/>
                </a:cubicBezTo>
                <a:cubicBezTo>
                  <a:pt x="560" y="42"/>
                  <a:pt x="561" y="43"/>
                  <a:pt x="561" y="44"/>
                </a:cubicBezTo>
                <a:cubicBezTo>
                  <a:pt x="563" y="50"/>
                  <a:pt x="563" y="50"/>
                  <a:pt x="563" y="50"/>
                </a:cubicBezTo>
                <a:cubicBezTo>
                  <a:pt x="563" y="51"/>
                  <a:pt x="562" y="52"/>
                  <a:pt x="561" y="53"/>
                </a:cubicBezTo>
                <a:cubicBezTo>
                  <a:pt x="553" y="56"/>
                  <a:pt x="553" y="56"/>
                  <a:pt x="553" y="56"/>
                </a:cubicBezTo>
                <a:cubicBezTo>
                  <a:pt x="553" y="57"/>
                  <a:pt x="553" y="58"/>
                  <a:pt x="552" y="59"/>
                </a:cubicBezTo>
                <a:cubicBezTo>
                  <a:pt x="559" y="65"/>
                  <a:pt x="559" y="65"/>
                  <a:pt x="559" y="65"/>
                </a:cubicBezTo>
                <a:cubicBezTo>
                  <a:pt x="560" y="65"/>
                  <a:pt x="560" y="67"/>
                  <a:pt x="560" y="68"/>
                </a:cubicBezTo>
                <a:cubicBezTo>
                  <a:pt x="557" y="73"/>
                  <a:pt x="557" y="73"/>
                  <a:pt x="557" y="73"/>
                </a:cubicBezTo>
                <a:cubicBezTo>
                  <a:pt x="556" y="74"/>
                  <a:pt x="555" y="75"/>
                  <a:pt x="554" y="74"/>
                </a:cubicBezTo>
                <a:cubicBezTo>
                  <a:pt x="545" y="72"/>
                  <a:pt x="545" y="72"/>
                  <a:pt x="545" y="72"/>
                </a:cubicBezTo>
                <a:cubicBezTo>
                  <a:pt x="545" y="72"/>
                  <a:pt x="545" y="72"/>
                  <a:pt x="544" y="73"/>
                </a:cubicBezTo>
                <a:cubicBezTo>
                  <a:pt x="546" y="82"/>
                  <a:pt x="546" y="82"/>
                  <a:pt x="546" y="82"/>
                </a:cubicBezTo>
                <a:cubicBezTo>
                  <a:pt x="546" y="83"/>
                  <a:pt x="546" y="84"/>
                  <a:pt x="545" y="84"/>
                </a:cubicBezTo>
                <a:cubicBezTo>
                  <a:pt x="539" y="87"/>
                  <a:pt x="539" y="87"/>
                  <a:pt x="539" y="87"/>
                </a:cubicBezTo>
                <a:cubicBezTo>
                  <a:pt x="538" y="87"/>
                  <a:pt x="537" y="87"/>
                  <a:pt x="536" y="86"/>
                </a:cubicBezTo>
                <a:cubicBezTo>
                  <a:pt x="531" y="78"/>
                  <a:pt x="531" y="78"/>
                  <a:pt x="531" y="78"/>
                </a:cubicBezTo>
                <a:cubicBezTo>
                  <a:pt x="530" y="79"/>
                  <a:pt x="529" y="79"/>
                  <a:pt x="528" y="79"/>
                </a:cubicBezTo>
                <a:cubicBezTo>
                  <a:pt x="528" y="79"/>
                  <a:pt x="528" y="79"/>
                  <a:pt x="528" y="79"/>
                </a:cubicBezTo>
                <a:cubicBezTo>
                  <a:pt x="523" y="87"/>
                  <a:pt x="523" y="87"/>
                  <a:pt x="523" y="87"/>
                </a:cubicBezTo>
                <a:cubicBezTo>
                  <a:pt x="523" y="88"/>
                  <a:pt x="522" y="88"/>
                  <a:pt x="521" y="88"/>
                </a:cubicBezTo>
                <a:cubicBezTo>
                  <a:pt x="515" y="86"/>
                  <a:pt x="515" y="86"/>
                  <a:pt x="515" y="86"/>
                </a:cubicBezTo>
                <a:cubicBezTo>
                  <a:pt x="514" y="85"/>
                  <a:pt x="513" y="84"/>
                  <a:pt x="513" y="83"/>
                </a:cubicBezTo>
                <a:cubicBezTo>
                  <a:pt x="514" y="74"/>
                  <a:pt x="514" y="74"/>
                  <a:pt x="514" y="74"/>
                </a:cubicBezTo>
                <a:cubicBezTo>
                  <a:pt x="513" y="74"/>
                  <a:pt x="512" y="73"/>
                  <a:pt x="511" y="72"/>
                </a:cubicBezTo>
                <a:cubicBezTo>
                  <a:pt x="503" y="76"/>
                  <a:pt x="503" y="76"/>
                  <a:pt x="503" y="76"/>
                </a:cubicBezTo>
                <a:cubicBezTo>
                  <a:pt x="502" y="76"/>
                  <a:pt x="501" y="76"/>
                  <a:pt x="500" y="75"/>
                </a:cubicBezTo>
                <a:cubicBezTo>
                  <a:pt x="497" y="69"/>
                  <a:pt x="497" y="69"/>
                  <a:pt x="497" y="69"/>
                </a:cubicBezTo>
                <a:cubicBezTo>
                  <a:pt x="496" y="68"/>
                  <a:pt x="496" y="67"/>
                  <a:pt x="497" y="66"/>
                </a:cubicBezTo>
                <a:cubicBezTo>
                  <a:pt x="504" y="60"/>
                  <a:pt x="504" y="60"/>
                  <a:pt x="504" y="60"/>
                </a:cubicBezTo>
                <a:cubicBezTo>
                  <a:pt x="504" y="59"/>
                  <a:pt x="503" y="57"/>
                  <a:pt x="503" y="56"/>
                </a:cubicBezTo>
                <a:cubicBezTo>
                  <a:pt x="495" y="53"/>
                  <a:pt x="495" y="53"/>
                  <a:pt x="495" y="53"/>
                </a:cubicBezTo>
                <a:cubicBezTo>
                  <a:pt x="494" y="52"/>
                  <a:pt x="493" y="51"/>
                  <a:pt x="493" y="50"/>
                </a:cubicBezTo>
                <a:cubicBezTo>
                  <a:pt x="494" y="44"/>
                  <a:pt x="494" y="44"/>
                  <a:pt x="494" y="44"/>
                </a:cubicBezTo>
                <a:cubicBezTo>
                  <a:pt x="495" y="43"/>
                  <a:pt x="496" y="42"/>
                  <a:pt x="497" y="42"/>
                </a:cubicBezTo>
                <a:cubicBezTo>
                  <a:pt x="506" y="42"/>
                  <a:pt x="506" y="42"/>
                  <a:pt x="506" y="42"/>
                </a:cubicBezTo>
                <a:close/>
                <a:moveTo>
                  <a:pt x="515" y="53"/>
                </a:moveTo>
                <a:cubicBezTo>
                  <a:pt x="515" y="61"/>
                  <a:pt x="521" y="67"/>
                  <a:pt x="528" y="67"/>
                </a:cubicBezTo>
                <a:cubicBezTo>
                  <a:pt x="535" y="67"/>
                  <a:pt x="541" y="61"/>
                  <a:pt x="541" y="53"/>
                </a:cubicBezTo>
                <a:cubicBezTo>
                  <a:pt x="541" y="46"/>
                  <a:pt x="535" y="40"/>
                  <a:pt x="528" y="40"/>
                </a:cubicBezTo>
                <a:cubicBezTo>
                  <a:pt x="521" y="40"/>
                  <a:pt x="515" y="46"/>
                  <a:pt x="515" y="53"/>
                </a:cubicBezTo>
                <a:close/>
                <a:moveTo>
                  <a:pt x="127" y="470"/>
                </a:moveTo>
                <a:cubicBezTo>
                  <a:pt x="127" y="471"/>
                  <a:pt x="127" y="471"/>
                  <a:pt x="127" y="472"/>
                </a:cubicBezTo>
                <a:cubicBezTo>
                  <a:pt x="134" y="478"/>
                  <a:pt x="134" y="478"/>
                  <a:pt x="134" y="478"/>
                </a:cubicBezTo>
                <a:cubicBezTo>
                  <a:pt x="135" y="479"/>
                  <a:pt x="135" y="480"/>
                  <a:pt x="134" y="481"/>
                </a:cubicBezTo>
                <a:cubicBezTo>
                  <a:pt x="131" y="487"/>
                  <a:pt x="131" y="487"/>
                  <a:pt x="131" y="487"/>
                </a:cubicBezTo>
                <a:cubicBezTo>
                  <a:pt x="131" y="487"/>
                  <a:pt x="130" y="488"/>
                  <a:pt x="128" y="488"/>
                </a:cubicBezTo>
                <a:cubicBezTo>
                  <a:pt x="120" y="485"/>
                  <a:pt x="120" y="485"/>
                  <a:pt x="120" y="485"/>
                </a:cubicBezTo>
                <a:cubicBezTo>
                  <a:pt x="120" y="485"/>
                  <a:pt x="119" y="486"/>
                  <a:pt x="119" y="486"/>
                </a:cubicBezTo>
                <a:cubicBezTo>
                  <a:pt x="120" y="495"/>
                  <a:pt x="120" y="495"/>
                  <a:pt x="120" y="495"/>
                </a:cubicBezTo>
                <a:cubicBezTo>
                  <a:pt x="121" y="496"/>
                  <a:pt x="120" y="497"/>
                  <a:pt x="119" y="498"/>
                </a:cubicBezTo>
                <a:cubicBezTo>
                  <a:pt x="113" y="500"/>
                  <a:pt x="113" y="500"/>
                  <a:pt x="113" y="500"/>
                </a:cubicBezTo>
                <a:cubicBezTo>
                  <a:pt x="112" y="501"/>
                  <a:pt x="111" y="500"/>
                  <a:pt x="111" y="499"/>
                </a:cubicBezTo>
                <a:cubicBezTo>
                  <a:pt x="105" y="492"/>
                  <a:pt x="105" y="492"/>
                  <a:pt x="105" y="492"/>
                </a:cubicBezTo>
                <a:cubicBezTo>
                  <a:pt x="105" y="492"/>
                  <a:pt x="104" y="492"/>
                  <a:pt x="103" y="492"/>
                </a:cubicBezTo>
                <a:cubicBezTo>
                  <a:pt x="102" y="492"/>
                  <a:pt x="102" y="492"/>
                  <a:pt x="102" y="492"/>
                </a:cubicBezTo>
                <a:cubicBezTo>
                  <a:pt x="98" y="500"/>
                  <a:pt x="98" y="500"/>
                  <a:pt x="98" y="500"/>
                </a:cubicBezTo>
                <a:cubicBezTo>
                  <a:pt x="97" y="501"/>
                  <a:pt x="96" y="501"/>
                  <a:pt x="95" y="501"/>
                </a:cubicBezTo>
                <a:cubicBezTo>
                  <a:pt x="89" y="499"/>
                  <a:pt x="89" y="499"/>
                  <a:pt x="89" y="499"/>
                </a:cubicBezTo>
                <a:cubicBezTo>
                  <a:pt x="88" y="499"/>
                  <a:pt x="88" y="498"/>
                  <a:pt x="88" y="497"/>
                </a:cubicBezTo>
                <a:cubicBezTo>
                  <a:pt x="89" y="488"/>
                  <a:pt x="89" y="488"/>
                  <a:pt x="89" y="488"/>
                </a:cubicBezTo>
                <a:cubicBezTo>
                  <a:pt x="88" y="487"/>
                  <a:pt x="87" y="487"/>
                  <a:pt x="86" y="486"/>
                </a:cubicBezTo>
                <a:cubicBezTo>
                  <a:pt x="78" y="489"/>
                  <a:pt x="78" y="489"/>
                  <a:pt x="78" y="489"/>
                </a:cubicBezTo>
                <a:cubicBezTo>
                  <a:pt x="77" y="489"/>
                  <a:pt x="75" y="489"/>
                  <a:pt x="75" y="488"/>
                </a:cubicBezTo>
                <a:cubicBezTo>
                  <a:pt x="71" y="483"/>
                  <a:pt x="71" y="483"/>
                  <a:pt x="71" y="483"/>
                </a:cubicBezTo>
                <a:cubicBezTo>
                  <a:pt x="71" y="482"/>
                  <a:pt x="71" y="481"/>
                  <a:pt x="72" y="480"/>
                </a:cubicBezTo>
                <a:cubicBezTo>
                  <a:pt x="78" y="474"/>
                  <a:pt x="78" y="474"/>
                  <a:pt x="78" y="474"/>
                </a:cubicBezTo>
                <a:cubicBezTo>
                  <a:pt x="78" y="472"/>
                  <a:pt x="78" y="471"/>
                  <a:pt x="78" y="470"/>
                </a:cubicBezTo>
                <a:cubicBezTo>
                  <a:pt x="69" y="466"/>
                  <a:pt x="69" y="466"/>
                  <a:pt x="69" y="466"/>
                </a:cubicBezTo>
                <a:cubicBezTo>
                  <a:pt x="68" y="466"/>
                  <a:pt x="68" y="465"/>
                  <a:pt x="68" y="464"/>
                </a:cubicBezTo>
                <a:cubicBezTo>
                  <a:pt x="69" y="458"/>
                  <a:pt x="69" y="458"/>
                  <a:pt x="69" y="458"/>
                </a:cubicBezTo>
                <a:cubicBezTo>
                  <a:pt x="69" y="456"/>
                  <a:pt x="70" y="455"/>
                  <a:pt x="71" y="455"/>
                </a:cubicBezTo>
                <a:cubicBezTo>
                  <a:pt x="80" y="455"/>
                  <a:pt x="80" y="455"/>
                  <a:pt x="80" y="455"/>
                </a:cubicBezTo>
                <a:cubicBezTo>
                  <a:pt x="81" y="455"/>
                  <a:pt x="81" y="454"/>
                  <a:pt x="82" y="453"/>
                </a:cubicBezTo>
                <a:cubicBezTo>
                  <a:pt x="77" y="445"/>
                  <a:pt x="77" y="445"/>
                  <a:pt x="77" y="445"/>
                </a:cubicBezTo>
                <a:cubicBezTo>
                  <a:pt x="77" y="444"/>
                  <a:pt x="77" y="443"/>
                  <a:pt x="78" y="442"/>
                </a:cubicBezTo>
                <a:cubicBezTo>
                  <a:pt x="82" y="438"/>
                  <a:pt x="82" y="438"/>
                  <a:pt x="82" y="438"/>
                </a:cubicBezTo>
                <a:cubicBezTo>
                  <a:pt x="83" y="438"/>
                  <a:pt x="85" y="438"/>
                  <a:pt x="86" y="438"/>
                </a:cubicBezTo>
                <a:cubicBezTo>
                  <a:pt x="93" y="444"/>
                  <a:pt x="93" y="444"/>
                  <a:pt x="93" y="444"/>
                </a:cubicBezTo>
                <a:cubicBezTo>
                  <a:pt x="93" y="443"/>
                  <a:pt x="94" y="443"/>
                  <a:pt x="95" y="443"/>
                </a:cubicBezTo>
                <a:cubicBezTo>
                  <a:pt x="97" y="434"/>
                  <a:pt x="97" y="434"/>
                  <a:pt x="97" y="434"/>
                </a:cubicBezTo>
                <a:cubicBezTo>
                  <a:pt x="97" y="433"/>
                  <a:pt x="98" y="432"/>
                  <a:pt x="99" y="432"/>
                </a:cubicBezTo>
                <a:cubicBezTo>
                  <a:pt x="106" y="432"/>
                  <a:pt x="106" y="432"/>
                  <a:pt x="106" y="432"/>
                </a:cubicBezTo>
                <a:cubicBezTo>
                  <a:pt x="107" y="432"/>
                  <a:pt x="108" y="433"/>
                  <a:pt x="108" y="434"/>
                </a:cubicBezTo>
                <a:cubicBezTo>
                  <a:pt x="110" y="443"/>
                  <a:pt x="110" y="443"/>
                  <a:pt x="110" y="443"/>
                </a:cubicBezTo>
                <a:cubicBezTo>
                  <a:pt x="111" y="443"/>
                  <a:pt x="112" y="443"/>
                  <a:pt x="112" y="444"/>
                </a:cubicBezTo>
                <a:cubicBezTo>
                  <a:pt x="120" y="438"/>
                  <a:pt x="120" y="438"/>
                  <a:pt x="120" y="438"/>
                </a:cubicBezTo>
                <a:cubicBezTo>
                  <a:pt x="120" y="438"/>
                  <a:pt x="122" y="438"/>
                  <a:pt x="123" y="438"/>
                </a:cubicBezTo>
                <a:cubicBezTo>
                  <a:pt x="127" y="442"/>
                  <a:pt x="127" y="442"/>
                  <a:pt x="127" y="442"/>
                </a:cubicBezTo>
                <a:cubicBezTo>
                  <a:pt x="128" y="443"/>
                  <a:pt x="128" y="444"/>
                  <a:pt x="128" y="445"/>
                </a:cubicBezTo>
                <a:cubicBezTo>
                  <a:pt x="124" y="453"/>
                  <a:pt x="124" y="453"/>
                  <a:pt x="124" y="453"/>
                </a:cubicBezTo>
                <a:cubicBezTo>
                  <a:pt x="124" y="454"/>
                  <a:pt x="124" y="455"/>
                  <a:pt x="125" y="455"/>
                </a:cubicBezTo>
                <a:cubicBezTo>
                  <a:pt x="134" y="455"/>
                  <a:pt x="134" y="455"/>
                  <a:pt x="134" y="455"/>
                </a:cubicBezTo>
                <a:cubicBezTo>
                  <a:pt x="135" y="455"/>
                  <a:pt x="136" y="456"/>
                  <a:pt x="136" y="458"/>
                </a:cubicBezTo>
                <a:cubicBezTo>
                  <a:pt x="137" y="463"/>
                  <a:pt x="137" y="463"/>
                  <a:pt x="137" y="463"/>
                </a:cubicBezTo>
                <a:cubicBezTo>
                  <a:pt x="137" y="465"/>
                  <a:pt x="137" y="466"/>
                  <a:pt x="136" y="466"/>
                </a:cubicBezTo>
                <a:cubicBezTo>
                  <a:pt x="127" y="470"/>
                  <a:pt x="127" y="470"/>
                  <a:pt x="127" y="470"/>
                </a:cubicBezTo>
                <a:close/>
                <a:moveTo>
                  <a:pt x="116" y="467"/>
                </a:moveTo>
                <a:cubicBezTo>
                  <a:pt x="116" y="459"/>
                  <a:pt x="110" y="454"/>
                  <a:pt x="103" y="454"/>
                </a:cubicBezTo>
                <a:cubicBezTo>
                  <a:pt x="95" y="454"/>
                  <a:pt x="89" y="459"/>
                  <a:pt x="89" y="467"/>
                </a:cubicBezTo>
                <a:cubicBezTo>
                  <a:pt x="89" y="474"/>
                  <a:pt x="95" y="480"/>
                  <a:pt x="103" y="480"/>
                </a:cubicBezTo>
                <a:cubicBezTo>
                  <a:pt x="110" y="480"/>
                  <a:pt x="116" y="474"/>
                  <a:pt x="116" y="467"/>
                </a:cubicBezTo>
                <a:close/>
                <a:moveTo>
                  <a:pt x="103" y="461"/>
                </a:moveTo>
                <a:cubicBezTo>
                  <a:pt x="99" y="461"/>
                  <a:pt x="97" y="464"/>
                  <a:pt x="97" y="467"/>
                </a:cubicBezTo>
                <a:cubicBezTo>
                  <a:pt x="97" y="470"/>
                  <a:pt x="99" y="473"/>
                  <a:pt x="103" y="473"/>
                </a:cubicBezTo>
                <a:cubicBezTo>
                  <a:pt x="106" y="473"/>
                  <a:pt x="108" y="470"/>
                  <a:pt x="108" y="467"/>
                </a:cubicBezTo>
                <a:cubicBezTo>
                  <a:pt x="108" y="464"/>
                  <a:pt x="106" y="461"/>
                  <a:pt x="103" y="461"/>
                </a:cubicBezTo>
                <a:close/>
                <a:moveTo>
                  <a:pt x="30" y="535"/>
                </a:moveTo>
                <a:cubicBezTo>
                  <a:pt x="31" y="535"/>
                  <a:pt x="32" y="534"/>
                  <a:pt x="32" y="532"/>
                </a:cubicBezTo>
                <a:cubicBezTo>
                  <a:pt x="30" y="527"/>
                  <a:pt x="30" y="527"/>
                  <a:pt x="30" y="527"/>
                </a:cubicBezTo>
                <a:cubicBezTo>
                  <a:pt x="30" y="525"/>
                  <a:pt x="29" y="524"/>
                  <a:pt x="28" y="524"/>
                </a:cubicBezTo>
                <a:cubicBezTo>
                  <a:pt x="28" y="524"/>
                  <a:pt x="28" y="524"/>
                  <a:pt x="19" y="524"/>
                </a:cubicBezTo>
                <a:cubicBezTo>
                  <a:pt x="19" y="523"/>
                  <a:pt x="18" y="523"/>
                  <a:pt x="18" y="522"/>
                </a:cubicBezTo>
                <a:cubicBezTo>
                  <a:pt x="18" y="522"/>
                  <a:pt x="18" y="522"/>
                  <a:pt x="22" y="514"/>
                </a:cubicBezTo>
                <a:cubicBezTo>
                  <a:pt x="23" y="513"/>
                  <a:pt x="22" y="512"/>
                  <a:pt x="21" y="511"/>
                </a:cubicBezTo>
                <a:cubicBezTo>
                  <a:pt x="21" y="511"/>
                  <a:pt x="21" y="511"/>
                  <a:pt x="18" y="508"/>
                </a:cubicBezTo>
                <a:cubicBezTo>
                  <a:pt x="13" y="528"/>
                  <a:pt x="9" y="549"/>
                  <a:pt x="7" y="569"/>
                </a:cubicBezTo>
                <a:cubicBezTo>
                  <a:pt x="7" y="569"/>
                  <a:pt x="7" y="569"/>
                  <a:pt x="8" y="569"/>
                </a:cubicBezTo>
                <a:cubicBezTo>
                  <a:pt x="8" y="569"/>
                  <a:pt x="8" y="569"/>
                  <a:pt x="13" y="566"/>
                </a:cubicBezTo>
                <a:cubicBezTo>
                  <a:pt x="14" y="566"/>
                  <a:pt x="15" y="565"/>
                  <a:pt x="15" y="564"/>
                </a:cubicBezTo>
                <a:cubicBezTo>
                  <a:pt x="15" y="564"/>
                  <a:pt x="15" y="564"/>
                  <a:pt x="13" y="555"/>
                </a:cubicBezTo>
                <a:cubicBezTo>
                  <a:pt x="13" y="555"/>
                  <a:pt x="14" y="554"/>
                  <a:pt x="14" y="554"/>
                </a:cubicBezTo>
                <a:cubicBezTo>
                  <a:pt x="14" y="554"/>
                  <a:pt x="14" y="554"/>
                  <a:pt x="23" y="557"/>
                </a:cubicBezTo>
                <a:cubicBezTo>
                  <a:pt x="24" y="557"/>
                  <a:pt x="25" y="556"/>
                  <a:pt x="26" y="555"/>
                </a:cubicBezTo>
                <a:cubicBezTo>
                  <a:pt x="26" y="555"/>
                  <a:pt x="26" y="555"/>
                  <a:pt x="28" y="550"/>
                </a:cubicBezTo>
                <a:cubicBezTo>
                  <a:pt x="29" y="549"/>
                  <a:pt x="29" y="548"/>
                  <a:pt x="28" y="547"/>
                </a:cubicBezTo>
                <a:cubicBezTo>
                  <a:pt x="28" y="547"/>
                  <a:pt x="28" y="547"/>
                  <a:pt x="21" y="541"/>
                </a:cubicBezTo>
                <a:cubicBezTo>
                  <a:pt x="21" y="540"/>
                  <a:pt x="21" y="539"/>
                  <a:pt x="22" y="539"/>
                </a:cubicBezTo>
                <a:cubicBezTo>
                  <a:pt x="22" y="539"/>
                  <a:pt x="22" y="539"/>
                  <a:pt x="30" y="535"/>
                </a:cubicBezTo>
                <a:close/>
                <a:moveTo>
                  <a:pt x="195" y="566"/>
                </a:moveTo>
                <a:cubicBezTo>
                  <a:pt x="195" y="557"/>
                  <a:pt x="195" y="557"/>
                  <a:pt x="195" y="557"/>
                </a:cubicBezTo>
                <a:cubicBezTo>
                  <a:pt x="195" y="556"/>
                  <a:pt x="194" y="555"/>
                  <a:pt x="193" y="555"/>
                </a:cubicBezTo>
                <a:cubicBezTo>
                  <a:pt x="184" y="558"/>
                  <a:pt x="184" y="558"/>
                  <a:pt x="184" y="558"/>
                </a:cubicBezTo>
                <a:cubicBezTo>
                  <a:pt x="184" y="558"/>
                  <a:pt x="182" y="558"/>
                  <a:pt x="182" y="557"/>
                </a:cubicBezTo>
                <a:cubicBezTo>
                  <a:pt x="178" y="552"/>
                  <a:pt x="178" y="552"/>
                  <a:pt x="178" y="552"/>
                </a:cubicBezTo>
                <a:cubicBezTo>
                  <a:pt x="178" y="551"/>
                  <a:pt x="178" y="550"/>
                  <a:pt x="179" y="549"/>
                </a:cubicBezTo>
                <a:cubicBezTo>
                  <a:pt x="185" y="542"/>
                  <a:pt x="185" y="543"/>
                  <a:pt x="185" y="543"/>
                </a:cubicBezTo>
                <a:cubicBezTo>
                  <a:pt x="185" y="541"/>
                  <a:pt x="185" y="540"/>
                  <a:pt x="185" y="539"/>
                </a:cubicBezTo>
                <a:cubicBezTo>
                  <a:pt x="176" y="535"/>
                  <a:pt x="176" y="535"/>
                  <a:pt x="176" y="535"/>
                </a:cubicBezTo>
                <a:cubicBezTo>
                  <a:pt x="175" y="535"/>
                  <a:pt x="175" y="534"/>
                  <a:pt x="175" y="533"/>
                </a:cubicBezTo>
                <a:cubicBezTo>
                  <a:pt x="176" y="527"/>
                  <a:pt x="176" y="527"/>
                  <a:pt x="176" y="527"/>
                </a:cubicBezTo>
                <a:cubicBezTo>
                  <a:pt x="176" y="525"/>
                  <a:pt x="177" y="524"/>
                  <a:pt x="178" y="524"/>
                </a:cubicBezTo>
                <a:cubicBezTo>
                  <a:pt x="187" y="524"/>
                  <a:pt x="187" y="524"/>
                  <a:pt x="187" y="524"/>
                </a:cubicBezTo>
                <a:cubicBezTo>
                  <a:pt x="187" y="523"/>
                  <a:pt x="188" y="523"/>
                  <a:pt x="188" y="522"/>
                </a:cubicBezTo>
                <a:cubicBezTo>
                  <a:pt x="184" y="514"/>
                  <a:pt x="184" y="514"/>
                  <a:pt x="184" y="514"/>
                </a:cubicBezTo>
                <a:cubicBezTo>
                  <a:pt x="184" y="513"/>
                  <a:pt x="184" y="512"/>
                  <a:pt x="185" y="511"/>
                </a:cubicBezTo>
                <a:cubicBezTo>
                  <a:pt x="189" y="507"/>
                  <a:pt x="189" y="507"/>
                  <a:pt x="189" y="507"/>
                </a:cubicBezTo>
                <a:cubicBezTo>
                  <a:pt x="190" y="507"/>
                  <a:pt x="191" y="507"/>
                  <a:pt x="192" y="507"/>
                </a:cubicBezTo>
                <a:cubicBezTo>
                  <a:pt x="199" y="513"/>
                  <a:pt x="199" y="513"/>
                  <a:pt x="199" y="513"/>
                </a:cubicBezTo>
                <a:cubicBezTo>
                  <a:pt x="200" y="512"/>
                  <a:pt x="201" y="512"/>
                  <a:pt x="202" y="512"/>
                </a:cubicBezTo>
                <a:cubicBezTo>
                  <a:pt x="204" y="503"/>
                  <a:pt x="204" y="503"/>
                  <a:pt x="204" y="503"/>
                </a:cubicBezTo>
                <a:cubicBezTo>
                  <a:pt x="204" y="502"/>
                  <a:pt x="205" y="501"/>
                  <a:pt x="206" y="501"/>
                </a:cubicBezTo>
                <a:cubicBezTo>
                  <a:pt x="213" y="501"/>
                  <a:pt x="213" y="501"/>
                  <a:pt x="213" y="501"/>
                </a:cubicBezTo>
                <a:cubicBezTo>
                  <a:pt x="214" y="501"/>
                  <a:pt x="215" y="502"/>
                  <a:pt x="215" y="503"/>
                </a:cubicBezTo>
                <a:cubicBezTo>
                  <a:pt x="217" y="512"/>
                  <a:pt x="217" y="512"/>
                  <a:pt x="217" y="512"/>
                </a:cubicBezTo>
                <a:cubicBezTo>
                  <a:pt x="218" y="512"/>
                  <a:pt x="218" y="512"/>
                  <a:pt x="219" y="513"/>
                </a:cubicBezTo>
                <a:cubicBezTo>
                  <a:pt x="226" y="507"/>
                  <a:pt x="226" y="507"/>
                  <a:pt x="226" y="507"/>
                </a:cubicBezTo>
                <a:cubicBezTo>
                  <a:pt x="227" y="507"/>
                  <a:pt x="229" y="507"/>
                  <a:pt x="229" y="507"/>
                </a:cubicBezTo>
                <a:cubicBezTo>
                  <a:pt x="234" y="511"/>
                  <a:pt x="234" y="511"/>
                  <a:pt x="234" y="511"/>
                </a:cubicBezTo>
                <a:cubicBezTo>
                  <a:pt x="235" y="512"/>
                  <a:pt x="235" y="513"/>
                  <a:pt x="235" y="514"/>
                </a:cubicBezTo>
                <a:cubicBezTo>
                  <a:pt x="230" y="522"/>
                  <a:pt x="230" y="522"/>
                  <a:pt x="230" y="522"/>
                </a:cubicBezTo>
                <a:cubicBezTo>
                  <a:pt x="231" y="523"/>
                  <a:pt x="231" y="523"/>
                  <a:pt x="232" y="524"/>
                </a:cubicBezTo>
                <a:cubicBezTo>
                  <a:pt x="241" y="524"/>
                  <a:pt x="241" y="524"/>
                  <a:pt x="241" y="524"/>
                </a:cubicBezTo>
                <a:cubicBezTo>
                  <a:pt x="242" y="524"/>
                  <a:pt x="243" y="525"/>
                  <a:pt x="243" y="527"/>
                </a:cubicBezTo>
                <a:cubicBezTo>
                  <a:pt x="244" y="532"/>
                  <a:pt x="244" y="532"/>
                  <a:pt x="244" y="532"/>
                </a:cubicBezTo>
                <a:cubicBezTo>
                  <a:pt x="244" y="534"/>
                  <a:pt x="244" y="535"/>
                  <a:pt x="243" y="535"/>
                </a:cubicBezTo>
                <a:cubicBezTo>
                  <a:pt x="234" y="539"/>
                  <a:pt x="234" y="539"/>
                  <a:pt x="234" y="539"/>
                </a:cubicBezTo>
                <a:cubicBezTo>
                  <a:pt x="234" y="539"/>
                  <a:pt x="234" y="540"/>
                  <a:pt x="234" y="541"/>
                </a:cubicBezTo>
                <a:cubicBezTo>
                  <a:pt x="241" y="547"/>
                  <a:pt x="241" y="547"/>
                  <a:pt x="241" y="547"/>
                </a:cubicBezTo>
                <a:cubicBezTo>
                  <a:pt x="241" y="548"/>
                  <a:pt x="242" y="549"/>
                  <a:pt x="241" y="550"/>
                </a:cubicBezTo>
                <a:cubicBezTo>
                  <a:pt x="238" y="555"/>
                  <a:pt x="238" y="555"/>
                  <a:pt x="238" y="555"/>
                </a:cubicBezTo>
                <a:cubicBezTo>
                  <a:pt x="238" y="556"/>
                  <a:pt x="237" y="557"/>
                  <a:pt x="235" y="557"/>
                </a:cubicBezTo>
                <a:cubicBezTo>
                  <a:pt x="227" y="554"/>
                  <a:pt x="227" y="554"/>
                  <a:pt x="227" y="554"/>
                </a:cubicBezTo>
                <a:cubicBezTo>
                  <a:pt x="226" y="554"/>
                  <a:pt x="226" y="555"/>
                  <a:pt x="226" y="555"/>
                </a:cubicBezTo>
                <a:cubicBezTo>
                  <a:pt x="227" y="564"/>
                  <a:pt x="227" y="564"/>
                  <a:pt x="227" y="564"/>
                </a:cubicBezTo>
                <a:cubicBezTo>
                  <a:pt x="228" y="565"/>
                  <a:pt x="227" y="566"/>
                  <a:pt x="226" y="566"/>
                </a:cubicBezTo>
                <a:cubicBezTo>
                  <a:pt x="220" y="569"/>
                  <a:pt x="220" y="569"/>
                  <a:pt x="220" y="569"/>
                </a:cubicBezTo>
                <a:cubicBezTo>
                  <a:pt x="219" y="570"/>
                  <a:pt x="218" y="569"/>
                  <a:pt x="218" y="568"/>
                </a:cubicBezTo>
                <a:cubicBezTo>
                  <a:pt x="212" y="561"/>
                  <a:pt x="212" y="561"/>
                  <a:pt x="212" y="561"/>
                </a:cubicBezTo>
                <a:cubicBezTo>
                  <a:pt x="211" y="561"/>
                  <a:pt x="210" y="561"/>
                  <a:pt x="210" y="561"/>
                </a:cubicBezTo>
                <a:cubicBezTo>
                  <a:pt x="209" y="561"/>
                  <a:pt x="209" y="561"/>
                  <a:pt x="209" y="561"/>
                </a:cubicBezTo>
                <a:cubicBezTo>
                  <a:pt x="205" y="569"/>
                  <a:pt x="205" y="569"/>
                  <a:pt x="205" y="569"/>
                </a:cubicBezTo>
                <a:cubicBezTo>
                  <a:pt x="204" y="570"/>
                  <a:pt x="203" y="570"/>
                  <a:pt x="202" y="570"/>
                </a:cubicBezTo>
                <a:cubicBezTo>
                  <a:pt x="196" y="568"/>
                  <a:pt x="196" y="568"/>
                  <a:pt x="196" y="568"/>
                </a:cubicBezTo>
                <a:cubicBezTo>
                  <a:pt x="195" y="568"/>
                  <a:pt x="195" y="567"/>
                  <a:pt x="195" y="566"/>
                </a:cubicBezTo>
                <a:close/>
                <a:moveTo>
                  <a:pt x="196" y="536"/>
                </a:moveTo>
                <a:cubicBezTo>
                  <a:pt x="196" y="543"/>
                  <a:pt x="202" y="549"/>
                  <a:pt x="210" y="549"/>
                </a:cubicBezTo>
                <a:cubicBezTo>
                  <a:pt x="217" y="549"/>
                  <a:pt x="223" y="543"/>
                  <a:pt x="223" y="536"/>
                </a:cubicBezTo>
                <a:cubicBezTo>
                  <a:pt x="223" y="528"/>
                  <a:pt x="217" y="523"/>
                  <a:pt x="210" y="523"/>
                </a:cubicBezTo>
                <a:cubicBezTo>
                  <a:pt x="202" y="523"/>
                  <a:pt x="196" y="528"/>
                  <a:pt x="196" y="536"/>
                </a:cubicBezTo>
                <a:close/>
                <a:moveTo>
                  <a:pt x="124" y="910"/>
                </a:moveTo>
                <a:cubicBezTo>
                  <a:pt x="125" y="901"/>
                  <a:pt x="125" y="901"/>
                  <a:pt x="125" y="901"/>
                </a:cubicBezTo>
                <a:cubicBezTo>
                  <a:pt x="124" y="901"/>
                  <a:pt x="123" y="900"/>
                  <a:pt x="122" y="899"/>
                </a:cubicBezTo>
                <a:cubicBezTo>
                  <a:pt x="114" y="902"/>
                  <a:pt x="114" y="902"/>
                  <a:pt x="114" y="902"/>
                </a:cubicBezTo>
                <a:cubicBezTo>
                  <a:pt x="113" y="903"/>
                  <a:pt x="111" y="902"/>
                  <a:pt x="111" y="901"/>
                </a:cubicBezTo>
                <a:cubicBezTo>
                  <a:pt x="107" y="896"/>
                  <a:pt x="107" y="896"/>
                  <a:pt x="107" y="896"/>
                </a:cubicBezTo>
                <a:cubicBezTo>
                  <a:pt x="107" y="895"/>
                  <a:pt x="107" y="894"/>
                  <a:pt x="108" y="893"/>
                </a:cubicBezTo>
                <a:cubicBezTo>
                  <a:pt x="114" y="887"/>
                  <a:pt x="114" y="887"/>
                  <a:pt x="114" y="887"/>
                </a:cubicBezTo>
                <a:cubicBezTo>
                  <a:pt x="114" y="886"/>
                  <a:pt x="114" y="884"/>
                  <a:pt x="114" y="883"/>
                </a:cubicBezTo>
                <a:cubicBezTo>
                  <a:pt x="105" y="880"/>
                  <a:pt x="105" y="880"/>
                  <a:pt x="105" y="880"/>
                </a:cubicBezTo>
                <a:cubicBezTo>
                  <a:pt x="104" y="879"/>
                  <a:pt x="104" y="878"/>
                  <a:pt x="104" y="877"/>
                </a:cubicBezTo>
                <a:cubicBezTo>
                  <a:pt x="105" y="871"/>
                  <a:pt x="105" y="871"/>
                  <a:pt x="105" y="871"/>
                </a:cubicBezTo>
                <a:cubicBezTo>
                  <a:pt x="105" y="870"/>
                  <a:pt x="106" y="869"/>
                  <a:pt x="107" y="869"/>
                </a:cubicBezTo>
                <a:cubicBezTo>
                  <a:pt x="116" y="869"/>
                  <a:pt x="116" y="869"/>
                  <a:pt x="116" y="869"/>
                </a:cubicBezTo>
                <a:cubicBezTo>
                  <a:pt x="117" y="868"/>
                  <a:pt x="117" y="867"/>
                  <a:pt x="118" y="867"/>
                </a:cubicBezTo>
                <a:cubicBezTo>
                  <a:pt x="113" y="859"/>
                  <a:pt x="113" y="859"/>
                  <a:pt x="113" y="859"/>
                </a:cubicBezTo>
                <a:cubicBezTo>
                  <a:pt x="113" y="858"/>
                  <a:pt x="113" y="857"/>
                  <a:pt x="114" y="856"/>
                </a:cubicBezTo>
                <a:cubicBezTo>
                  <a:pt x="118" y="852"/>
                  <a:pt x="118" y="852"/>
                  <a:pt x="118" y="852"/>
                </a:cubicBezTo>
                <a:cubicBezTo>
                  <a:pt x="119" y="851"/>
                  <a:pt x="121" y="851"/>
                  <a:pt x="122" y="852"/>
                </a:cubicBezTo>
                <a:cubicBezTo>
                  <a:pt x="129" y="857"/>
                  <a:pt x="129" y="857"/>
                  <a:pt x="129" y="857"/>
                </a:cubicBezTo>
                <a:cubicBezTo>
                  <a:pt x="129" y="857"/>
                  <a:pt x="130" y="857"/>
                  <a:pt x="131" y="856"/>
                </a:cubicBezTo>
                <a:cubicBezTo>
                  <a:pt x="133" y="847"/>
                  <a:pt x="133" y="847"/>
                  <a:pt x="133" y="847"/>
                </a:cubicBezTo>
                <a:cubicBezTo>
                  <a:pt x="133" y="846"/>
                  <a:pt x="134" y="845"/>
                  <a:pt x="135" y="845"/>
                </a:cubicBezTo>
                <a:cubicBezTo>
                  <a:pt x="142" y="845"/>
                  <a:pt x="142" y="845"/>
                  <a:pt x="142" y="845"/>
                </a:cubicBezTo>
                <a:cubicBezTo>
                  <a:pt x="143" y="845"/>
                  <a:pt x="144" y="846"/>
                  <a:pt x="144" y="847"/>
                </a:cubicBezTo>
                <a:cubicBezTo>
                  <a:pt x="146" y="856"/>
                  <a:pt x="146" y="856"/>
                  <a:pt x="146" y="856"/>
                </a:cubicBezTo>
                <a:cubicBezTo>
                  <a:pt x="147" y="857"/>
                  <a:pt x="148" y="857"/>
                  <a:pt x="148" y="857"/>
                </a:cubicBezTo>
                <a:cubicBezTo>
                  <a:pt x="156" y="852"/>
                  <a:pt x="156" y="852"/>
                  <a:pt x="156" y="852"/>
                </a:cubicBezTo>
                <a:cubicBezTo>
                  <a:pt x="156" y="851"/>
                  <a:pt x="158" y="851"/>
                  <a:pt x="159" y="852"/>
                </a:cubicBezTo>
                <a:cubicBezTo>
                  <a:pt x="163" y="856"/>
                  <a:pt x="163" y="856"/>
                  <a:pt x="163" y="856"/>
                </a:cubicBezTo>
                <a:cubicBezTo>
                  <a:pt x="164" y="856"/>
                  <a:pt x="164" y="858"/>
                  <a:pt x="164" y="859"/>
                </a:cubicBezTo>
                <a:cubicBezTo>
                  <a:pt x="160" y="867"/>
                  <a:pt x="160" y="867"/>
                  <a:pt x="160" y="867"/>
                </a:cubicBezTo>
                <a:cubicBezTo>
                  <a:pt x="160" y="867"/>
                  <a:pt x="160" y="868"/>
                  <a:pt x="161" y="869"/>
                </a:cubicBezTo>
                <a:cubicBezTo>
                  <a:pt x="170" y="869"/>
                  <a:pt x="170" y="869"/>
                  <a:pt x="170" y="869"/>
                </a:cubicBezTo>
                <a:cubicBezTo>
                  <a:pt x="171" y="869"/>
                  <a:pt x="172" y="870"/>
                  <a:pt x="172" y="871"/>
                </a:cubicBezTo>
                <a:cubicBezTo>
                  <a:pt x="173" y="877"/>
                  <a:pt x="173" y="877"/>
                  <a:pt x="173" y="877"/>
                </a:cubicBezTo>
                <a:cubicBezTo>
                  <a:pt x="173" y="878"/>
                  <a:pt x="173" y="879"/>
                  <a:pt x="172" y="880"/>
                </a:cubicBezTo>
                <a:cubicBezTo>
                  <a:pt x="163" y="883"/>
                  <a:pt x="163" y="883"/>
                  <a:pt x="163" y="883"/>
                </a:cubicBezTo>
                <a:cubicBezTo>
                  <a:pt x="163" y="884"/>
                  <a:pt x="163" y="885"/>
                  <a:pt x="163" y="886"/>
                </a:cubicBezTo>
                <a:cubicBezTo>
                  <a:pt x="170" y="892"/>
                  <a:pt x="170" y="892"/>
                  <a:pt x="170" y="892"/>
                </a:cubicBezTo>
                <a:cubicBezTo>
                  <a:pt x="171" y="892"/>
                  <a:pt x="171" y="893"/>
                  <a:pt x="170" y="894"/>
                </a:cubicBezTo>
                <a:cubicBezTo>
                  <a:pt x="167" y="900"/>
                  <a:pt x="167" y="900"/>
                  <a:pt x="167" y="900"/>
                </a:cubicBezTo>
                <a:cubicBezTo>
                  <a:pt x="167" y="901"/>
                  <a:pt x="166" y="901"/>
                  <a:pt x="164" y="901"/>
                </a:cubicBezTo>
                <a:cubicBezTo>
                  <a:pt x="156" y="898"/>
                  <a:pt x="156" y="898"/>
                  <a:pt x="156" y="898"/>
                </a:cubicBezTo>
                <a:cubicBezTo>
                  <a:pt x="156" y="899"/>
                  <a:pt x="155" y="899"/>
                  <a:pt x="155" y="900"/>
                </a:cubicBezTo>
                <a:cubicBezTo>
                  <a:pt x="156" y="909"/>
                  <a:pt x="156" y="909"/>
                  <a:pt x="156" y="909"/>
                </a:cubicBezTo>
                <a:cubicBezTo>
                  <a:pt x="157" y="909"/>
                  <a:pt x="156" y="911"/>
                  <a:pt x="155" y="911"/>
                </a:cubicBezTo>
                <a:cubicBezTo>
                  <a:pt x="149" y="913"/>
                  <a:pt x="149" y="913"/>
                  <a:pt x="149" y="913"/>
                </a:cubicBezTo>
                <a:cubicBezTo>
                  <a:pt x="148" y="914"/>
                  <a:pt x="147" y="913"/>
                  <a:pt x="147" y="913"/>
                </a:cubicBezTo>
                <a:cubicBezTo>
                  <a:pt x="141" y="905"/>
                  <a:pt x="141" y="905"/>
                  <a:pt x="141" y="905"/>
                </a:cubicBezTo>
                <a:cubicBezTo>
                  <a:pt x="141" y="905"/>
                  <a:pt x="140" y="905"/>
                  <a:pt x="139" y="905"/>
                </a:cubicBezTo>
                <a:cubicBezTo>
                  <a:pt x="138" y="905"/>
                  <a:pt x="138" y="905"/>
                  <a:pt x="138" y="905"/>
                </a:cubicBezTo>
                <a:cubicBezTo>
                  <a:pt x="134" y="913"/>
                  <a:pt x="134" y="913"/>
                  <a:pt x="134" y="913"/>
                </a:cubicBezTo>
                <a:cubicBezTo>
                  <a:pt x="133" y="914"/>
                  <a:pt x="132" y="915"/>
                  <a:pt x="131" y="914"/>
                </a:cubicBezTo>
                <a:cubicBezTo>
                  <a:pt x="125" y="912"/>
                  <a:pt x="125" y="913"/>
                  <a:pt x="125" y="913"/>
                </a:cubicBezTo>
                <a:cubicBezTo>
                  <a:pt x="124" y="912"/>
                  <a:pt x="124" y="911"/>
                  <a:pt x="124" y="910"/>
                </a:cubicBezTo>
                <a:close/>
                <a:moveTo>
                  <a:pt x="125" y="880"/>
                </a:moveTo>
                <a:cubicBezTo>
                  <a:pt x="125" y="888"/>
                  <a:pt x="131" y="893"/>
                  <a:pt x="139" y="893"/>
                </a:cubicBezTo>
                <a:cubicBezTo>
                  <a:pt x="146" y="893"/>
                  <a:pt x="152" y="888"/>
                  <a:pt x="152" y="880"/>
                </a:cubicBezTo>
                <a:cubicBezTo>
                  <a:pt x="152" y="873"/>
                  <a:pt x="146" y="867"/>
                  <a:pt x="139" y="867"/>
                </a:cubicBezTo>
                <a:cubicBezTo>
                  <a:pt x="131" y="867"/>
                  <a:pt x="125" y="873"/>
                  <a:pt x="125" y="880"/>
                </a:cubicBezTo>
                <a:close/>
                <a:moveTo>
                  <a:pt x="435" y="455"/>
                </a:moveTo>
                <a:cubicBezTo>
                  <a:pt x="435" y="455"/>
                  <a:pt x="436" y="454"/>
                  <a:pt x="436" y="453"/>
                </a:cubicBezTo>
                <a:cubicBezTo>
                  <a:pt x="432" y="445"/>
                  <a:pt x="432" y="445"/>
                  <a:pt x="432" y="445"/>
                </a:cubicBezTo>
                <a:cubicBezTo>
                  <a:pt x="431" y="444"/>
                  <a:pt x="431" y="443"/>
                  <a:pt x="432" y="442"/>
                </a:cubicBezTo>
                <a:cubicBezTo>
                  <a:pt x="437" y="438"/>
                  <a:pt x="437" y="438"/>
                  <a:pt x="437" y="438"/>
                </a:cubicBezTo>
                <a:cubicBezTo>
                  <a:pt x="438" y="438"/>
                  <a:pt x="439" y="438"/>
                  <a:pt x="440" y="438"/>
                </a:cubicBezTo>
                <a:cubicBezTo>
                  <a:pt x="447" y="444"/>
                  <a:pt x="447" y="444"/>
                  <a:pt x="447" y="444"/>
                </a:cubicBezTo>
                <a:cubicBezTo>
                  <a:pt x="448" y="443"/>
                  <a:pt x="449" y="443"/>
                  <a:pt x="450" y="443"/>
                </a:cubicBezTo>
                <a:cubicBezTo>
                  <a:pt x="452" y="434"/>
                  <a:pt x="452" y="434"/>
                  <a:pt x="452" y="434"/>
                </a:cubicBezTo>
                <a:cubicBezTo>
                  <a:pt x="452" y="433"/>
                  <a:pt x="453" y="432"/>
                  <a:pt x="454" y="432"/>
                </a:cubicBezTo>
                <a:cubicBezTo>
                  <a:pt x="460" y="432"/>
                  <a:pt x="460" y="432"/>
                  <a:pt x="460" y="432"/>
                </a:cubicBezTo>
                <a:cubicBezTo>
                  <a:pt x="461" y="432"/>
                  <a:pt x="462" y="433"/>
                  <a:pt x="462" y="434"/>
                </a:cubicBezTo>
                <a:cubicBezTo>
                  <a:pt x="464" y="443"/>
                  <a:pt x="464" y="443"/>
                  <a:pt x="464" y="443"/>
                </a:cubicBezTo>
                <a:cubicBezTo>
                  <a:pt x="465" y="443"/>
                  <a:pt x="466" y="443"/>
                  <a:pt x="467" y="444"/>
                </a:cubicBezTo>
                <a:cubicBezTo>
                  <a:pt x="474" y="438"/>
                  <a:pt x="474" y="438"/>
                  <a:pt x="474" y="438"/>
                </a:cubicBezTo>
                <a:cubicBezTo>
                  <a:pt x="475" y="438"/>
                  <a:pt x="476" y="438"/>
                  <a:pt x="477" y="438"/>
                </a:cubicBezTo>
                <a:cubicBezTo>
                  <a:pt x="482" y="442"/>
                  <a:pt x="482" y="442"/>
                  <a:pt x="482" y="442"/>
                </a:cubicBezTo>
                <a:cubicBezTo>
                  <a:pt x="483" y="443"/>
                  <a:pt x="483" y="444"/>
                  <a:pt x="482" y="445"/>
                </a:cubicBezTo>
                <a:cubicBezTo>
                  <a:pt x="478" y="453"/>
                  <a:pt x="478" y="453"/>
                  <a:pt x="478" y="453"/>
                </a:cubicBezTo>
                <a:cubicBezTo>
                  <a:pt x="478" y="454"/>
                  <a:pt x="479" y="455"/>
                  <a:pt x="479" y="455"/>
                </a:cubicBezTo>
                <a:cubicBezTo>
                  <a:pt x="488" y="455"/>
                  <a:pt x="488" y="455"/>
                  <a:pt x="488" y="455"/>
                </a:cubicBezTo>
                <a:cubicBezTo>
                  <a:pt x="489" y="455"/>
                  <a:pt x="490" y="456"/>
                  <a:pt x="491" y="458"/>
                </a:cubicBezTo>
                <a:cubicBezTo>
                  <a:pt x="492" y="463"/>
                  <a:pt x="492" y="463"/>
                  <a:pt x="492" y="463"/>
                </a:cubicBezTo>
                <a:cubicBezTo>
                  <a:pt x="492" y="465"/>
                  <a:pt x="491" y="466"/>
                  <a:pt x="490" y="466"/>
                </a:cubicBezTo>
                <a:cubicBezTo>
                  <a:pt x="482" y="470"/>
                  <a:pt x="482" y="470"/>
                  <a:pt x="482" y="470"/>
                </a:cubicBezTo>
                <a:cubicBezTo>
                  <a:pt x="482" y="471"/>
                  <a:pt x="482" y="471"/>
                  <a:pt x="481" y="472"/>
                </a:cubicBezTo>
                <a:cubicBezTo>
                  <a:pt x="488" y="478"/>
                  <a:pt x="488" y="478"/>
                  <a:pt x="488" y="478"/>
                </a:cubicBezTo>
                <a:cubicBezTo>
                  <a:pt x="489" y="479"/>
                  <a:pt x="489" y="480"/>
                  <a:pt x="489" y="481"/>
                </a:cubicBezTo>
                <a:cubicBezTo>
                  <a:pt x="486" y="487"/>
                  <a:pt x="486" y="487"/>
                  <a:pt x="486" y="487"/>
                </a:cubicBezTo>
                <a:cubicBezTo>
                  <a:pt x="485" y="487"/>
                  <a:pt x="484" y="488"/>
                  <a:pt x="483" y="488"/>
                </a:cubicBezTo>
                <a:cubicBezTo>
                  <a:pt x="474" y="485"/>
                  <a:pt x="474" y="485"/>
                  <a:pt x="474" y="485"/>
                </a:cubicBezTo>
                <a:cubicBezTo>
                  <a:pt x="474" y="485"/>
                  <a:pt x="474" y="486"/>
                  <a:pt x="473" y="486"/>
                </a:cubicBezTo>
                <a:cubicBezTo>
                  <a:pt x="475" y="495"/>
                  <a:pt x="475" y="495"/>
                  <a:pt x="475" y="495"/>
                </a:cubicBezTo>
                <a:cubicBezTo>
                  <a:pt x="475" y="496"/>
                  <a:pt x="475" y="497"/>
                  <a:pt x="474" y="498"/>
                </a:cubicBezTo>
                <a:cubicBezTo>
                  <a:pt x="468" y="500"/>
                  <a:pt x="468" y="500"/>
                  <a:pt x="468" y="500"/>
                </a:cubicBezTo>
                <a:cubicBezTo>
                  <a:pt x="467" y="501"/>
                  <a:pt x="466" y="500"/>
                  <a:pt x="465" y="499"/>
                </a:cubicBezTo>
                <a:cubicBezTo>
                  <a:pt x="460" y="492"/>
                  <a:pt x="460" y="492"/>
                  <a:pt x="460" y="492"/>
                </a:cubicBezTo>
                <a:cubicBezTo>
                  <a:pt x="459" y="492"/>
                  <a:pt x="458" y="492"/>
                  <a:pt x="457" y="492"/>
                </a:cubicBezTo>
                <a:cubicBezTo>
                  <a:pt x="457" y="492"/>
                  <a:pt x="457" y="492"/>
                  <a:pt x="457" y="492"/>
                </a:cubicBezTo>
                <a:cubicBezTo>
                  <a:pt x="453" y="500"/>
                  <a:pt x="453" y="500"/>
                  <a:pt x="453" y="500"/>
                </a:cubicBezTo>
                <a:cubicBezTo>
                  <a:pt x="452" y="501"/>
                  <a:pt x="451" y="501"/>
                  <a:pt x="450" y="501"/>
                </a:cubicBezTo>
                <a:cubicBezTo>
                  <a:pt x="444" y="499"/>
                  <a:pt x="444" y="499"/>
                  <a:pt x="444" y="499"/>
                </a:cubicBezTo>
                <a:cubicBezTo>
                  <a:pt x="443" y="499"/>
                  <a:pt x="442" y="498"/>
                  <a:pt x="442" y="497"/>
                </a:cubicBezTo>
                <a:cubicBezTo>
                  <a:pt x="443" y="488"/>
                  <a:pt x="443" y="488"/>
                  <a:pt x="443" y="488"/>
                </a:cubicBezTo>
                <a:cubicBezTo>
                  <a:pt x="442" y="487"/>
                  <a:pt x="442" y="487"/>
                  <a:pt x="441" y="486"/>
                </a:cubicBezTo>
                <a:cubicBezTo>
                  <a:pt x="432" y="489"/>
                  <a:pt x="432" y="489"/>
                  <a:pt x="432" y="489"/>
                </a:cubicBezTo>
                <a:cubicBezTo>
                  <a:pt x="431" y="489"/>
                  <a:pt x="430" y="489"/>
                  <a:pt x="429" y="488"/>
                </a:cubicBezTo>
                <a:cubicBezTo>
                  <a:pt x="426" y="483"/>
                  <a:pt x="426" y="483"/>
                  <a:pt x="426" y="483"/>
                </a:cubicBezTo>
                <a:cubicBezTo>
                  <a:pt x="426" y="482"/>
                  <a:pt x="426" y="481"/>
                  <a:pt x="426" y="480"/>
                </a:cubicBezTo>
                <a:cubicBezTo>
                  <a:pt x="433" y="474"/>
                  <a:pt x="433" y="474"/>
                  <a:pt x="433" y="474"/>
                </a:cubicBezTo>
                <a:cubicBezTo>
                  <a:pt x="433" y="472"/>
                  <a:pt x="432" y="471"/>
                  <a:pt x="432" y="470"/>
                </a:cubicBezTo>
                <a:cubicBezTo>
                  <a:pt x="424" y="466"/>
                  <a:pt x="424" y="466"/>
                  <a:pt x="424" y="466"/>
                </a:cubicBezTo>
                <a:cubicBezTo>
                  <a:pt x="423" y="466"/>
                  <a:pt x="422" y="465"/>
                  <a:pt x="423" y="464"/>
                </a:cubicBezTo>
                <a:cubicBezTo>
                  <a:pt x="423" y="458"/>
                  <a:pt x="423" y="458"/>
                  <a:pt x="423" y="458"/>
                </a:cubicBezTo>
                <a:cubicBezTo>
                  <a:pt x="424" y="456"/>
                  <a:pt x="425" y="455"/>
                  <a:pt x="426" y="455"/>
                </a:cubicBezTo>
                <a:cubicBezTo>
                  <a:pt x="435" y="455"/>
                  <a:pt x="435" y="455"/>
                  <a:pt x="435" y="455"/>
                </a:cubicBezTo>
                <a:close/>
                <a:moveTo>
                  <a:pt x="444" y="467"/>
                </a:moveTo>
                <a:cubicBezTo>
                  <a:pt x="444" y="474"/>
                  <a:pt x="450" y="480"/>
                  <a:pt x="457" y="480"/>
                </a:cubicBezTo>
                <a:cubicBezTo>
                  <a:pt x="464" y="480"/>
                  <a:pt x="470" y="474"/>
                  <a:pt x="470" y="467"/>
                </a:cubicBezTo>
                <a:cubicBezTo>
                  <a:pt x="470" y="459"/>
                  <a:pt x="464" y="454"/>
                  <a:pt x="457" y="454"/>
                </a:cubicBezTo>
                <a:cubicBezTo>
                  <a:pt x="450" y="454"/>
                  <a:pt x="444" y="459"/>
                  <a:pt x="444" y="467"/>
                </a:cubicBezTo>
                <a:close/>
                <a:moveTo>
                  <a:pt x="577" y="455"/>
                </a:moveTo>
                <a:cubicBezTo>
                  <a:pt x="577" y="455"/>
                  <a:pt x="577" y="454"/>
                  <a:pt x="578" y="453"/>
                </a:cubicBezTo>
                <a:cubicBezTo>
                  <a:pt x="573" y="445"/>
                  <a:pt x="573" y="445"/>
                  <a:pt x="573" y="445"/>
                </a:cubicBezTo>
                <a:cubicBezTo>
                  <a:pt x="573" y="444"/>
                  <a:pt x="573" y="443"/>
                  <a:pt x="574" y="442"/>
                </a:cubicBezTo>
                <a:cubicBezTo>
                  <a:pt x="579" y="438"/>
                  <a:pt x="579" y="438"/>
                  <a:pt x="579" y="438"/>
                </a:cubicBezTo>
                <a:cubicBezTo>
                  <a:pt x="580" y="438"/>
                  <a:pt x="581" y="438"/>
                  <a:pt x="582" y="438"/>
                </a:cubicBezTo>
                <a:cubicBezTo>
                  <a:pt x="589" y="444"/>
                  <a:pt x="589" y="444"/>
                  <a:pt x="589" y="444"/>
                </a:cubicBezTo>
                <a:cubicBezTo>
                  <a:pt x="590" y="443"/>
                  <a:pt x="591" y="443"/>
                  <a:pt x="592" y="443"/>
                </a:cubicBezTo>
                <a:cubicBezTo>
                  <a:pt x="593" y="434"/>
                  <a:pt x="593" y="434"/>
                  <a:pt x="593" y="434"/>
                </a:cubicBezTo>
                <a:cubicBezTo>
                  <a:pt x="594" y="433"/>
                  <a:pt x="595" y="432"/>
                  <a:pt x="596" y="432"/>
                </a:cubicBezTo>
                <a:cubicBezTo>
                  <a:pt x="602" y="432"/>
                  <a:pt x="602" y="432"/>
                  <a:pt x="602" y="432"/>
                </a:cubicBezTo>
                <a:cubicBezTo>
                  <a:pt x="603" y="432"/>
                  <a:pt x="604" y="433"/>
                  <a:pt x="604" y="434"/>
                </a:cubicBezTo>
                <a:cubicBezTo>
                  <a:pt x="606" y="443"/>
                  <a:pt x="606" y="443"/>
                  <a:pt x="606" y="443"/>
                </a:cubicBezTo>
                <a:cubicBezTo>
                  <a:pt x="607" y="443"/>
                  <a:pt x="608" y="443"/>
                  <a:pt x="609" y="444"/>
                </a:cubicBezTo>
                <a:cubicBezTo>
                  <a:pt x="616" y="438"/>
                  <a:pt x="616" y="438"/>
                  <a:pt x="616" y="438"/>
                </a:cubicBezTo>
                <a:cubicBezTo>
                  <a:pt x="616" y="438"/>
                  <a:pt x="618" y="438"/>
                  <a:pt x="619" y="438"/>
                </a:cubicBezTo>
                <a:cubicBezTo>
                  <a:pt x="623" y="442"/>
                  <a:pt x="623" y="442"/>
                  <a:pt x="623" y="442"/>
                </a:cubicBezTo>
                <a:cubicBezTo>
                  <a:pt x="624" y="443"/>
                  <a:pt x="625" y="444"/>
                  <a:pt x="624" y="445"/>
                </a:cubicBezTo>
                <a:cubicBezTo>
                  <a:pt x="620" y="453"/>
                  <a:pt x="620" y="453"/>
                  <a:pt x="620" y="453"/>
                </a:cubicBezTo>
                <a:cubicBezTo>
                  <a:pt x="620" y="454"/>
                  <a:pt x="621" y="455"/>
                  <a:pt x="621" y="455"/>
                </a:cubicBezTo>
                <a:cubicBezTo>
                  <a:pt x="630" y="455"/>
                  <a:pt x="630" y="455"/>
                  <a:pt x="630" y="455"/>
                </a:cubicBezTo>
                <a:cubicBezTo>
                  <a:pt x="631" y="455"/>
                  <a:pt x="632" y="456"/>
                  <a:pt x="632" y="458"/>
                </a:cubicBezTo>
                <a:cubicBezTo>
                  <a:pt x="634" y="463"/>
                  <a:pt x="634" y="463"/>
                  <a:pt x="634" y="463"/>
                </a:cubicBezTo>
                <a:cubicBezTo>
                  <a:pt x="634" y="465"/>
                  <a:pt x="633" y="466"/>
                  <a:pt x="632" y="466"/>
                </a:cubicBezTo>
                <a:cubicBezTo>
                  <a:pt x="624" y="470"/>
                  <a:pt x="624" y="470"/>
                  <a:pt x="624" y="470"/>
                </a:cubicBezTo>
                <a:cubicBezTo>
                  <a:pt x="623" y="471"/>
                  <a:pt x="623" y="471"/>
                  <a:pt x="623" y="472"/>
                </a:cubicBezTo>
                <a:cubicBezTo>
                  <a:pt x="630" y="478"/>
                  <a:pt x="630" y="478"/>
                  <a:pt x="630" y="478"/>
                </a:cubicBezTo>
                <a:cubicBezTo>
                  <a:pt x="631" y="479"/>
                  <a:pt x="631" y="480"/>
                  <a:pt x="631" y="481"/>
                </a:cubicBezTo>
                <a:cubicBezTo>
                  <a:pt x="628" y="487"/>
                  <a:pt x="628" y="487"/>
                  <a:pt x="628" y="487"/>
                </a:cubicBezTo>
                <a:cubicBezTo>
                  <a:pt x="627" y="487"/>
                  <a:pt x="626" y="488"/>
                  <a:pt x="625" y="488"/>
                </a:cubicBezTo>
                <a:cubicBezTo>
                  <a:pt x="616" y="485"/>
                  <a:pt x="616" y="485"/>
                  <a:pt x="616" y="485"/>
                </a:cubicBezTo>
                <a:cubicBezTo>
                  <a:pt x="616" y="485"/>
                  <a:pt x="615" y="486"/>
                  <a:pt x="615" y="486"/>
                </a:cubicBezTo>
                <a:cubicBezTo>
                  <a:pt x="617" y="495"/>
                  <a:pt x="617" y="495"/>
                  <a:pt x="617" y="495"/>
                </a:cubicBezTo>
                <a:cubicBezTo>
                  <a:pt x="617" y="496"/>
                  <a:pt x="616" y="497"/>
                  <a:pt x="615" y="498"/>
                </a:cubicBezTo>
                <a:cubicBezTo>
                  <a:pt x="610" y="500"/>
                  <a:pt x="610" y="500"/>
                  <a:pt x="610" y="500"/>
                </a:cubicBezTo>
                <a:cubicBezTo>
                  <a:pt x="609" y="501"/>
                  <a:pt x="608" y="500"/>
                  <a:pt x="607" y="499"/>
                </a:cubicBezTo>
                <a:cubicBezTo>
                  <a:pt x="602" y="492"/>
                  <a:pt x="602" y="492"/>
                  <a:pt x="602" y="492"/>
                </a:cubicBezTo>
                <a:cubicBezTo>
                  <a:pt x="601" y="492"/>
                  <a:pt x="600" y="492"/>
                  <a:pt x="599" y="492"/>
                </a:cubicBezTo>
                <a:cubicBezTo>
                  <a:pt x="599" y="492"/>
                  <a:pt x="599" y="492"/>
                  <a:pt x="599" y="492"/>
                </a:cubicBezTo>
                <a:cubicBezTo>
                  <a:pt x="594" y="500"/>
                  <a:pt x="594" y="500"/>
                  <a:pt x="594" y="500"/>
                </a:cubicBezTo>
                <a:cubicBezTo>
                  <a:pt x="594" y="501"/>
                  <a:pt x="593" y="501"/>
                  <a:pt x="592" y="501"/>
                </a:cubicBezTo>
                <a:cubicBezTo>
                  <a:pt x="585" y="499"/>
                  <a:pt x="585" y="499"/>
                  <a:pt x="585" y="499"/>
                </a:cubicBezTo>
                <a:cubicBezTo>
                  <a:pt x="585" y="499"/>
                  <a:pt x="584" y="498"/>
                  <a:pt x="584" y="497"/>
                </a:cubicBezTo>
                <a:cubicBezTo>
                  <a:pt x="585" y="488"/>
                  <a:pt x="585" y="488"/>
                  <a:pt x="585" y="488"/>
                </a:cubicBezTo>
                <a:cubicBezTo>
                  <a:pt x="584" y="487"/>
                  <a:pt x="583" y="487"/>
                  <a:pt x="582" y="486"/>
                </a:cubicBezTo>
                <a:cubicBezTo>
                  <a:pt x="574" y="489"/>
                  <a:pt x="574" y="489"/>
                  <a:pt x="574" y="489"/>
                </a:cubicBezTo>
                <a:cubicBezTo>
                  <a:pt x="573" y="489"/>
                  <a:pt x="572" y="489"/>
                  <a:pt x="571" y="488"/>
                </a:cubicBezTo>
                <a:cubicBezTo>
                  <a:pt x="568" y="483"/>
                  <a:pt x="568" y="483"/>
                  <a:pt x="568" y="483"/>
                </a:cubicBezTo>
                <a:cubicBezTo>
                  <a:pt x="567" y="482"/>
                  <a:pt x="567" y="481"/>
                  <a:pt x="568" y="480"/>
                </a:cubicBezTo>
                <a:cubicBezTo>
                  <a:pt x="575" y="474"/>
                  <a:pt x="575" y="474"/>
                  <a:pt x="575" y="474"/>
                </a:cubicBezTo>
                <a:cubicBezTo>
                  <a:pt x="574" y="472"/>
                  <a:pt x="574" y="471"/>
                  <a:pt x="574" y="470"/>
                </a:cubicBezTo>
                <a:cubicBezTo>
                  <a:pt x="566" y="466"/>
                  <a:pt x="566" y="466"/>
                  <a:pt x="566" y="466"/>
                </a:cubicBezTo>
                <a:cubicBezTo>
                  <a:pt x="565" y="466"/>
                  <a:pt x="564" y="465"/>
                  <a:pt x="564" y="464"/>
                </a:cubicBezTo>
                <a:cubicBezTo>
                  <a:pt x="565" y="458"/>
                  <a:pt x="565" y="458"/>
                  <a:pt x="565" y="458"/>
                </a:cubicBezTo>
                <a:cubicBezTo>
                  <a:pt x="566" y="456"/>
                  <a:pt x="566" y="455"/>
                  <a:pt x="568" y="455"/>
                </a:cubicBezTo>
                <a:cubicBezTo>
                  <a:pt x="577" y="455"/>
                  <a:pt x="577" y="455"/>
                  <a:pt x="577" y="455"/>
                </a:cubicBezTo>
                <a:close/>
                <a:moveTo>
                  <a:pt x="585" y="467"/>
                </a:moveTo>
                <a:cubicBezTo>
                  <a:pt x="585" y="474"/>
                  <a:pt x="592" y="480"/>
                  <a:pt x="599" y="480"/>
                </a:cubicBezTo>
                <a:cubicBezTo>
                  <a:pt x="606" y="480"/>
                  <a:pt x="612" y="474"/>
                  <a:pt x="612" y="467"/>
                </a:cubicBezTo>
                <a:cubicBezTo>
                  <a:pt x="612" y="459"/>
                  <a:pt x="606" y="454"/>
                  <a:pt x="599" y="454"/>
                </a:cubicBezTo>
                <a:cubicBezTo>
                  <a:pt x="592" y="454"/>
                  <a:pt x="585" y="459"/>
                  <a:pt x="585" y="467"/>
                </a:cubicBezTo>
                <a:close/>
                <a:moveTo>
                  <a:pt x="68" y="875"/>
                </a:moveTo>
                <a:cubicBezTo>
                  <a:pt x="64" y="875"/>
                  <a:pt x="62" y="877"/>
                  <a:pt x="62" y="880"/>
                </a:cubicBezTo>
                <a:cubicBezTo>
                  <a:pt x="62" y="883"/>
                  <a:pt x="64" y="886"/>
                  <a:pt x="68" y="886"/>
                </a:cubicBezTo>
                <a:cubicBezTo>
                  <a:pt x="71" y="886"/>
                  <a:pt x="73" y="883"/>
                  <a:pt x="73" y="880"/>
                </a:cubicBezTo>
                <a:cubicBezTo>
                  <a:pt x="73" y="877"/>
                  <a:pt x="71" y="875"/>
                  <a:pt x="68" y="875"/>
                </a:cubicBezTo>
                <a:close/>
                <a:moveTo>
                  <a:pt x="457" y="473"/>
                </a:moveTo>
                <a:cubicBezTo>
                  <a:pt x="460" y="473"/>
                  <a:pt x="463" y="470"/>
                  <a:pt x="463" y="467"/>
                </a:cubicBezTo>
                <a:cubicBezTo>
                  <a:pt x="463" y="464"/>
                  <a:pt x="460" y="461"/>
                  <a:pt x="457" y="461"/>
                </a:cubicBezTo>
                <a:cubicBezTo>
                  <a:pt x="454" y="461"/>
                  <a:pt x="451" y="464"/>
                  <a:pt x="451" y="467"/>
                </a:cubicBezTo>
                <a:cubicBezTo>
                  <a:pt x="451" y="470"/>
                  <a:pt x="454" y="473"/>
                  <a:pt x="457" y="473"/>
                </a:cubicBezTo>
                <a:close/>
                <a:moveTo>
                  <a:pt x="610" y="7"/>
                </a:moveTo>
                <a:cubicBezTo>
                  <a:pt x="610" y="7"/>
                  <a:pt x="610" y="7"/>
                  <a:pt x="618" y="4"/>
                </a:cubicBezTo>
                <a:cubicBezTo>
                  <a:pt x="619" y="4"/>
                  <a:pt x="620" y="5"/>
                  <a:pt x="621" y="5"/>
                </a:cubicBezTo>
                <a:cubicBezTo>
                  <a:pt x="621" y="5"/>
                  <a:pt x="621" y="5"/>
                  <a:pt x="620" y="14"/>
                </a:cubicBezTo>
                <a:cubicBezTo>
                  <a:pt x="620" y="16"/>
                  <a:pt x="621" y="17"/>
                  <a:pt x="621" y="17"/>
                </a:cubicBezTo>
                <a:cubicBezTo>
                  <a:pt x="621" y="17"/>
                  <a:pt x="621" y="17"/>
                  <a:pt x="628" y="19"/>
                </a:cubicBezTo>
                <a:cubicBezTo>
                  <a:pt x="629" y="19"/>
                  <a:pt x="630" y="19"/>
                  <a:pt x="630" y="18"/>
                </a:cubicBezTo>
                <a:cubicBezTo>
                  <a:pt x="630" y="18"/>
                  <a:pt x="630" y="18"/>
                  <a:pt x="635" y="10"/>
                </a:cubicBezTo>
                <a:cubicBezTo>
                  <a:pt x="635" y="10"/>
                  <a:pt x="635" y="10"/>
                  <a:pt x="635" y="10"/>
                </a:cubicBezTo>
                <a:cubicBezTo>
                  <a:pt x="636" y="10"/>
                  <a:pt x="637" y="10"/>
                  <a:pt x="638" y="9"/>
                </a:cubicBezTo>
                <a:cubicBezTo>
                  <a:pt x="638" y="9"/>
                  <a:pt x="638" y="9"/>
                  <a:pt x="643" y="17"/>
                </a:cubicBezTo>
                <a:cubicBezTo>
                  <a:pt x="644" y="18"/>
                  <a:pt x="645" y="18"/>
                  <a:pt x="646" y="18"/>
                </a:cubicBezTo>
                <a:cubicBezTo>
                  <a:pt x="646" y="18"/>
                  <a:pt x="646" y="18"/>
                  <a:pt x="649" y="16"/>
                </a:cubicBezTo>
                <a:cubicBezTo>
                  <a:pt x="649" y="0"/>
                  <a:pt x="649" y="0"/>
                  <a:pt x="649" y="0"/>
                </a:cubicBezTo>
                <a:cubicBezTo>
                  <a:pt x="634" y="0"/>
                  <a:pt x="619" y="1"/>
                  <a:pt x="604" y="2"/>
                </a:cubicBezTo>
                <a:cubicBezTo>
                  <a:pt x="605" y="2"/>
                  <a:pt x="606" y="4"/>
                  <a:pt x="607" y="6"/>
                </a:cubicBezTo>
                <a:cubicBezTo>
                  <a:pt x="608" y="7"/>
                  <a:pt x="609" y="7"/>
                  <a:pt x="610" y="7"/>
                </a:cubicBezTo>
                <a:close/>
                <a:moveTo>
                  <a:pt x="400" y="318"/>
                </a:moveTo>
                <a:cubicBezTo>
                  <a:pt x="400" y="317"/>
                  <a:pt x="401" y="316"/>
                  <a:pt x="401" y="315"/>
                </a:cubicBezTo>
                <a:cubicBezTo>
                  <a:pt x="397" y="307"/>
                  <a:pt x="397" y="307"/>
                  <a:pt x="397" y="307"/>
                </a:cubicBezTo>
                <a:cubicBezTo>
                  <a:pt x="396" y="307"/>
                  <a:pt x="397" y="305"/>
                  <a:pt x="397" y="304"/>
                </a:cubicBezTo>
                <a:cubicBezTo>
                  <a:pt x="402" y="300"/>
                  <a:pt x="402" y="300"/>
                  <a:pt x="402" y="300"/>
                </a:cubicBezTo>
                <a:cubicBezTo>
                  <a:pt x="403" y="300"/>
                  <a:pt x="404" y="300"/>
                  <a:pt x="405" y="300"/>
                </a:cubicBezTo>
                <a:cubicBezTo>
                  <a:pt x="412" y="306"/>
                  <a:pt x="412" y="306"/>
                  <a:pt x="412" y="306"/>
                </a:cubicBezTo>
                <a:cubicBezTo>
                  <a:pt x="413" y="306"/>
                  <a:pt x="414" y="305"/>
                  <a:pt x="415" y="305"/>
                </a:cubicBezTo>
                <a:cubicBezTo>
                  <a:pt x="417" y="296"/>
                  <a:pt x="417" y="296"/>
                  <a:pt x="417" y="296"/>
                </a:cubicBezTo>
                <a:cubicBezTo>
                  <a:pt x="417" y="295"/>
                  <a:pt x="418" y="294"/>
                  <a:pt x="419" y="294"/>
                </a:cubicBezTo>
                <a:cubicBezTo>
                  <a:pt x="425" y="294"/>
                  <a:pt x="425" y="294"/>
                  <a:pt x="425" y="294"/>
                </a:cubicBezTo>
                <a:cubicBezTo>
                  <a:pt x="426" y="294"/>
                  <a:pt x="427" y="295"/>
                  <a:pt x="427" y="296"/>
                </a:cubicBezTo>
                <a:cubicBezTo>
                  <a:pt x="429" y="305"/>
                  <a:pt x="429" y="305"/>
                  <a:pt x="429" y="305"/>
                </a:cubicBezTo>
                <a:cubicBezTo>
                  <a:pt x="430" y="305"/>
                  <a:pt x="431" y="306"/>
                  <a:pt x="432" y="306"/>
                </a:cubicBezTo>
                <a:cubicBezTo>
                  <a:pt x="439" y="300"/>
                  <a:pt x="439" y="300"/>
                  <a:pt x="439" y="300"/>
                </a:cubicBezTo>
                <a:cubicBezTo>
                  <a:pt x="440" y="300"/>
                  <a:pt x="441" y="300"/>
                  <a:pt x="442" y="300"/>
                </a:cubicBezTo>
                <a:cubicBezTo>
                  <a:pt x="447" y="304"/>
                  <a:pt x="447" y="304"/>
                  <a:pt x="447" y="304"/>
                </a:cubicBezTo>
                <a:cubicBezTo>
                  <a:pt x="448" y="305"/>
                  <a:pt x="448" y="307"/>
                  <a:pt x="447" y="307"/>
                </a:cubicBezTo>
                <a:cubicBezTo>
                  <a:pt x="443" y="315"/>
                  <a:pt x="443" y="315"/>
                  <a:pt x="443" y="315"/>
                </a:cubicBezTo>
                <a:cubicBezTo>
                  <a:pt x="443" y="316"/>
                  <a:pt x="444" y="317"/>
                  <a:pt x="444" y="318"/>
                </a:cubicBezTo>
                <a:cubicBezTo>
                  <a:pt x="454" y="318"/>
                  <a:pt x="454" y="318"/>
                  <a:pt x="454" y="318"/>
                </a:cubicBezTo>
                <a:cubicBezTo>
                  <a:pt x="454" y="318"/>
                  <a:pt x="455" y="319"/>
                  <a:pt x="456" y="320"/>
                </a:cubicBezTo>
                <a:cubicBezTo>
                  <a:pt x="457" y="326"/>
                  <a:pt x="457" y="326"/>
                  <a:pt x="457" y="326"/>
                </a:cubicBezTo>
                <a:cubicBezTo>
                  <a:pt x="457" y="327"/>
                  <a:pt x="456" y="328"/>
                  <a:pt x="455" y="328"/>
                </a:cubicBezTo>
                <a:cubicBezTo>
                  <a:pt x="447" y="332"/>
                  <a:pt x="447" y="332"/>
                  <a:pt x="447" y="332"/>
                </a:cubicBezTo>
                <a:cubicBezTo>
                  <a:pt x="447" y="333"/>
                  <a:pt x="447" y="334"/>
                  <a:pt x="446" y="335"/>
                </a:cubicBezTo>
                <a:cubicBezTo>
                  <a:pt x="454" y="340"/>
                  <a:pt x="454" y="340"/>
                  <a:pt x="454" y="340"/>
                </a:cubicBezTo>
                <a:cubicBezTo>
                  <a:pt x="454" y="341"/>
                  <a:pt x="454" y="342"/>
                  <a:pt x="454" y="343"/>
                </a:cubicBezTo>
                <a:cubicBezTo>
                  <a:pt x="451" y="349"/>
                  <a:pt x="451" y="349"/>
                  <a:pt x="451" y="349"/>
                </a:cubicBezTo>
                <a:cubicBezTo>
                  <a:pt x="450" y="350"/>
                  <a:pt x="449" y="350"/>
                  <a:pt x="448" y="350"/>
                </a:cubicBezTo>
                <a:cubicBezTo>
                  <a:pt x="439" y="347"/>
                  <a:pt x="439" y="347"/>
                  <a:pt x="439" y="347"/>
                </a:cubicBezTo>
                <a:cubicBezTo>
                  <a:pt x="439" y="347"/>
                  <a:pt x="439" y="348"/>
                  <a:pt x="438" y="348"/>
                </a:cubicBezTo>
                <a:cubicBezTo>
                  <a:pt x="440" y="357"/>
                  <a:pt x="440" y="357"/>
                  <a:pt x="440" y="357"/>
                </a:cubicBezTo>
                <a:cubicBezTo>
                  <a:pt x="440" y="358"/>
                  <a:pt x="440" y="359"/>
                  <a:pt x="439" y="360"/>
                </a:cubicBezTo>
                <a:cubicBezTo>
                  <a:pt x="433" y="362"/>
                  <a:pt x="433" y="362"/>
                  <a:pt x="433" y="362"/>
                </a:cubicBezTo>
                <a:cubicBezTo>
                  <a:pt x="432" y="363"/>
                  <a:pt x="431" y="362"/>
                  <a:pt x="430" y="362"/>
                </a:cubicBezTo>
                <a:cubicBezTo>
                  <a:pt x="425" y="354"/>
                  <a:pt x="425" y="354"/>
                  <a:pt x="425" y="354"/>
                </a:cubicBezTo>
                <a:cubicBezTo>
                  <a:pt x="424" y="354"/>
                  <a:pt x="423" y="354"/>
                  <a:pt x="422" y="354"/>
                </a:cubicBezTo>
                <a:cubicBezTo>
                  <a:pt x="422" y="354"/>
                  <a:pt x="422" y="354"/>
                  <a:pt x="422" y="354"/>
                </a:cubicBezTo>
                <a:cubicBezTo>
                  <a:pt x="418" y="362"/>
                  <a:pt x="418" y="362"/>
                  <a:pt x="418" y="362"/>
                </a:cubicBezTo>
                <a:cubicBezTo>
                  <a:pt x="417" y="363"/>
                  <a:pt x="416" y="363"/>
                  <a:pt x="415" y="363"/>
                </a:cubicBezTo>
                <a:cubicBezTo>
                  <a:pt x="409" y="361"/>
                  <a:pt x="409" y="361"/>
                  <a:pt x="409" y="361"/>
                </a:cubicBezTo>
                <a:cubicBezTo>
                  <a:pt x="408" y="361"/>
                  <a:pt x="407" y="360"/>
                  <a:pt x="407" y="359"/>
                </a:cubicBezTo>
                <a:cubicBezTo>
                  <a:pt x="408" y="350"/>
                  <a:pt x="408" y="350"/>
                  <a:pt x="408" y="350"/>
                </a:cubicBezTo>
                <a:cubicBezTo>
                  <a:pt x="407" y="349"/>
                  <a:pt x="407" y="349"/>
                  <a:pt x="406" y="348"/>
                </a:cubicBezTo>
                <a:cubicBezTo>
                  <a:pt x="397" y="351"/>
                  <a:pt x="397" y="351"/>
                  <a:pt x="397" y="351"/>
                </a:cubicBezTo>
                <a:cubicBezTo>
                  <a:pt x="396" y="351"/>
                  <a:pt x="395" y="351"/>
                  <a:pt x="394" y="350"/>
                </a:cubicBezTo>
                <a:cubicBezTo>
                  <a:pt x="391" y="345"/>
                  <a:pt x="391" y="345"/>
                  <a:pt x="391" y="345"/>
                </a:cubicBezTo>
                <a:cubicBezTo>
                  <a:pt x="391" y="344"/>
                  <a:pt x="391" y="343"/>
                  <a:pt x="392" y="342"/>
                </a:cubicBezTo>
                <a:cubicBezTo>
                  <a:pt x="398" y="336"/>
                  <a:pt x="398" y="336"/>
                  <a:pt x="398" y="336"/>
                </a:cubicBezTo>
                <a:cubicBezTo>
                  <a:pt x="398" y="335"/>
                  <a:pt x="397" y="333"/>
                  <a:pt x="397" y="332"/>
                </a:cubicBezTo>
                <a:cubicBezTo>
                  <a:pt x="389" y="328"/>
                  <a:pt x="389" y="328"/>
                  <a:pt x="389" y="328"/>
                </a:cubicBezTo>
                <a:cubicBezTo>
                  <a:pt x="388" y="328"/>
                  <a:pt x="387" y="327"/>
                  <a:pt x="388" y="326"/>
                </a:cubicBezTo>
                <a:cubicBezTo>
                  <a:pt x="389" y="320"/>
                  <a:pt x="389" y="320"/>
                  <a:pt x="389" y="320"/>
                </a:cubicBezTo>
                <a:cubicBezTo>
                  <a:pt x="389" y="319"/>
                  <a:pt x="390" y="318"/>
                  <a:pt x="391" y="318"/>
                </a:cubicBezTo>
                <a:cubicBezTo>
                  <a:pt x="400" y="318"/>
                  <a:pt x="400" y="318"/>
                  <a:pt x="400" y="318"/>
                </a:cubicBezTo>
                <a:close/>
                <a:moveTo>
                  <a:pt x="409" y="329"/>
                </a:moveTo>
                <a:cubicBezTo>
                  <a:pt x="409" y="336"/>
                  <a:pt x="415" y="342"/>
                  <a:pt x="422" y="342"/>
                </a:cubicBezTo>
                <a:cubicBezTo>
                  <a:pt x="429" y="342"/>
                  <a:pt x="435" y="336"/>
                  <a:pt x="435" y="329"/>
                </a:cubicBezTo>
                <a:cubicBezTo>
                  <a:pt x="435" y="322"/>
                  <a:pt x="429" y="316"/>
                  <a:pt x="422" y="316"/>
                </a:cubicBezTo>
                <a:cubicBezTo>
                  <a:pt x="415" y="316"/>
                  <a:pt x="409" y="322"/>
                  <a:pt x="409" y="329"/>
                </a:cubicBezTo>
                <a:close/>
                <a:moveTo>
                  <a:pt x="599" y="473"/>
                </a:moveTo>
                <a:cubicBezTo>
                  <a:pt x="602" y="473"/>
                  <a:pt x="604" y="470"/>
                  <a:pt x="604" y="467"/>
                </a:cubicBezTo>
                <a:cubicBezTo>
                  <a:pt x="604" y="464"/>
                  <a:pt x="602" y="461"/>
                  <a:pt x="599" y="461"/>
                </a:cubicBezTo>
                <a:cubicBezTo>
                  <a:pt x="596" y="461"/>
                  <a:pt x="593" y="464"/>
                  <a:pt x="593" y="467"/>
                </a:cubicBezTo>
                <a:cubicBezTo>
                  <a:pt x="593" y="470"/>
                  <a:pt x="596" y="473"/>
                  <a:pt x="599" y="473"/>
                </a:cubicBezTo>
                <a:close/>
                <a:moveTo>
                  <a:pt x="506" y="455"/>
                </a:moveTo>
                <a:cubicBezTo>
                  <a:pt x="506" y="455"/>
                  <a:pt x="507" y="454"/>
                  <a:pt x="507" y="453"/>
                </a:cubicBezTo>
                <a:cubicBezTo>
                  <a:pt x="503" y="445"/>
                  <a:pt x="503" y="445"/>
                  <a:pt x="503" y="445"/>
                </a:cubicBezTo>
                <a:cubicBezTo>
                  <a:pt x="502" y="444"/>
                  <a:pt x="502" y="443"/>
                  <a:pt x="503" y="442"/>
                </a:cubicBezTo>
                <a:cubicBezTo>
                  <a:pt x="508" y="438"/>
                  <a:pt x="508" y="438"/>
                  <a:pt x="508" y="438"/>
                </a:cubicBezTo>
                <a:cubicBezTo>
                  <a:pt x="509" y="438"/>
                  <a:pt x="510" y="438"/>
                  <a:pt x="511" y="438"/>
                </a:cubicBezTo>
                <a:cubicBezTo>
                  <a:pt x="518" y="444"/>
                  <a:pt x="518" y="444"/>
                  <a:pt x="518" y="444"/>
                </a:cubicBezTo>
                <a:cubicBezTo>
                  <a:pt x="519" y="443"/>
                  <a:pt x="520" y="443"/>
                  <a:pt x="521" y="443"/>
                </a:cubicBezTo>
                <a:cubicBezTo>
                  <a:pt x="523" y="434"/>
                  <a:pt x="523" y="434"/>
                  <a:pt x="523" y="434"/>
                </a:cubicBezTo>
                <a:cubicBezTo>
                  <a:pt x="523" y="433"/>
                  <a:pt x="524" y="432"/>
                  <a:pt x="525" y="432"/>
                </a:cubicBezTo>
                <a:cubicBezTo>
                  <a:pt x="531" y="432"/>
                  <a:pt x="531" y="432"/>
                  <a:pt x="531" y="432"/>
                </a:cubicBezTo>
                <a:cubicBezTo>
                  <a:pt x="532" y="432"/>
                  <a:pt x="533" y="433"/>
                  <a:pt x="533" y="434"/>
                </a:cubicBezTo>
                <a:cubicBezTo>
                  <a:pt x="535" y="443"/>
                  <a:pt x="535" y="443"/>
                  <a:pt x="535" y="443"/>
                </a:cubicBezTo>
                <a:cubicBezTo>
                  <a:pt x="536" y="443"/>
                  <a:pt x="537" y="443"/>
                  <a:pt x="538" y="444"/>
                </a:cubicBezTo>
                <a:cubicBezTo>
                  <a:pt x="545" y="438"/>
                  <a:pt x="545" y="438"/>
                  <a:pt x="545" y="438"/>
                </a:cubicBezTo>
                <a:cubicBezTo>
                  <a:pt x="546" y="438"/>
                  <a:pt x="547" y="438"/>
                  <a:pt x="548" y="438"/>
                </a:cubicBezTo>
                <a:cubicBezTo>
                  <a:pt x="553" y="442"/>
                  <a:pt x="553" y="442"/>
                  <a:pt x="553" y="442"/>
                </a:cubicBezTo>
                <a:cubicBezTo>
                  <a:pt x="553" y="443"/>
                  <a:pt x="554" y="444"/>
                  <a:pt x="553" y="445"/>
                </a:cubicBezTo>
                <a:cubicBezTo>
                  <a:pt x="549" y="453"/>
                  <a:pt x="549" y="453"/>
                  <a:pt x="549" y="453"/>
                </a:cubicBezTo>
                <a:cubicBezTo>
                  <a:pt x="549" y="454"/>
                  <a:pt x="550" y="455"/>
                  <a:pt x="550" y="455"/>
                </a:cubicBezTo>
                <a:cubicBezTo>
                  <a:pt x="559" y="455"/>
                  <a:pt x="559" y="455"/>
                  <a:pt x="559" y="455"/>
                </a:cubicBezTo>
                <a:cubicBezTo>
                  <a:pt x="560" y="455"/>
                  <a:pt x="561" y="456"/>
                  <a:pt x="561" y="458"/>
                </a:cubicBezTo>
                <a:cubicBezTo>
                  <a:pt x="563" y="463"/>
                  <a:pt x="563" y="463"/>
                  <a:pt x="563" y="463"/>
                </a:cubicBezTo>
                <a:cubicBezTo>
                  <a:pt x="563" y="465"/>
                  <a:pt x="562" y="466"/>
                  <a:pt x="561" y="466"/>
                </a:cubicBezTo>
                <a:cubicBezTo>
                  <a:pt x="553" y="470"/>
                  <a:pt x="553" y="470"/>
                  <a:pt x="553" y="470"/>
                </a:cubicBezTo>
                <a:cubicBezTo>
                  <a:pt x="553" y="471"/>
                  <a:pt x="553" y="471"/>
                  <a:pt x="552" y="472"/>
                </a:cubicBezTo>
                <a:cubicBezTo>
                  <a:pt x="559" y="478"/>
                  <a:pt x="559" y="478"/>
                  <a:pt x="559" y="478"/>
                </a:cubicBezTo>
                <a:cubicBezTo>
                  <a:pt x="560" y="479"/>
                  <a:pt x="560" y="480"/>
                  <a:pt x="560" y="481"/>
                </a:cubicBezTo>
                <a:cubicBezTo>
                  <a:pt x="557" y="487"/>
                  <a:pt x="557" y="487"/>
                  <a:pt x="557" y="487"/>
                </a:cubicBezTo>
                <a:cubicBezTo>
                  <a:pt x="556" y="487"/>
                  <a:pt x="555" y="488"/>
                  <a:pt x="554" y="488"/>
                </a:cubicBezTo>
                <a:cubicBezTo>
                  <a:pt x="545" y="485"/>
                  <a:pt x="545" y="485"/>
                  <a:pt x="545" y="485"/>
                </a:cubicBezTo>
                <a:cubicBezTo>
                  <a:pt x="545" y="485"/>
                  <a:pt x="545" y="486"/>
                  <a:pt x="544" y="486"/>
                </a:cubicBezTo>
                <a:cubicBezTo>
                  <a:pt x="546" y="495"/>
                  <a:pt x="546" y="495"/>
                  <a:pt x="546" y="495"/>
                </a:cubicBezTo>
                <a:cubicBezTo>
                  <a:pt x="546" y="496"/>
                  <a:pt x="546" y="497"/>
                  <a:pt x="545" y="498"/>
                </a:cubicBezTo>
                <a:cubicBezTo>
                  <a:pt x="539" y="500"/>
                  <a:pt x="539" y="500"/>
                  <a:pt x="539" y="500"/>
                </a:cubicBezTo>
                <a:cubicBezTo>
                  <a:pt x="538" y="501"/>
                  <a:pt x="537" y="500"/>
                  <a:pt x="536" y="499"/>
                </a:cubicBezTo>
                <a:cubicBezTo>
                  <a:pt x="531" y="492"/>
                  <a:pt x="531" y="492"/>
                  <a:pt x="531" y="492"/>
                </a:cubicBezTo>
                <a:cubicBezTo>
                  <a:pt x="530" y="492"/>
                  <a:pt x="529" y="492"/>
                  <a:pt x="528" y="492"/>
                </a:cubicBezTo>
                <a:cubicBezTo>
                  <a:pt x="528" y="492"/>
                  <a:pt x="528" y="492"/>
                  <a:pt x="528" y="492"/>
                </a:cubicBezTo>
                <a:cubicBezTo>
                  <a:pt x="523" y="500"/>
                  <a:pt x="523" y="500"/>
                  <a:pt x="523" y="500"/>
                </a:cubicBezTo>
                <a:cubicBezTo>
                  <a:pt x="523" y="501"/>
                  <a:pt x="522" y="501"/>
                  <a:pt x="521" y="501"/>
                </a:cubicBezTo>
                <a:cubicBezTo>
                  <a:pt x="515" y="499"/>
                  <a:pt x="515" y="499"/>
                  <a:pt x="515" y="499"/>
                </a:cubicBezTo>
                <a:cubicBezTo>
                  <a:pt x="514" y="499"/>
                  <a:pt x="513" y="498"/>
                  <a:pt x="513" y="497"/>
                </a:cubicBezTo>
                <a:cubicBezTo>
                  <a:pt x="514" y="488"/>
                  <a:pt x="514" y="488"/>
                  <a:pt x="514" y="488"/>
                </a:cubicBezTo>
                <a:cubicBezTo>
                  <a:pt x="513" y="487"/>
                  <a:pt x="512" y="487"/>
                  <a:pt x="511" y="486"/>
                </a:cubicBezTo>
                <a:cubicBezTo>
                  <a:pt x="503" y="489"/>
                  <a:pt x="503" y="489"/>
                  <a:pt x="503" y="489"/>
                </a:cubicBezTo>
                <a:cubicBezTo>
                  <a:pt x="502" y="489"/>
                  <a:pt x="501" y="489"/>
                  <a:pt x="500" y="488"/>
                </a:cubicBezTo>
                <a:cubicBezTo>
                  <a:pt x="497" y="483"/>
                  <a:pt x="497" y="483"/>
                  <a:pt x="497" y="483"/>
                </a:cubicBezTo>
                <a:cubicBezTo>
                  <a:pt x="496" y="482"/>
                  <a:pt x="496" y="481"/>
                  <a:pt x="497" y="480"/>
                </a:cubicBezTo>
                <a:cubicBezTo>
                  <a:pt x="504" y="474"/>
                  <a:pt x="504" y="474"/>
                  <a:pt x="504" y="474"/>
                </a:cubicBezTo>
                <a:cubicBezTo>
                  <a:pt x="504" y="472"/>
                  <a:pt x="503" y="471"/>
                  <a:pt x="503" y="470"/>
                </a:cubicBezTo>
                <a:cubicBezTo>
                  <a:pt x="495" y="466"/>
                  <a:pt x="495" y="466"/>
                  <a:pt x="495" y="466"/>
                </a:cubicBezTo>
                <a:cubicBezTo>
                  <a:pt x="494" y="466"/>
                  <a:pt x="493" y="465"/>
                  <a:pt x="493" y="464"/>
                </a:cubicBezTo>
                <a:cubicBezTo>
                  <a:pt x="494" y="458"/>
                  <a:pt x="494" y="458"/>
                  <a:pt x="494" y="458"/>
                </a:cubicBezTo>
                <a:cubicBezTo>
                  <a:pt x="495" y="456"/>
                  <a:pt x="496" y="455"/>
                  <a:pt x="497" y="455"/>
                </a:cubicBezTo>
                <a:cubicBezTo>
                  <a:pt x="506" y="455"/>
                  <a:pt x="506" y="455"/>
                  <a:pt x="506" y="455"/>
                </a:cubicBezTo>
                <a:close/>
                <a:moveTo>
                  <a:pt x="515" y="467"/>
                </a:moveTo>
                <a:cubicBezTo>
                  <a:pt x="515" y="474"/>
                  <a:pt x="521" y="480"/>
                  <a:pt x="528" y="480"/>
                </a:cubicBezTo>
                <a:cubicBezTo>
                  <a:pt x="535" y="480"/>
                  <a:pt x="541" y="474"/>
                  <a:pt x="541" y="467"/>
                </a:cubicBezTo>
                <a:cubicBezTo>
                  <a:pt x="541" y="459"/>
                  <a:pt x="535" y="454"/>
                  <a:pt x="528" y="454"/>
                </a:cubicBezTo>
                <a:cubicBezTo>
                  <a:pt x="521" y="454"/>
                  <a:pt x="515" y="459"/>
                  <a:pt x="515" y="467"/>
                </a:cubicBezTo>
                <a:close/>
                <a:moveTo>
                  <a:pt x="528" y="473"/>
                </a:moveTo>
                <a:cubicBezTo>
                  <a:pt x="531" y="473"/>
                  <a:pt x="534" y="470"/>
                  <a:pt x="534" y="467"/>
                </a:cubicBezTo>
                <a:cubicBezTo>
                  <a:pt x="534" y="464"/>
                  <a:pt x="531" y="461"/>
                  <a:pt x="528" y="461"/>
                </a:cubicBezTo>
                <a:cubicBezTo>
                  <a:pt x="525" y="461"/>
                  <a:pt x="522" y="464"/>
                  <a:pt x="522" y="467"/>
                </a:cubicBezTo>
                <a:cubicBezTo>
                  <a:pt x="522" y="470"/>
                  <a:pt x="525" y="473"/>
                  <a:pt x="528" y="473"/>
                </a:cubicBezTo>
                <a:close/>
                <a:moveTo>
                  <a:pt x="139" y="886"/>
                </a:moveTo>
                <a:cubicBezTo>
                  <a:pt x="142" y="886"/>
                  <a:pt x="144" y="883"/>
                  <a:pt x="144" y="880"/>
                </a:cubicBezTo>
                <a:cubicBezTo>
                  <a:pt x="144" y="877"/>
                  <a:pt x="142" y="875"/>
                  <a:pt x="139" y="875"/>
                </a:cubicBezTo>
                <a:cubicBezTo>
                  <a:pt x="135" y="875"/>
                  <a:pt x="133" y="877"/>
                  <a:pt x="133" y="880"/>
                </a:cubicBezTo>
                <a:cubicBezTo>
                  <a:pt x="133" y="883"/>
                  <a:pt x="135" y="886"/>
                  <a:pt x="139" y="886"/>
                </a:cubicBezTo>
                <a:close/>
                <a:moveTo>
                  <a:pt x="219" y="168"/>
                </a:moveTo>
                <a:cubicBezTo>
                  <a:pt x="221" y="166"/>
                  <a:pt x="223" y="164"/>
                  <a:pt x="226" y="162"/>
                </a:cubicBezTo>
                <a:cubicBezTo>
                  <a:pt x="226" y="162"/>
                  <a:pt x="227" y="162"/>
                  <a:pt x="227" y="163"/>
                </a:cubicBezTo>
                <a:cubicBezTo>
                  <a:pt x="234" y="168"/>
                  <a:pt x="234" y="168"/>
                  <a:pt x="234" y="168"/>
                </a:cubicBezTo>
                <a:cubicBezTo>
                  <a:pt x="235" y="168"/>
                  <a:pt x="236" y="168"/>
                  <a:pt x="237" y="167"/>
                </a:cubicBezTo>
                <a:cubicBezTo>
                  <a:pt x="239" y="158"/>
                  <a:pt x="239" y="158"/>
                  <a:pt x="239" y="158"/>
                </a:cubicBezTo>
                <a:cubicBezTo>
                  <a:pt x="239" y="157"/>
                  <a:pt x="240" y="156"/>
                  <a:pt x="241" y="156"/>
                </a:cubicBezTo>
                <a:cubicBezTo>
                  <a:pt x="248" y="156"/>
                  <a:pt x="248" y="156"/>
                  <a:pt x="248" y="156"/>
                </a:cubicBezTo>
                <a:cubicBezTo>
                  <a:pt x="248" y="156"/>
                  <a:pt x="250" y="157"/>
                  <a:pt x="250" y="158"/>
                </a:cubicBezTo>
                <a:cubicBezTo>
                  <a:pt x="252" y="167"/>
                  <a:pt x="252" y="167"/>
                  <a:pt x="252" y="167"/>
                </a:cubicBezTo>
                <a:cubicBezTo>
                  <a:pt x="252" y="168"/>
                  <a:pt x="253" y="168"/>
                  <a:pt x="254" y="168"/>
                </a:cubicBezTo>
                <a:cubicBezTo>
                  <a:pt x="261" y="163"/>
                  <a:pt x="261" y="163"/>
                  <a:pt x="261" y="163"/>
                </a:cubicBezTo>
                <a:cubicBezTo>
                  <a:pt x="262" y="162"/>
                  <a:pt x="263" y="162"/>
                  <a:pt x="264" y="163"/>
                </a:cubicBezTo>
                <a:cubicBezTo>
                  <a:pt x="269" y="167"/>
                  <a:pt x="269" y="167"/>
                  <a:pt x="269" y="167"/>
                </a:cubicBezTo>
                <a:cubicBezTo>
                  <a:pt x="270" y="167"/>
                  <a:pt x="270" y="169"/>
                  <a:pt x="270" y="170"/>
                </a:cubicBezTo>
                <a:cubicBezTo>
                  <a:pt x="265" y="178"/>
                  <a:pt x="265" y="178"/>
                  <a:pt x="265" y="178"/>
                </a:cubicBezTo>
                <a:cubicBezTo>
                  <a:pt x="266" y="178"/>
                  <a:pt x="266" y="179"/>
                  <a:pt x="267" y="180"/>
                </a:cubicBezTo>
                <a:cubicBezTo>
                  <a:pt x="276" y="180"/>
                  <a:pt x="276" y="180"/>
                  <a:pt x="276" y="180"/>
                </a:cubicBezTo>
                <a:cubicBezTo>
                  <a:pt x="277" y="180"/>
                  <a:pt x="278" y="181"/>
                  <a:pt x="278" y="182"/>
                </a:cubicBezTo>
                <a:cubicBezTo>
                  <a:pt x="279" y="188"/>
                  <a:pt x="279" y="188"/>
                  <a:pt x="279" y="188"/>
                </a:cubicBezTo>
                <a:cubicBezTo>
                  <a:pt x="279" y="189"/>
                  <a:pt x="278" y="190"/>
                  <a:pt x="278" y="191"/>
                </a:cubicBezTo>
                <a:cubicBezTo>
                  <a:pt x="269" y="194"/>
                  <a:pt x="269" y="194"/>
                  <a:pt x="269" y="194"/>
                </a:cubicBezTo>
                <a:cubicBezTo>
                  <a:pt x="269" y="195"/>
                  <a:pt x="269" y="196"/>
                  <a:pt x="269" y="197"/>
                </a:cubicBezTo>
                <a:cubicBezTo>
                  <a:pt x="276" y="203"/>
                  <a:pt x="276" y="203"/>
                  <a:pt x="276" y="203"/>
                </a:cubicBezTo>
                <a:cubicBezTo>
                  <a:pt x="276" y="203"/>
                  <a:pt x="277" y="204"/>
                  <a:pt x="276" y="205"/>
                </a:cubicBezTo>
                <a:cubicBezTo>
                  <a:pt x="273" y="211"/>
                  <a:pt x="273" y="211"/>
                  <a:pt x="273" y="211"/>
                </a:cubicBezTo>
                <a:cubicBezTo>
                  <a:pt x="273" y="212"/>
                  <a:pt x="271" y="212"/>
                  <a:pt x="270" y="212"/>
                </a:cubicBezTo>
                <a:cubicBezTo>
                  <a:pt x="262" y="209"/>
                  <a:pt x="262" y="209"/>
                  <a:pt x="262" y="209"/>
                </a:cubicBezTo>
                <a:cubicBezTo>
                  <a:pt x="261" y="210"/>
                  <a:pt x="261" y="210"/>
                  <a:pt x="260" y="211"/>
                </a:cubicBezTo>
                <a:cubicBezTo>
                  <a:pt x="262" y="220"/>
                  <a:pt x="262" y="220"/>
                  <a:pt x="262" y="220"/>
                </a:cubicBezTo>
                <a:cubicBezTo>
                  <a:pt x="263" y="220"/>
                  <a:pt x="262" y="222"/>
                  <a:pt x="261" y="222"/>
                </a:cubicBezTo>
                <a:cubicBezTo>
                  <a:pt x="255" y="224"/>
                  <a:pt x="255" y="224"/>
                  <a:pt x="255" y="224"/>
                </a:cubicBezTo>
                <a:cubicBezTo>
                  <a:pt x="254" y="225"/>
                  <a:pt x="253" y="224"/>
                  <a:pt x="252" y="224"/>
                </a:cubicBezTo>
                <a:cubicBezTo>
                  <a:pt x="247" y="216"/>
                  <a:pt x="247" y="216"/>
                  <a:pt x="247" y="216"/>
                </a:cubicBezTo>
                <a:cubicBezTo>
                  <a:pt x="246" y="216"/>
                  <a:pt x="245" y="216"/>
                  <a:pt x="244" y="216"/>
                </a:cubicBezTo>
                <a:cubicBezTo>
                  <a:pt x="244" y="216"/>
                  <a:pt x="244" y="216"/>
                  <a:pt x="244" y="216"/>
                </a:cubicBezTo>
                <a:cubicBezTo>
                  <a:pt x="240" y="224"/>
                  <a:pt x="240" y="224"/>
                  <a:pt x="240" y="224"/>
                </a:cubicBezTo>
                <a:cubicBezTo>
                  <a:pt x="239" y="225"/>
                  <a:pt x="238" y="226"/>
                  <a:pt x="237" y="225"/>
                </a:cubicBezTo>
                <a:cubicBezTo>
                  <a:pt x="231" y="223"/>
                  <a:pt x="231" y="224"/>
                  <a:pt x="231" y="224"/>
                </a:cubicBezTo>
                <a:cubicBezTo>
                  <a:pt x="230" y="223"/>
                  <a:pt x="229" y="222"/>
                  <a:pt x="229" y="221"/>
                </a:cubicBezTo>
                <a:cubicBezTo>
                  <a:pt x="230" y="212"/>
                  <a:pt x="230" y="212"/>
                  <a:pt x="230" y="212"/>
                </a:cubicBezTo>
                <a:cubicBezTo>
                  <a:pt x="229" y="212"/>
                  <a:pt x="229" y="211"/>
                  <a:pt x="228" y="210"/>
                </a:cubicBezTo>
                <a:cubicBezTo>
                  <a:pt x="219" y="213"/>
                  <a:pt x="219" y="213"/>
                  <a:pt x="219" y="213"/>
                </a:cubicBezTo>
                <a:cubicBezTo>
                  <a:pt x="218" y="214"/>
                  <a:pt x="217" y="213"/>
                  <a:pt x="217" y="212"/>
                </a:cubicBezTo>
                <a:cubicBezTo>
                  <a:pt x="213" y="207"/>
                  <a:pt x="213" y="207"/>
                  <a:pt x="213" y="207"/>
                </a:cubicBezTo>
                <a:cubicBezTo>
                  <a:pt x="213" y="206"/>
                  <a:pt x="213" y="205"/>
                  <a:pt x="214" y="204"/>
                </a:cubicBezTo>
                <a:cubicBezTo>
                  <a:pt x="220" y="198"/>
                  <a:pt x="220" y="198"/>
                  <a:pt x="220" y="198"/>
                </a:cubicBezTo>
                <a:cubicBezTo>
                  <a:pt x="220" y="197"/>
                  <a:pt x="220" y="195"/>
                  <a:pt x="220" y="194"/>
                </a:cubicBezTo>
                <a:cubicBezTo>
                  <a:pt x="211" y="191"/>
                  <a:pt x="211" y="191"/>
                  <a:pt x="211" y="191"/>
                </a:cubicBezTo>
                <a:cubicBezTo>
                  <a:pt x="210" y="190"/>
                  <a:pt x="210" y="189"/>
                  <a:pt x="210" y="188"/>
                </a:cubicBezTo>
                <a:cubicBezTo>
                  <a:pt x="211" y="182"/>
                  <a:pt x="211" y="182"/>
                  <a:pt x="211" y="182"/>
                </a:cubicBezTo>
                <a:cubicBezTo>
                  <a:pt x="211" y="181"/>
                  <a:pt x="212" y="180"/>
                  <a:pt x="213" y="180"/>
                </a:cubicBezTo>
                <a:cubicBezTo>
                  <a:pt x="222" y="180"/>
                  <a:pt x="222" y="180"/>
                  <a:pt x="222" y="180"/>
                </a:cubicBezTo>
                <a:cubicBezTo>
                  <a:pt x="222" y="179"/>
                  <a:pt x="223" y="178"/>
                  <a:pt x="223" y="178"/>
                </a:cubicBezTo>
                <a:cubicBezTo>
                  <a:pt x="219" y="170"/>
                  <a:pt x="219" y="170"/>
                  <a:pt x="219" y="170"/>
                </a:cubicBezTo>
                <a:cubicBezTo>
                  <a:pt x="219" y="169"/>
                  <a:pt x="219" y="169"/>
                  <a:pt x="219" y="168"/>
                </a:cubicBezTo>
                <a:close/>
                <a:moveTo>
                  <a:pt x="231" y="191"/>
                </a:moveTo>
                <a:cubicBezTo>
                  <a:pt x="231" y="199"/>
                  <a:pt x="237" y="204"/>
                  <a:pt x="244" y="204"/>
                </a:cubicBezTo>
                <a:cubicBezTo>
                  <a:pt x="252" y="204"/>
                  <a:pt x="258" y="199"/>
                  <a:pt x="258" y="191"/>
                </a:cubicBezTo>
                <a:cubicBezTo>
                  <a:pt x="258" y="184"/>
                  <a:pt x="252" y="178"/>
                  <a:pt x="244" y="178"/>
                </a:cubicBezTo>
                <a:cubicBezTo>
                  <a:pt x="237" y="178"/>
                  <a:pt x="231" y="184"/>
                  <a:pt x="231" y="191"/>
                </a:cubicBezTo>
                <a:close/>
                <a:moveTo>
                  <a:pt x="0" y="669"/>
                </a:moveTo>
                <a:cubicBezTo>
                  <a:pt x="0" y="672"/>
                  <a:pt x="1" y="675"/>
                  <a:pt x="1" y="678"/>
                </a:cubicBezTo>
                <a:cubicBezTo>
                  <a:pt x="2" y="677"/>
                  <a:pt x="2" y="675"/>
                  <a:pt x="2" y="674"/>
                </a:cubicBezTo>
                <a:cubicBezTo>
                  <a:pt x="2" y="672"/>
                  <a:pt x="2" y="670"/>
                  <a:pt x="0" y="669"/>
                </a:cubicBezTo>
                <a:close/>
                <a:moveTo>
                  <a:pt x="93" y="883"/>
                </a:moveTo>
                <a:cubicBezTo>
                  <a:pt x="92" y="884"/>
                  <a:pt x="92" y="885"/>
                  <a:pt x="92" y="886"/>
                </a:cubicBezTo>
                <a:cubicBezTo>
                  <a:pt x="99" y="892"/>
                  <a:pt x="99" y="892"/>
                  <a:pt x="99" y="892"/>
                </a:cubicBezTo>
                <a:cubicBezTo>
                  <a:pt x="100" y="892"/>
                  <a:pt x="100" y="893"/>
                  <a:pt x="99" y="894"/>
                </a:cubicBezTo>
                <a:cubicBezTo>
                  <a:pt x="97" y="900"/>
                  <a:pt x="97" y="900"/>
                  <a:pt x="97" y="900"/>
                </a:cubicBezTo>
                <a:cubicBezTo>
                  <a:pt x="96" y="901"/>
                  <a:pt x="95" y="901"/>
                  <a:pt x="94" y="901"/>
                </a:cubicBezTo>
                <a:cubicBezTo>
                  <a:pt x="85" y="898"/>
                  <a:pt x="85" y="898"/>
                  <a:pt x="85" y="898"/>
                </a:cubicBezTo>
                <a:cubicBezTo>
                  <a:pt x="85" y="899"/>
                  <a:pt x="84" y="899"/>
                  <a:pt x="84" y="900"/>
                </a:cubicBezTo>
                <a:cubicBezTo>
                  <a:pt x="86" y="909"/>
                  <a:pt x="86" y="909"/>
                  <a:pt x="86" y="909"/>
                </a:cubicBezTo>
                <a:cubicBezTo>
                  <a:pt x="86" y="909"/>
                  <a:pt x="85" y="911"/>
                  <a:pt x="84" y="911"/>
                </a:cubicBezTo>
                <a:cubicBezTo>
                  <a:pt x="79" y="913"/>
                  <a:pt x="79" y="913"/>
                  <a:pt x="79" y="913"/>
                </a:cubicBezTo>
                <a:cubicBezTo>
                  <a:pt x="78" y="914"/>
                  <a:pt x="76" y="913"/>
                  <a:pt x="76" y="913"/>
                </a:cubicBezTo>
                <a:cubicBezTo>
                  <a:pt x="71" y="905"/>
                  <a:pt x="71" y="905"/>
                  <a:pt x="71" y="905"/>
                </a:cubicBezTo>
                <a:cubicBezTo>
                  <a:pt x="70" y="905"/>
                  <a:pt x="69" y="905"/>
                  <a:pt x="68" y="905"/>
                </a:cubicBezTo>
                <a:cubicBezTo>
                  <a:pt x="67" y="905"/>
                  <a:pt x="67" y="905"/>
                  <a:pt x="67" y="905"/>
                </a:cubicBezTo>
                <a:cubicBezTo>
                  <a:pt x="63" y="913"/>
                  <a:pt x="63" y="913"/>
                  <a:pt x="63" y="913"/>
                </a:cubicBezTo>
                <a:cubicBezTo>
                  <a:pt x="63" y="914"/>
                  <a:pt x="61" y="915"/>
                  <a:pt x="60" y="914"/>
                </a:cubicBezTo>
                <a:cubicBezTo>
                  <a:pt x="54" y="912"/>
                  <a:pt x="54" y="913"/>
                  <a:pt x="54" y="913"/>
                </a:cubicBezTo>
                <a:cubicBezTo>
                  <a:pt x="53" y="912"/>
                  <a:pt x="53" y="911"/>
                  <a:pt x="53" y="910"/>
                </a:cubicBezTo>
                <a:cubicBezTo>
                  <a:pt x="54" y="901"/>
                  <a:pt x="54" y="901"/>
                  <a:pt x="54" y="901"/>
                </a:cubicBezTo>
                <a:cubicBezTo>
                  <a:pt x="53" y="901"/>
                  <a:pt x="52" y="900"/>
                  <a:pt x="51" y="899"/>
                </a:cubicBezTo>
                <a:cubicBezTo>
                  <a:pt x="49" y="900"/>
                  <a:pt x="48" y="901"/>
                  <a:pt x="46" y="901"/>
                </a:cubicBezTo>
                <a:cubicBezTo>
                  <a:pt x="45" y="897"/>
                  <a:pt x="43" y="893"/>
                  <a:pt x="42" y="889"/>
                </a:cubicBezTo>
                <a:cubicBezTo>
                  <a:pt x="43" y="887"/>
                  <a:pt x="44" y="887"/>
                  <a:pt x="44" y="887"/>
                </a:cubicBezTo>
                <a:cubicBezTo>
                  <a:pt x="43" y="886"/>
                  <a:pt x="43" y="884"/>
                  <a:pt x="43" y="883"/>
                </a:cubicBezTo>
                <a:cubicBezTo>
                  <a:pt x="41" y="882"/>
                  <a:pt x="40" y="882"/>
                  <a:pt x="39" y="881"/>
                </a:cubicBezTo>
                <a:cubicBezTo>
                  <a:pt x="38" y="878"/>
                  <a:pt x="36" y="874"/>
                  <a:pt x="35" y="870"/>
                </a:cubicBezTo>
                <a:cubicBezTo>
                  <a:pt x="35" y="869"/>
                  <a:pt x="36" y="869"/>
                  <a:pt x="37" y="869"/>
                </a:cubicBezTo>
                <a:cubicBezTo>
                  <a:pt x="45" y="869"/>
                  <a:pt x="45" y="869"/>
                  <a:pt x="45" y="869"/>
                </a:cubicBezTo>
                <a:cubicBezTo>
                  <a:pt x="46" y="868"/>
                  <a:pt x="46" y="867"/>
                  <a:pt x="47" y="867"/>
                </a:cubicBezTo>
                <a:cubicBezTo>
                  <a:pt x="42" y="859"/>
                  <a:pt x="42" y="859"/>
                  <a:pt x="42" y="859"/>
                </a:cubicBezTo>
                <a:cubicBezTo>
                  <a:pt x="42" y="858"/>
                  <a:pt x="42" y="857"/>
                  <a:pt x="43" y="856"/>
                </a:cubicBezTo>
                <a:cubicBezTo>
                  <a:pt x="48" y="852"/>
                  <a:pt x="48" y="852"/>
                  <a:pt x="48" y="852"/>
                </a:cubicBezTo>
                <a:cubicBezTo>
                  <a:pt x="48" y="851"/>
                  <a:pt x="50" y="851"/>
                  <a:pt x="51" y="852"/>
                </a:cubicBezTo>
                <a:cubicBezTo>
                  <a:pt x="58" y="857"/>
                  <a:pt x="58" y="857"/>
                  <a:pt x="58" y="857"/>
                </a:cubicBezTo>
                <a:cubicBezTo>
                  <a:pt x="59" y="857"/>
                  <a:pt x="60" y="857"/>
                  <a:pt x="60" y="856"/>
                </a:cubicBezTo>
                <a:cubicBezTo>
                  <a:pt x="62" y="847"/>
                  <a:pt x="62" y="847"/>
                  <a:pt x="62" y="847"/>
                </a:cubicBezTo>
                <a:cubicBezTo>
                  <a:pt x="63" y="846"/>
                  <a:pt x="63" y="845"/>
                  <a:pt x="64" y="845"/>
                </a:cubicBezTo>
                <a:cubicBezTo>
                  <a:pt x="71" y="845"/>
                  <a:pt x="71" y="845"/>
                  <a:pt x="71" y="845"/>
                </a:cubicBezTo>
                <a:cubicBezTo>
                  <a:pt x="72" y="845"/>
                  <a:pt x="73" y="846"/>
                  <a:pt x="73" y="847"/>
                </a:cubicBezTo>
                <a:cubicBezTo>
                  <a:pt x="75" y="856"/>
                  <a:pt x="75" y="856"/>
                  <a:pt x="75" y="856"/>
                </a:cubicBezTo>
                <a:cubicBezTo>
                  <a:pt x="76" y="857"/>
                  <a:pt x="77" y="857"/>
                  <a:pt x="78" y="857"/>
                </a:cubicBezTo>
                <a:cubicBezTo>
                  <a:pt x="85" y="852"/>
                  <a:pt x="85" y="852"/>
                  <a:pt x="85" y="852"/>
                </a:cubicBezTo>
                <a:cubicBezTo>
                  <a:pt x="85" y="851"/>
                  <a:pt x="87" y="851"/>
                  <a:pt x="88" y="852"/>
                </a:cubicBezTo>
                <a:cubicBezTo>
                  <a:pt x="92" y="856"/>
                  <a:pt x="92" y="856"/>
                  <a:pt x="92" y="856"/>
                </a:cubicBezTo>
                <a:cubicBezTo>
                  <a:pt x="93" y="856"/>
                  <a:pt x="94" y="858"/>
                  <a:pt x="93" y="859"/>
                </a:cubicBezTo>
                <a:cubicBezTo>
                  <a:pt x="89" y="867"/>
                  <a:pt x="89" y="867"/>
                  <a:pt x="89" y="867"/>
                </a:cubicBezTo>
                <a:cubicBezTo>
                  <a:pt x="89" y="867"/>
                  <a:pt x="90" y="868"/>
                  <a:pt x="90" y="869"/>
                </a:cubicBezTo>
                <a:cubicBezTo>
                  <a:pt x="99" y="869"/>
                  <a:pt x="99" y="869"/>
                  <a:pt x="99" y="869"/>
                </a:cubicBezTo>
                <a:cubicBezTo>
                  <a:pt x="100" y="869"/>
                  <a:pt x="101" y="870"/>
                  <a:pt x="101" y="871"/>
                </a:cubicBezTo>
                <a:cubicBezTo>
                  <a:pt x="102" y="877"/>
                  <a:pt x="102" y="877"/>
                  <a:pt x="102" y="877"/>
                </a:cubicBezTo>
                <a:cubicBezTo>
                  <a:pt x="102" y="878"/>
                  <a:pt x="102" y="879"/>
                  <a:pt x="101" y="880"/>
                </a:cubicBezTo>
                <a:cubicBezTo>
                  <a:pt x="93" y="883"/>
                  <a:pt x="93" y="883"/>
                  <a:pt x="93" y="883"/>
                </a:cubicBezTo>
                <a:close/>
                <a:moveTo>
                  <a:pt x="81" y="880"/>
                </a:moveTo>
                <a:cubicBezTo>
                  <a:pt x="81" y="873"/>
                  <a:pt x="75" y="867"/>
                  <a:pt x="68" y="867"/>
                </a:cubicBezTo>
                <a:cubicBezTo>
                  <a:pt x="60" y="867"/>
                  <a:pt x="54" y="873"/>
                  <a:pt x="54" y="880"/>
                </a:cubicBezTo>
                <a:cubicBezTo>
                  <a:pt x="54" y="888"/>
                  <a:pt x="60" y="893"/>
                  <a:pt x="68" y="893"/>
                </a:cubicBezTo>
                <a:cubicBezTo>
                  <a:pt x="75" y="893"/>
                  <a:pt x="81" y="888"/>
                  <a:pt x="81" y="880"/>
                </a:cubicBezTo>
                <a:close/>
                <a:moveTo>
                  <a:pt x="435" y="38"/>
                </a:moveTo>
                <a:cubicBezTo>
                  <a:pt x="445" y="35"/>
                  <a:pt x="454" y="31"/>
                  <a:pt x="464" y="28"/>
                </a:cubicBezTo>
                <a:cubicBezTo>
                  <a:pt x="464" y="29"/>
                  <a:pt x="464" y="29"/>
                  <a:pt x="464" y="29"/>
                </a:cubicBezTo>
                <a:cubicBezTo>
                  <a:pt x="465" y="30"/>
                  <a:pt x="466" y="30"/>
                  <a:pt x="467" y="30"/>
                </a:cubicBezTo>
                <a:cubicBezTo>
                  <a:pt x="470" y="28"/>
                  <a:pt x="472" y="26"/>
                  <a:pt x="473" y="26"/>
                </a:cubicBezTo>
                <a:cubicBezTo>
                  <a:pt x="474" y="25"/>
                  <a:pt x="475" y="25"/>
                  <a:pt x="477" y="25"/>
                </a:cubicBezTo>
                <a:cubicBezTo>
                  <a:pt x="477" y="25"/>
                  <a:pt x="477" y="25"/>
                  <a:pt x="477" y="25"/>
                </a:cubicBezTo>
                <a:cubicBezTo>
                  <a:pt x="482" y="29"/>
                  <a:pt x="482" y="29"/>
                  <a:pt x="482" y="29"/>
                </a:cubicBezTo>
                <a:cubicBezTo>
                  <a:pt x="483" y="29"/>
                  <a:pt x="483" y="31"/>
                  <a:pt x="482" y="32"/>
                </a:cubicBezTo>
                <a:cubicBezTo>
                  <a:pt x="478" y="40"/>
                  <a:pt x="478" y="40"/>
                  <a:pt x="478" y="40"/>
                </a:cubicBezTo>
                <a:cubicBezTo>
                  <a:pt x="478" y="41"/>
                  <a:pt x="479" y="41"/>
                  <a:pt x="479" y="42"/>
                </a:cubicBezTo>
                <a:cubicBezTo>
                  <a:pt x="488" y="42"/>
                  <a:pt x="488" y="42"/>
                  <a:pt x="488" y="42"/>
                </a:cubicBezTo>
                <a:cubicBezTo>
                  <a:pt x="489" y="42"/>
                  <a:pt x="490" y="43"/>
                  <a:pt x="491" y="44"/>
                </a:cubicBezTo>
                <a:cubicBezTo>
                  <a:pt x="492" y="50"/>
                  <a:pt x="492" y="50"/>
                  <a:pt x="492" y="50"/>
                </a:cubicBezTo>
                <a:cubicBezTo>
                  <a:pt x="492" y="51"/>
                  <a:pt x="491" y="52"/>
                  <a:pt x="490" y="53"/>
                </a:cubicBezTo>
                <a:cubicBezTo>
                  <a:pt x="482" y="56"/>
                  <a:pt x="482" y="56"/>
                  <a:pt x="482" y="56"/>
                </a:cubicBezTo>
                <a:cubicBezTo>
                  <a:pt x="482" y="57"/>
                  <a:pt x="482" y="58"/>
                  <a:pt x="481" y="59"/>
                </a:cubicBezTo>
                <a:cubicBezTo>
                  <a:pt x="488" y="65"/>
                  <a:pt x="488" y="65"/>
                  <a:pt x="488" y="65"/>
                </a:cubicBezTo>
                <a:cubicBezTo>
                  <a:pt x="489" y="65"/>
                  <a:pt x="489" y="67"/>
                  <a:pt x="489" y="68"/>
                </a:cubicBezTo>
                <a:cubicBezTo>
                  <a:pt x="486" y="73"/>
                  <a:pt x="486" y="73"/>
                  <a:pt x="486" y="73"/>
                </a:cubicBezTo>
                <a:cubicBezTo>
                  <a:pt x="485" y="74"/>
                  <a:pt x="484" y="75"/>
                  <a:pt x="483" y="74"/>
                </a:cubicBezTo>
                <a:cubicBezTo>
                  <a:pt x="474" y="72"/>
                  <a:pt x="474" y="72"/>
                  <a:pt x="474" y="72"/>
                </a:cubicBezTo>
                <a:cubicBezTo>
                  <a:pt x="474" y="72"/>
                  <a:pt x="474" y="72"/>
                  <a:pt x="473" y="73"/>
                </a:cubicBezTo>
                <a:cubicBezTo>
                  <a:pt x="475" y="82"/>
                  <a:pt x="475" y="82"/>
                  <a:pt x="475" y="82"/>
                </a:cubicBezTo>
                <a:cubicBezTo>
                  <a:pt x="475" y="83"/>
                  <a:pt x="475" y="84"/>
                  <a:pt x="474" y="84"/>
                </a:cubicBezTo>
                <a:cubicBezTo>
                  <a:pt x="468" y="87"/>
                  <a:pt x="468" y="87"/>
                  <a:pt x="468" y="87"/>
                </a:cubicBezTo>
                <a:cubicBezTo>
                  <a:pt x="467" y="87"/>
                  <a:pt x="466" y="87"/>
                  <a:pt x="465" y="86"/>
                </a:cubicBezTo>
                <a:cubicBezTo>
                  <a:pt x="460" y="78"/>
                  <a:pt x="460" y="78"/>
                  <a:pt x="460" y="78"/>
                </a:cubicBezTo>
                <a:cubicBezTo>
                  <a:pt x="459" y="79"/>
                  <a:pt x="458" y="79"/>
                  <a:pt x="457" y="79"/>
                </a:cubicBezTo>
                <a:cubicBezTo>
                  <a:pt x="457" y="79"/>
                  <a:pt x="457" y="79"/>
                  <a:pt x="457" y="79"/>
                </a:cubicBezTo>
                <a:cubicBezTo>
                  <a:pt x="453" y="87"/>
                  <a:pt x="453" y="87"/>
                  <a:pt x="453" y="87"/>
                </a:cubicBezTo>
                <a:cubicBezTo>
                  <a:pt x="452" y="88"/>
                  <a:pt x="451" y="88"/>
                  <a:pt x="450" y="88"/>
                </a:cubicBezTo>
                <a:cubicBezTo>
                  <a:pt x="444" y="86"/>
                  <a:pt x="444" y="86"/>
                  <a:pt x="444" y="86"/>
                </a:cubicBezTo>
                <a:cubicBezTo>
                  <a:pt x="443" y="85"/>
                  <a:pt x="442" y="84"/>
                  <a:pt x="442" y="83"/>
                </a:cubicBezTo>
                <a:cubicBezTo>
                  <a:pt x="443" y="74"/>
                  <a:pt x="443" y="74"/>
                  <a:pt x="443" y="74"/>
                </a:cubicBezTo>
                <a:cubicBezTo>
                  <a:pt x="442" y="74"/>
                  <a:pt x="442" y="73"/>
                  <a:pt x="441" y="72"/>
                </a:cubicBezTo>
                <a:cubicBezTo>
                  <a:pt x="432" y="76"/>
                  <a:pt x="432" y="76"/>
                  <a:pt x="432" y="76"/>
                </a:cubicBezTo>
                <a:cubicBezTo>
                  <a:pt x="431" y="76"/>
                  <a:pt x="430" y="76"/>
                  <a:pt x="429" y="75"/>
                </a:cubicBezTo>
                <a:cubicBezTo>
                  <a:pt x="426" y="69"/>
                  <a:pt x="426" y="69"/>
                  <a:pt x="426" y="69"/>
                </a:cubicBezTo>
                <a:cubicBezTo>
                  <a:pt x="426" y="68"/>
                  <a:pt x="426" y="67"/>
                  <a:pt x="426" y="66"/>
                </a:cubicBezTo>
                <a:cubicBezTo>
                  <a:pt x="433" y="60"/>
                  <a:pt x="433" y="60"/>
                  <a:pt x="433" y="60"/>
                </a:cubicBezTo>
                <a:cubicBezTo>
                  <a:pt x="433" y="59"/>
                  <a:pt x="432" y="57"/>
                  <a:pt x="432" y="56"/>
                </a:cubicBezTo>
                <a:cubicBezTo>
                  <a:pt x="424" y="53"/>
                  <a:pt x="424" y="53"/>
                  <a:pt x="424" y="53"/>
                </a:cubicBezTo>
                <a:cubicBezTo>
                  <a:pt x="423" y="52"/>
                  <a:pt x="422" y="51"/>
                  <a:pt x="423" y="50"/>
                </a:cubicBezTo>
                <a:cubicBezTo>
                  <a:pt x="423" y="44"/>
                  <a:pt x="423" y="44"/>
                  <a:pt x="423" y="44"/>
                </a:cubicBezTo>
                <a:cubicBezTo>
                  <a:pt x="424" y="43"/>
                  <a:pt x="425" y="42"/>
                  <a:pt x="426" y="42"/>
                </a:cubicBezTo>
                <a:cubicBezTo>
                  <a:pt x="435" y="42"/>
                  <a:pt x="435" y="42"/>
                  <a:pt x="435" y="42"/>
                </a:cubicBezTo>
                <a:cubicBezTo>
                  <a:pt x="435" y="41"/>
                  <a:pt x="436" y="41"/>
                  <a:pt x="436" y="40"/>
                </a:cubicBezTo>
                <a:cubicBezTo>
                  <a:pt x="436" y="39"/>
                  <a:pt x="435" y="39"/>
                  <a:pt x="435" y="38"/>
                </a:cubicBezTo>
                <a:close/>
                <a:moveTo>
                  <a:pt x="444" y="53"/>
                </a:moveTo>
                <a:cubicBezTo>
                  <a:pt x="444" y="61"/>
                  <a:pt x="450" y="67"/>
                  <a:pt x="457" y="67"/>
                </a:cubicBezTo>
                <a:cubicBezTo>
                  <a:pt x="464" y="67"/>
                  <a:pt x="470" y="61"/>
                  <a:pt x="470" y="53"/>
                </a:cubicBezTo>
                <a:cubicBezTo>
                  <a:pt x="470" y="46"/>
                  <a:pt x="464" y="40"/>
                  <a:pt x="457" y="40"/>
                </a:cubicBezTo>
                <a:cubicBezTo>
                  <a:pt x="450" y="40"/>
                  <a:pt x="444" y="46"/>
                  <a:pt x="444" y="53"/>
                </a:cubicBezTo>
                <a:close/>
                <a:moveTo>
                  <a:pt x="244" y="197"/>
                </a:moveTo>
                <a:cubicBezTo>
                  <a:pt x="248" y="197"/>
                  <a:pt x="250" y="194"/>
                  <a:pt x="250" y="191"/>
                </a:cubicBezTo>
                <a:cubicBezTo>
                  <a:pt x="250" y="188"/>
                  <a:pt x="248" y="186"/>
                  <a:pt x="244" y="186"/>
                </a:cubicBezTo>
                <a:cubicBezTo>
                  <a:pt x="241" y="186"/>
                  <a:pt x="239" y="188"/>
                  <a:pt x="239" y="191"/>
                </a:cubicBezTo>
                <a:cubicBezTo>
                  <a:pt x="239" y="194"/>
                  <a:pt x="241" y="197"/>
                  <a:pt x="244" y="197"/>
                </a:cubicBezTo>
                <a:close/>
                <a:moveTo>
                  <a:pt x="528" y="59"/>
                </a:moveTo>
                <a:cubicBezTo>
                  <a:pt x="531" y="59"/>
                  <a:pt x="534" y="56"/>
                  <a:pt x="534" y="53"/>
                </a:cubicBezTo>
                <a:cubicBezTo>
                  <a:pt x="534" y="50"/>
                  <a:pt x="531" y="48"/>
                  <a:pt x="528" y="48"/>
                </a:cubicBezTo>
                <a:cubicBezTo>
                  <a:pt x="525" y="48"/>
                  <a:pt x="522" y="50"/>
                  <a:pt x="522" y="53"/>
                </a:cubicBezTo>
                <a:cubicBezTo>
                  <a:pt x="522" y="56"/>
                  <a:pt x="525" y="59"/>
                  <a:pt x="528" y="59"/>
                </a:cubicBezTo>
                <a:close/>
                <a:moveTo>
                  <a:pt x="315" y="197"/>
                </a:moveTo>
                <a:cubicBezTo>
                  <a:pt x="318" y="197"/>
                  <a:pt x="321" y="194"/>
                  <a:pt x="321" y="191"/>
                </a:cubicBezTo>
                <a:cubicBezTo>
                  <a:pt x="321" y="188"/>
                  <a:pt x="318" y="186"/>
                  <a:pt x="315" y="186"/>
                </a:cubicBezTo>
                <a:cubicBezTo>
                  <a:pt x="312" y="186"/>
                  <a:pt x="310" y="188"/>
                  <a:pt x="310" y="191"/>
                </a:cubicBezTo>
                <a:cubicBezTo>
                  <a:pt x="310" y="194"/>
                  <a:pt x="312" y="197"/>
                  <a:pt x="315" y="197"/>
                </a:cubicBezTo>
                <a:close/>
                <a:moveTo>
                  <a:pt x="422" y="335"/>
                </a:moveTo>
                <a:cubicBezTo>
                  <a:pt x="425" y="335"/>
                  <a:pt x="428" y="332"/>
                  <a:pt x="428" y="329"/>
                </a:cubicBezTo>
                <a:cubicBezTo>
                  <a:pt x="428" y="326"/>
                  <a:pt x="425" y="323"/>
                  <a:pt x="422" y="323"/>
                </a:cubicBezTo>
                <a:cubicBezTo>
                  <a:pt x="419" y="323"/>
                  <a:pt x="416" y="326"/>
                  <a:pt x="416" y="329"/>
                </a:cubicBezTo>
                <a:cubicBezTo>
                  <a:pt x="416" y="332"/>
                  <a:pt x="419" y="335"/>
                  <a:pt x="422" y="335"/>
                </a:cubicBezTo>
                <a:close/>
                <a:moveTo>
                  <a:pt x="376" y="239"/>
                </a:moveTo>
                <a:cubicBezTo>
                  <a:pt x="372" y="247"/>
                  <a:pt x="372" y="247"/>
                  <a:pt x="372" y="247"/>
                </a:cubicBezTo>
                <a:cubicBezTo>
                  <a:pt x="373" y="247"/>
                  <a:pt x="373" y="248"/>
                  <a:pt x="373" y="249"/>
                </a:cubicBezTo>
                <a:cubicBezTo>
                  <a:pt x="383" y="249"/>
                  <a:pt x="383" y="249"/>
                  <a:pt x="383" y="249"/>
                </a:cubicBezTo>
                <a:cubicBezTo>
                  <a:pt x="384" y="249"/>
                  <a:pt x="384" y="250"/>
                  <a:pt x="385" y="251"/>
                </a:cubicBezTo>
                <a:cubicBezTo>
                  <a:pt x="386" y="257"/>
                  <a:pt x="386" y="257"/>
                  <a:pt x="386" y="257"/>
                </a:cubicBezTo>
                <a:cubicBezTo>
                  <a:pt x="386" y="258"/>
                  <a:pt x="385" y="259"/>
                  <a:pt x="384" y="260"/>
                </a:cubicBezTo>
                <a:cubicBezTo>
                  <a:pt x="376" y="263"/>
                  <a:pt x="376" y="263"/>
                  <a:pt x="376" y="263"/>
                </a:cubicBezTo>
                <a:cubicBezTo>
                  <a:pt x="376" y="264"/>
                  <a:pt x="376" y="265"/>
                  <a:pt x="376" y="266"/>
                </a:cubicBezTo>
                <a:cubicBezTo>
                  <a:pt x="383" y="272"/>
                  <a:pt x="383" y="272"/>
                  <a:pt x="383" y="272"/>
                </a:cubicBezTo>
                <a:cubicBezTo>
                  <a:pt x="383" y="272"/>
                  <a:pt x="384" y="273"/>
                  <a:pt x="383" y="274"/>
                </a:cubicBezTo>
                <a:cubicBezTo>
                  <a:pt x="380" y="280"/>
                  <a:pt x="380" y="280"/>
                  <a:pt x="380" y="280"/>
                </a:cubicBezTo>
                <a:cubicBezTo>
                  <a:pt x="380" y="281"/>
                  <a:pt x="378" y="281"/>
                  <a:pt x="377" y="281"/>
                </a:cubicBezTo>
                <a:cubicBezTo>
                  <a:pt x="369" y="278"/>
                  <a:pt x="369" y="278"/>
                  <a:pt x="369" y="278"/>
                </a:cubicBezTo>
                <a:cubicBezTo>
                  <a:pt x="368" y="279"/>
                  <a:pt x="368" y="279"/>
                  <a:pt x="367" y="280"/>
                </a:cubicBezTo>
                <a:cubicBezTo>
                  <a:pt x="369" y="288"/>
                  <a:pt x="369" y="288"/>
                  <a:pt x="369" y="288"/>
                </a:cubicBezTo>
                <a:cubicBezTo>
                  <a:pt x="369" y="289"/>
                  <a:pt x="369" y="291"/>
                  <a:pt x="368" y="291"/>
                </a:cubicBezTo>
                <a:cubicBezTo>
                  <a:pt x="362" y="293"/>
                  <a:pt x="362" y="293"/>
                  <a:pt x="362" y="293"/>
                </a:cubicBezTo>
                <a:cubicBezTo>
                  <a:pt x="361" y="294"/>
                  <a:pt x="360" y="293"/>
                  <a:pt x="359" y="293"/>
                </a:cubicBezTo>
                <a:cubicBezTo>
                  <a:pt x="354" y="285"/>
                  <a:pt x="354" y="285"/>
                  <a:pt x="354" y="285"/>
                </a:cubicBezTo>
                <a:cubicBezTo>
                  <a:pt x="353" y="285"/>
                  <a:pt x="352" y="285"/>
                  <a:pt x="351" y="285"/>
                </a:cubicBezTo>
                <a:cubicBezTo>
                  <a:pt x="351" y="285"/>
                  <a:pt x="351" y="285"/>
                  <a:pt x="351" y="285"/>
                </a:cubicBezTo>
                <a:cubicBezTo>
                  <a:pt x="347" y="293"/>
                  <a:pt x="347" y="293"/>
                  <a:pt x="347" y="293"/>
                </a:cubicBezTo>
                <a:cubicBezTo>
                  <a:pt x="346" y="294"/>
                  <a:pt x="345" y="295"/>
                  <a:pt x="344" y="294"/>
                </a:cubicBezTo>
                <a:cubicBezTo>
                  <a:pt x="338" y="292"/>
                  <a:pt x="338" y="292"/>
                  <a:pt x="338" y="292"/>
                </a:cubicBezTo>
                <a:cubicBezTo>
                  <a:pt x="337" y="292"/>
                  <a:pt x="336" y="291"/>
                  <a:pt x="336" y="290"/>
                </a:cubicBezTo>
                <a:cubicBezTo>
                  <a:pt x="337" y="281"/>
                  <a:pt x="337" y="281"/>
                  <a:pt x="337" y="281"/>
                </a:cubicBezTo>
                <a:cubicBezTo>
                  <a:pt x="336" y="280"/>
                  <a:pt x="336" y="280"/>
                  <a:pt x="335" y="279"/>
                </a:cubicBezTo>
                <a:cubicBezTo>
                  <a:pt x="326" y="282"/>
                  <a:pt x="326" y="282"/>
                  <a:pt x="326" y="282"/>
                </a:cubicBezTo>
                <a:cubicBezTo>
                  <a:pt x="325" y="283"/>
                  <a:pt x="324" y="282"/>
                  <a:pt x="323" y="281"/>
                </a:cubicBezTo>
                <a:cubicBezTo>
                  <a:pt x="320" y="276"/>
                  <a:pt x="320" y="276"/>
                  <a:pt x="320" y="276"/>
                </a:cubicBezTo>
                <a:cubicBezTo>
                  <a:pt x="320" y="275"/>
                  <a:pt x="320" y="274"/>
                  <a:pt x="321" y="273"/>
                </a:cubicBezTo>
                <a:cubicBezTo>
                  <a:pt x="327" y="267"/>
                  <a:pt x="327" y="267"/>
                  <a:pt x="327" y="267"/>
                </a:cubicBezTo>
                <a:cubicBezTo>
                  <a:pt x="327" y="266"/>
                  <a:pt x="327" y="264"/>
                  <a:pt x="327" y="263"/>
                </a:cubicBezTo>
                <a:cubicBezTo>
                  <a:pt x="318" y="260"/>
                  <a:pt x="318" y="260"/>
                  <a:pt x="318" y="260"/>
                </a:cubicBezTo>
                <a:cubicBezTo>
                  <a:pt x="317" y="259"/>
                  <a:pt x="316" y="258"/>
                  <a:pt x="317" y="257"/>
                </a:cubicBezTo>
                <a:cubicBezTo>
                  <a:pt x="318" y="251"/>
                  <a:pt x="318" y="251"/>
                  <a:pt x="318" y="251"/>
                </a:cubicBezTo>
                <a:cubicBezTo>
                  <a:pt x="318" y="250"/>
                  <a:pt x="319" y="249"/>
                  <a:pt x="320" y="249"/>
                </a:cubicBezTo>
                <a:cubicBezTo>
                  <a:pt x="329" y="249"/>
                  <a:pt x="329" y="249"/>
                  <a:pt x="329" y="249"/>
                </a:cubicBezTo>
                <a:cubicBezTo>
                  <a:pt x="329" y="248"/>
                  <a:pt x="330" y="247"/>
                  <a:pt x="330" y="247"/>
                </a:cubicBezTo>
                <a:cubicBezTo>
                  <a:pt x="326" y="239"/>
                  <a:pt x="326" y="239"/>
                  <a:pt x="326" y="239"/>
                </a:cubicBezTo>
                <a:cubicBezTo>
                  <a:pt x="325" y="238"/>
                  <a:pt x="326" y="236"/>
                  <a:pt x="327" y="236"/>
                </a:cubicBezTo>
                <a:cubicBezTo>
                  <a:pt x="331" y="232"/>
                  <a:pt x="331" y="232"/>
                  <a:pt x="331" y="232"/>
                </a:cubicBezTo>
                <a:cubicBezTo>
                  <a:pt x="332" y="231"/>
                  <a:pt x="333" y="231"/>
                  <a:pt x="334" y="232"/>
                </a:cubicBezTo>
                <a:cubicBezTo>
                  <a:pt x="341" y="237"/>
                  <a:pt x="341" y="237"/>
                  <a:pt x="341" y="237"/>
                </a:cubicBezTo>
                <a:cubicBezTo>
                  <a:pt x="342" y="237"/>
                  <a:pt x="343" y="236"/>
                  <a:pt x="344" y="236"/>
                </a:cubicBezTo>
                <a:cubicBezTo>
                  <a:pt x="346" y="227"/>
                  <a:pt x="346" y="227"/>
                  <a:pt x="346" y="227"/>
                </a:cubicBezTo>
                <a:cubicBezTo>
                  <a:pt x="346" y="226"/>
                  <a:pt x="347" y="225"/>
                  <a:pt x="348" y="225"/>
                </a:cubicBezTo>
                <a:cubicBezTo>
                  <a:pt x="354" y="225"/>
                  <a:pt x="354" y="225"/>
                  <a:pt x="354" y="225"/>
                </a:cubicBezTo>
                <a:cubicBezTo>
                  <a:pt x="355" y="225"/>
                  <a:pt x="357" y="226"/>
                  <a:pt x="357" y="227"/>
                </a:cubicBezTo>
                <a:cubicBezTo>
                  <a:pt x="358" y="236"/>
                  <a:pt x="358" y="236"/>
                  <a:pt x="358" y="236"/>
                </a:cubicBezTo>
                <a:cubicBezTo>
                  <a:pt x="359" y="236"/>
                  <a:pt x="360" y="237"/>
                  <a:pt x="361" y="237"/>
                </a:cubicBezTo>
                <a:cubicBezTo>
                  <a:pt x="368" y="232"/>
                  <a:pt x="368" y="232"/>
                  <a:pt x="368" y="232"/>
                </a:cubicBezTo>
                <a:cubicBezTo>
                  <a:pt x="369" y="231"/>
                  <a:pt x="370" y="231"/>
                  <a:pt x="371" y="232"/>
                </a:cubicBezTo>
                <a:cubicBezTo>
                  <a:pt x="376" y="236"/>
                  <a:pt x="376" y="236"/>
                  <a:pt x="376" y="236"/>
                </a:cubicBezTo>
                <a:cubicBezTo>
                  <a:pt x="377" y="236"/>
                  <a:pt x="377" y="238"/>
                  <a:pt x="376" y="239"/>
                </a:cubicBezTo>
                <a:close/>
                <a:moveTo>
                  <a:pt x="365" y="260"/>
                </a:moveTo>
                <a:cubicBezTo>
                  <a:pt x="365" y="253"/>
                  <a:pt x="358" y="247"/>
                  <a:pt x="351" y="247"/>
                </a:cubicBezTo>
                <a:cubicBezTo>
                  <a:pt x="344" y="247"/>
                  <a:pt x="338" y="253"/>
                  <a:pt x="338" y="260"/>
                </a:cubicBezTo>
                <a:cubicBezTo>
                  <a:pt x="338" y="268"/>
                  <a:pt x="344" y="273"/>
                  <a:pt x="351" y="273"/>
                </a:cubicBezTo>
                <a:cubicBezTo>
                  <a:pt x="358" y="273"/>
                  <a:pt x="365" y="268"/>
                  <a:pt x="365" y="260"/>
                </a:cubicBezTo>
                <a:close/>
                <a:moveTo>
                  <a:pt x="351" y="255"/>
                </a:moveTo>
                <a:cubicBezTo>
                  <a:pt x="348" y="255"/>
                  <a:pt x="346" y="257"/>
                  <a:pt x="346" y="260"/>
                </a:cubicBezTo>
                <a:cubicBezTo>
                  <a:pt x="346" y="263"/>
                  <a:pt x="348" y="266"/>
                  <a:pt x="351" y="266"/>
                </a:cubicBezTo>
                <a:cubicBezTo>
                  <a:pt x="354" y="266"/>
                  <a:pt x="357" y="263"/>
                  <a:pt x="357" y="260"/>
                </a:cubicBezTo>
                <a:cubicBezTo>
                  <a:pt x="357" y="257"/>
                  <a:pt x="354" y="255"/>
                  <a:pt x="351" y="255"/>
                </a:cubicBezTo>
                <a:close/>
                <a:moveTo>
                  <a:pt x="293" y="180"/>
                </a:moveTo>
                <a:cubicBezTo>
                  <a:pt x="293" y="179"/>
                  <a:pt x="294" y="178"/>
                  <a:pt x="294" y="178"/>
                </a:cubicBezTo>
                <a:cubicBezTo>
                  <a:pt x="290" y="170"/>
                  <a:pt x="290" y="170"/>
                  <a:pt x="290" y="170"/>
                </a:cubicBezTo>
                <a:cubicBezTo>
                  <a:pt x="289" y="169"/>
                  <a:pt x="290" y="168"/>
                  <a:pt x="291" y="167"/>
                </a:cubicBezTo>
                <a:cubicBezTo>
                  <a:pt x="295" y="163"/>
                  <a:pt x="295" y="163"/>
                  <a:pt x="295" y="163"/>
                </a:cubicBezTo>
                <a:cubicBezTo>
                  <a:pt x="296" y="162"/>
                  <a:pt x="297" y="162"/>
                  <a:pt x="298" y="163"/>
                </a:cubicBezTo>
                <a:cubicBezTo>
                  <a:pt x="305" y="168"/>
                  <a:pt x="305" y="168"/>
                  <a:pt x="305" y="168"/>
                </a:cubicBezTo>
                <a:cubicBezTo>
                  <a:pt x="306" y="168"/>
                  <a:pt x="307" y="168"/>
                  <a:pt x="308" y="167"/>
                </a:cubicBezTo>
                <a:cubicBezTo>
                  <a:pt x="310" y="158"/>
                  <a:pt x="310" y="158"/>
                  <a:pt x="310" y="158"/>
                </a:cubicBezTo>
                <a:cubicBezTo>
                  <a:pt x="310" y="157"/>
                  <a:pt x="311" y="156"/>
                  <a:pt x="312" y="156"/>
                </a:cubicBezTo>
                <a:cubicBezTo>
                  <a:pt x="318" y="156"/>
                  <a:pt x="318" y="156"/>
                  <a:pt x="318" y="156"/>
                </a:cubicBezTo>
                <a:cubicBezTo>
                  <a:pt x="319" y="156"/>
                  <a:pt x="321" y="157"/>
                  <a:pt x="321" y="158"/>
                </a:cubicBezTo>
                <a:cubicBezTo>
                  <a:pt x="322" y="167"/>
                  <a:pt x="322" y="167"/>
                  <a:pt x="322" y="167"/>
                </a:cubicBezTo>
                <a:cubicBezTo>
                  <a:pt x="323" y="168"/>
                  <a:pt x="324" y="168"/>
                  <a:pt x="325" y="168"/>
                </a:cubicBezTo>
                <a:cubicBezTo>
                  <a:pt x="332" y="163"/>
                  <a:pt x="332" y="163"/>
                  <a:pt x="332" y="163"/>
                </a:cubicBezTo>
                <a:cubicBezTo>
                  <a:pt x="333" y="162"/>
                  <a:pt x="334" y="162"/>
                  <a:pt x="335" y="163"/>
                </a:cubicBezTo>
                <a:cubicBezTo>
                  <a:pt x="340" y="167"/>
                  <a:pt x="340" y="167"/>
                  <a:pt x="340" y="167"/>
                </a:cubicBezTo>
                <a:cubicBezTo>
                  <a:pt x="341" y="167"/>
                  <a:pt x="341" y="169"/>
                  <a:pt x="340" y="170"/>
                </a:cubicBezTo>
                <a:cubicBezTo>
                  <a:pt x="336" y="178"/>
                  <a:pt x="336" y="178"/>
                  <a:pt x="336" y="178"/>
                </a:cubicBezTo>
                <a:cubicBezTo>
                  <a:pt x="337" y="178"/>
                  <a:pt x="337" y="179"/>
                  <a:pt x="337" y="180"/>
                </a:cubicBezTo>
                <a:cubicBezTo>
                  <a:pt x="347" y="180"/>
                  <a:pt x="347" y="180"/>
                  <a:pt x="347" y="180"/>
                </a:cubicBezTo>
                <a:cubicBezTo>
                  <a:pt x="348" y="180"/>
                  <a:pt x="348" y="181"/>
                  <a:pt x="349" y="182"/>
                </a:cubicBezTo>
                <a:cubicBezTo>
                  <a:pt x="350" y="188"/>
                  <a:pt x="350" y="188"/>
                  <a:pt x="350" y="188"/>
                </a:cubicBezTo>
                <a:cubicBezTo>
                  <a:pt x="350" y="189"/>
                  <a:pt x="349" y="190"/>
                  <a:pt x="348" y="191"/>
                </a:cubicBezTo>
                <a:cubicBezTo>
                  <a:pt x="340" y="194"/>
                  <a:pt x="340" y="194"/>
                  <a:pt x="340" y="194"/>
                </a:cubicBezTo>
                <a:cubicBezTo>
                  <a:pt x="340" y="195"/>
                  <a:pt x="340" y="196"/>
                  <a:pt x="340" y="197"/>
                </a:cubicBezTo>
                <a:cubicBezTo>
                  <a:pt x="347" y="203"/>
                  <a:pt x="347" y="203"/>
                  <a:pt x="347" y="203"/>
                </a:cubicBezTo>
                <a:cubicBezTo>
                  <a:pt x="347" y="203"/>
                  <a:pt x="348" y="204"/>
                  <a:pt x="347" y="205"/>
                </a:cubicBezTo>
                <a:cubicBezTo>
                  <a:pt x="344" y="211"/>
                  <a:pt x="344" y="211"/>
                  <a:pt x="344" y="211"/>
                </a:cubicBezTo>
                <a:cubicBezTo>
                  <a:pt x="344" y="212"/>
                  <a:pt x="342" y="212"/>
                  <a:pt x="341" y="212"/>
                </a:cubicBezTo>
                <a:cubicBezTo>
                  <a:pt x="333" y="209"/>
                  <a:pt x="333" y="209"/>
                  <a:pt x="333" y="209"/>
                </a:cubicBezTo>
                <a:cubicBezTo>
                  <a:pt x="332" y="210"/>
                  <a:pt x="332" y="210"/>
                  <a:pt x="331" y="211"/>
                </a:cubicBezTo>
                <a:cubicBezTo>
                  <a:pt x="333" y="220"/>
                  <a:pt x="333" y="220"/>
                  <a:pt x="333" y="220"/>
                </a:cubicBezTo>
                <a:cubicBezTo>
                  <a:pt x="333" y="220"/>
                  <a:pt x="333" y="222"/>
                  <a:pt x="332" y="222"/>
                </a:cubicBezTo>
                <a:cubicBezTo>
                  <a:pt x="326" y="224"/>
                  <a:pt x="326" y="224"/>
                  <a:pt x="326" y="224"/>
                </a:cubicBezTo>
                <a:cubicBezTo>
                  <a:pt x="325" y="225"/>
                  <a:pt x="324" y="224"/>
                  <a:pt x="323" y="224"/>
                </a:cubicBezTo>
                <a:cubicBezTo>
                  <a:pt x="318" y="216"/>
                  <a:pt x="318" y="216"/>
                  <a:pt x="318" y="216"/>
                </a:cubicBezTo>
                <a:cubicBezTo>
                  <a:pt x="317" y="216"/>
                  <a:pt x="316" y="216"/>
                  <a:pt x="315" y="216"/>
                </a:cubicBezTo>
                <a:cubicBezTo>
                  <a:pt x="315" y="216"/>
                  <a:pt x="315" y="216"/>
                  <a:pt x="315" y="216"/>
                </a:cubicBezTo>
                <a:cubicBezTo>
                  <a:pt x="311" y="224"/>
                  <a:pt x="311" y="224"/>
                  <a:pt x="311" y="224"/>
                </a:cubicBezTo>
                <a:cubicBezTo>
                  <a:pt x="310" y="225"/>
                  <a:pt x="309" y="226"/>
                  <a:pt x="308" y="225"/>
                </a:cubicBezTo>
                <a:cubicBezTo>
                  <a:pt x="302" y="223"/>
                  <a:pt x="302" y="224"/>
                  <a:pt x="302" y="224"/>
                </a:cubicBezTo>
                <a:cubicBezTo>
                  <a:pt x="301" y="223"/>
                  <a:pt x="300" y="222"/>
                  <a:pt x="300" y="221"/>
                </a:cubicBezTo>
                <a:cubicBezTo>
                  <a:pt x="301" y="212"/>
                  <a:pt x="301" y="212"/>
                  <a:pt x="301" y="212"/>
                </a:cubicBezTo>
                <a:cubicBezTo>
                  <a:pt x="300" y="212"/>
                  <a:pt x="300" y="211"/>
                  <a:pt x="299" y="210"/>
                </a:cubicBezTo>
                <a:cubicBezTo>
                  <a:pt x="290" y="213"/>
                  <a:pt x="290" y="213"/>
                  <a:pt x="290" y="213"/>
                </a:cubicBezTo>
                <a:cubicBezTo>
                  <a:pt x="289" y="214"/>
                  <a:pt x="288" y="213"/>
                  <a:pt x="287" y="212"/>
                </a:cubicBezTo>
                <a:cubicBezTo>
                  <a:pt x="284" y="207"/>
                  <a:pt x="284" y="207"/>
                  <a:pt x="284" y="207"/>
                </a:cubicBezTo>
                <a:cubicBezTo>
                  <a:pt x="284" y="206"/>
                  <a:pt x="284" y="205"/>
                  <a:pt x="285" y="204"/>
                </a:cubicBezTo>
                <a:cubicBezTo>
                  <a:pt x="291" y="198"/>
                  <a:pt x="291" y="198"/>
                  <a:pt x="291" y="198"/>
                </a:cubicBezTo>
                <a:cubicBezTo>
                  <a:pt x="291" y="197"/>
                  <a:pt x="291" y="195"/>
                  <a:pt x="291" y="194"/>
                </a:cubicBezTo>
                <a:cubicBezTo>
                  <a:pt x="282" y="191"/>
                  <a:pt x="282" y="191"/>
                  <a:pt x="282" y="191"/>
                </a:cubicBezTo>
                <a:cubicBezTo>
                  <a:pt x="281" y="190"/>
                  <a:pt x="280" y="189"/>
                  <a:pt x="281" y="188"/>
                </a:cubicBezTo>
                <a:cubicBezTo>
                  <a:pt x="282" y="182"/>
                  <a:pt x="282" y="182"/>
                  <a:pt x="282" y="182"/>
                </a:cubicBezTo>
                <a:cubicBezTo>
                  <a:pt x="282" y="181"/>
                  <a:pt x="283" y="180"/>
                  <a:pt x="284" y="180"/>
                </a:cubicBezTo>
                <a:cubicBezTo>
                  <a:pt x="293" y="180"/>
                  <a:pt x="293" y="180"/>
                  <a:pt x="293" y="180"/>
                </a:cubicBezTo>
                <a:close/>
                <a:moveTo>
                  <a:pt x="302" y="191"/>
                </a:moveTo>
                <a:cubicBezTo>
                  <a:pt x="302" y="199"/>
                  <a:pt x="308" y="204"/>
                  <a:pt x="315" y="204"/>
                </a:cubicBezTo>
                <a:cubicBezTo>
                  <a:pt x="322" y="204"/>
                  <a:pt x="329" y="199"/>
                  <a:pt x="329" y="191"/>
                </a:cubicBezTo>
                <a:cubicBezTo>
                  <a:pt x="329" y="184"/>
                  <a:pt x="322" y="178"/>
                  <a:pt x="315" y="178"/>
                </a:cubicBezTo>
                <a:cubicBezTo>
                  <a:pt x="308" y="178"/>
                  <a:pt x="302" y="184"/>
                  <a:pt x="302" y="191"/>
                </a:cubicBezTo>
                <a:close/>
                <a:moveTo>
                  <a:pt x="457" y="59"/>
                </a:moveTo>
                <a:cubicBezTo>
                  <a:pt x="460" y="59"/>
                  <a:pt x="463" y="56"/>
                  <a:pt x="463" y="53"/>
                </a:cubicBezTo>
                <a:cubicBezTo>
                  <a:pt x="463" y="50"/>
                  <a:pt x="460" y="48"/>
                  <a:pt x="457" y="48"/>
                </a:cubicBezTo>
                <a:cubicBezTo>
                  <a:pt x="454" y="48"/>
                  <a:pt x="451" y="50"/>
                  <a:pt x="451" y="53"/>
                </a:cubicBezTo>
                <a:cubicBezTo>
                  <a:pt x="451" y="56"/>
                  <a:pt x="454" y="59"/>
                  <a:pt x="457" y="59"/>
                </a:cubicBezTo>
                <a:close/>
                <a:moveTo>
                  <a:pt x="471" y="111"/>
                </a:moveTo>
                <a:cubicBezTo>
                  <a:pt x="471" y="110"/>
                  <a:pt x="472" y="109"/>
                  <a:pt x="472" y="109"/>
                </a:cubicBezTo>
                <a:cubicBezTo>
                  <a:pt x="468" y="101"/>
                  <a:pt x="468" y="101"/>
                  <a:pt x="468" y="101"/>
                </a:cubicBezTo>
                <a:cubicBezTo>
                  <a:pt x="467" y="100"/>
                  <a:pt x="467" y="99"/>
                  <a:pt x="468" y="98"/>
                </a:cubicBezTo>
                <a:cubicBezTo>
                  <a:pt x="473" y="94"/>
                  <a:pt x="473" y="94"/>
                  <a:pt x="473" y="94"/>
                </a:cubicBezTo>
                <a:cubicBezTo>
                  <a:pt x="474" y="93"/>
                  <a:pt x="475" y="93"/>
                  <a:pt x="476" y="94"/>
                </a:cubicBezTo>
                <a:cubicBezTo>
                  <a:pt x="483" y="99"/>
                  <a:pt x="483" y="99"/>
                  <a:pt x="483" y="99"/>
                </a:cubicBezTo>
                <a:cubicBezTo>
                  <a:pt x="484" y="99"/>
                  <a:pt x="485" y="99"/>
                  <a:pt x="486" y="98"/>
                </a:cubicBezTo>
                <a:cubicBezTo>
                  <a:pt x="488" y="89"/>
                  <a:pt x="488" y="89"/>
                  <a:pt x="488" y="89"/>
                </a:cubicBezTo>
                <a:cubicBezTo>
                  <a:pt x="488" y="88"/>
                  <a:pt x="489" y="88"/>
                  <a:pt x="490" y="88"/>
                </a:cubicBezTo>
                <a:cubicBezTo>
                  <a:pt x="496" y="88"/>
                  <a:pt x="496" y="88"/>
                  <a:pt x="496" y="88"/>
                </a:cubicBezTo>
                <a:cubicBezTo>
                  <a:pt x="497" y="88"/>
                  <a:pt x="498" y="88"/>
                  <a:pt x="498" y="89"/>
                </a:cubicBezTo>
                <a:cubicBezTo>
                  <a:pt x="500" y="98"/>
                  <a:pt x="500" y="98"/>
                  <a:pt x="500" y="98"/>
                </a:cubicBezTo>
                <a:cubicBezTo>
                  <a:pt x="501" y="99"/>
                  <a:pt x="502" y="99"/>
                  <a:pt x="503" y="99"/>
                </a:cubicBezTo>
                <a:cubicBezTo>
                  <a:pt x="510" y="94"/>
                  <a:pt x="510" y="94"/>
                  <a:pt x="510" y="94"/>
                </a:cubicBezTo>
                <a:cubicBezTo>
                  <a:pt x="511" y="93"/>
                  <a:pt x="512" y="93"/>
                  <a:pt x="513" y="94"/>
                </a:cubicBezTo>
                <a:cubicBezTo>
                  <a:pt x="518" y="98"/>
                  <a:pt x="518" y="98"/>
                  <a:pt x="518" y="98"/>
                </a:cubicBezTo>
                <a:cubicBezTo>
                  <a:pt x="519" y="98"/>
                  <a:pt x="519" y="100"/>
                  <a:pt x="518" y="101"/>
                </a:cubicBezTo>
                <a:cubicBezTo>
                  <a:pt x="514" y="109"/>
                  <a:pt x="514" y="109"/>
                  <a:pt x="514" y="109"/>
                </a:cubicBezTo>
                <a:cubicBezTo>
                  <a:pt x="514" y="109"/>
                  <a:pt x="515" y="110"/>
                  <a:pt x="515" y="111"/>
                </a:cubicBezTo>
                <a:cubicBezTo>
                  <a:pt x="524" y="111"/>
                  <a:pt x="524" y="111"/>
                  <a:pt x="524" y="111"/>
                </a:cubicBezTo>
                <a:cubicBezTo>
                  <a:pt x="525" y="111"/>
                  <a:pt x="526" y="112"/>
                  <a:pt x="527" y="113"/>
                </a:cubicBezTo>
                <a:cubicBezTo>
                  <a:pt x="528" y="119"/>
                  <a:pt x="528" y="119"/>
                  <a:pt x="528" y="119"/>
                </a:cubicBezTo>
                <a:cubicBezTo>
                  <a:pt x="528" y="120"/>
                  <a:pt x="527" y="121"/>
                  <a:pt x="526" y="122"/>
                </a:cubicBezTo>
                <a:cubicBezTo>
                  <a:pt x="518" y="125"/>
                  <a:pt x="518" y="125"/>
                  <a:pt x="518" y="125"/>
                </a:cubicBezTo>
                <a:cubicBezTo>
                  <a:pt x="518" y="126"/>
                  <a:pt x="518" y="127"/>
                  <a:pt x="517" y="128"/>
                </a:cubicBezTo>
                <a:cubicBezTo>
                  <a:pt x="524" y="134"/>
                  <a:pt x="524" y="134"/>
                  <a:pt x="524" y="134"/>
                </a:cubicBezTo>
                <a:cubicBezTo>
                  <a:pt x="525" y="134"/>
                  <a:pt x="525" y="136"/>
                  <a:pt x="525" y="136"/>
                </a:cubicBezTo>
                <a:cubicBezTo>
                  <a:pt x="522" y="142"/>
                  <a:pt x="522" y="142"/>
                  <a:pt x="522" y="142"/>
                </a:cubicBezTo>
                <a:cubicBezTo>
                  <a:pt x="521" y="143"/>
                  <a:pt x="520" y="144"/>
                  <a:pt x="519" y="143"/>
                </a:cubicBezTo>
                <a:cubicBezTo>
                  <a:pt x="510" y="140"/>
                  <a:pt x="510" y="140"/>
                  <a:pt x="510" y="140"/>
                </a:cubicBezTo>
                <a:cubicBezTo>
                  <a:pt x="510" y="141"/>
                  <a:pt x="510" y="141"/>
                  <a:pt x="509" y="142"/>
                </a:cubicBezTo>
                <a:cubicBezTo>
                  <a:pt x="511" y="151"/>
                  <a:pt x="511" y="151"/>
                  <a:pt x="511" y="151"/>
                </a:cubicBezTo>
                <a:cubicBezTo>
                  <a:pt x="511" y="152"/>
                  <a:pt x="511" y="153"/>
                  <a:pt x="510" y="153"/>
                </a:cubicBezTo>
                <a:cubicBezTo>
                  <a:pt x="504" y="156"/>
                  <a:pt x="504" y="156"/>
                  <a:pt x="504" y="156"/>
                </a:cubicBezTo>
                <a:cubicBezTo>
                  <a:pt x="503" y="156"/>
                  <a:pt x="502" y="156"/>
                  <a:pt x="501" y="155"/>
                </a:cubicBezTo>
                <a:cubicBezTo>
                  <a:pt x="496" y="147"/>
                  <a:pt x="496" y="147"/>
                  <a:pt x="496" y="147"/>
                </a:cubicBezTo>
                <a:cubicBezTo>
                  <a:pt x="495" y="148"/>
                  <a:pt x="494" y="148"/>
                  <a:pt x="493" y="148"/>
                </a:cubicBezTo>
                <a:cubicBezTo>
                  <a:pt x="493" y="148"/>
                  <a:pt x="493" y="148"/>
                  <a:pt x="493" y="148"/>
                </a:cubicBezTo>
                <a:cubicBezTo>
                  <a:pt x="489" y="156"/>
                  <a:pt x="489" y="156"/>
                  <a:pt x="489" y="156"/>
                </a:cubicBezTo>
                <a:cubicBezTo>
                  <a:pt x="488" y="156"/>
                  <a:pt x="487" y="157"/>
                  <a:pt x="486" y="156"/>
                </a:cubicBezTo>
                <a:cubicBezTo>
                  <a:pt x="480" y="155"/>
                  <a:pt x="480" y="155"/>
                  <a:pt x="480" y="155"/>
                </a:cubicBezTo>
                <a:cubicBezTo>
                  <a:pt x="479" y="154"/>
                  <a:pt x="478" y="153"/>
                  <a:pt x="478" y="152"/>
                </a:cubicBezTo>
                <a:cubicBezTo>
                  <a:pt x="479" y="143"/>
                  <a:pt x="479" y="143"/>
                  <a:pt x="479" y="143"/>
                </a:cubicBezTo>
                <a:cubicBezTo>
                  <a:pt x="478" y="143"/>
                  <a:pt x="478" y="142"/>
                  <a:pt x="477" y="141"/>
                </a:cubicBezTo>
                <a:cubicBezTo>
                  <a:pt x="468" y="144"/>
                  <a:pt x="468" y="144"/>
                  <a:pt x="468" y="144"/>
                </a:cubicBezTo>
                <a:cubicBezTo>
                  <a:pt x="467" y="145"/>
                  <a:pt x="466" y="144"/>
                  <a:pt x="465" y="144"/>
                </a:cubicBezTo>
                <a:cubicBezTo>
                  <a:pt x="462" y="138"/>
                  <a:pt x="462" y="138"/>
                  <a:pt x="462" y="138"/>
                </a:cubicBezTo>
                <a:cubicBezTo>
                  <a:pt x="462" y="137"/>
                  <a:pt x="462" y="136"/>
                  <a:pt x="462" y="135"/>
                </a:cubicBezTo>
                <a:cubicBezTo>
                  <a:pt x="469" y="129"/>
                  <a:pt x="469" y="129"/>
                  <a:pt x="469" y="129"/>
                </a:cubicBezTo>
                <a:cubicBezTo>
                  <a:pt x="469" y="128"/>
                  <a:pt x="468" y="126"/>
                  <a:pt x="468" y="125"/>
                </a:cubicBezTo>
                <a:cubicBezTo>
                  <a:pt x="460" y="122"/>
                  <a:pt x="460" y="122"/>
                  <a:pt x="460" y="122"/>
                </a:cubicBezTo>
                <a:cubicBezTo>
                  <a:pt x="459" y="121"/>
                  <a:pt x="458" y="120"/>
                  <a:pt x="459" y="119"/>
                </a:cubicBezTo>
                <a:cubicBezTo>
                  <a:pt x="459" y="113"/>
                  <a:pt x="459" y="113"/>
                  <a:pt x="459" y="113"/>
                </a:cubicBezTo>
                <a:cubicBezTo>
                  <a:pt x="460" y="112"/>
                  <a:pt x="461" y="111"/>
                  <a:pt x="462" y="111"/>
                </a:cubicBezTo>
                <a:cubicBezTo>
                  <a:pt x="471" y="111"/>
                  <a:pt x="471" y="111"/>
                  <a:pt x="471" y="111"/>
                </a:cubicBezTo>
                <a:close/>
                <a:moveTo>
                  <a:pt x="480" y="122"/>
                </a:moveTo>
                <a:cubicBezTo>
                  <a:pt x="480" y="130"/>
                  <a:pt x="486" y="136"/>
                  <a:pt x="493" y="136"/>
                </a:cubicBezTo>
                <a:cubicBezTo>
                  <a:pt x="500" y="136"/>
                  <a:pt x="506" y="130"/>
                  <a:pt x="506" y="122"/>
                </a:cubicBezTo>
                <a:cubicBezTo>
                  <a:pt x="506" y="115"/>
                  <a:pt x="500" y="109"/>
                  <a:pt x="493" y="109"/>
                </a:cubicBezTo>
                <a:cubicBezTo>
                  <a:pt x="486" y="109"/>
                  <a:pt x="480" y="115"/>
                  <a:pt x="480" y="122"/>
                </a:cubicBezTo>
                <a:close/>
                <a:moveTo>
                  <a:pt x="577" y="180"/>
                </a:moveTo>
                <a:cubicBezTo>
                  <a:pt x="577" y="179"/>
                  <a:pt x="577" y="178"/>
                  <a:pt x="578" y="178"/>
                </a:cubicBezTo>
                <a:cubicBezTo>
                  <a:pt x="573" y="170"/>
                  <a:pt x="573" y="170"/>
                  <a:pt x="573" y="170"/>
                </a:cubicBezTo>
                <a:cubicBezTo>
                  <a:pt x="573" y="169"/>
                  <a:pt x="573" y="168"/>
                  <a:pt x="574" y="167"/>
                </a:cubicBezTo>
                <a:cubicBezTo>
                  <a:pt x="579" y="163"/>
                  <a:pt x="579" y="163"/>
                  <a:pt x="579" y="163"/>
                </a:cubicBezTo>
                <a:cubicBezTo>
                  <a:pt x="580" y="162"/>
                  <a:pt x="581" y="162"/>
                  <a:pt x="582" y="163"/>
                </a:cubicBezTo>
                <a:cubicBezTo>
                  <a:pt x="589" y="168"/>
                  <a:pt x="589" y="168"/>
                  <a:pt x="589" y="168"/>
                </a:cubicBezTo>
                <a:cubicBezTo>
                  <a:pt x="590" y="168"/>
                  <a:pt x="591" y="168"/>
                  <a:pt x="592" y="167"/>
                </a:cubicBezTo>
                <a:cubicBezTo>
                  <a:pt x="593" y="158"/>
                  <a:pt x="593" y="158"/>
                  <a:pt x="593" y="158"/>
                </a:cubicBezTo>
                <a:cubicBezTo>
                  <a:pt x="594" y="157"/>
                  <a:pt x="595" y="156"/>
                  <a:pt x="596" y="156"/>
                </a:cubicBezTo>
                <a:cubicBezTo>
                  <a:pt x="602" y="156"/>
                  <a:pt x="602" y="156"/>
                  <a:pt x="602" y="156"/>
                </a:cubicBezTo>
                <a:cubicBezTo>
                  <a:pt x="603" y="156"/>
                  <a:pt x="604" y="157"/>
                  <a:pt x="604" y="158"/>
                </a:cubicBezTo>
                <a:cubicBezTo>
                  <a:pt x="606" y="167"/>
                  <a:pt x="606" y="167"/>
                  <a:pt x="606" y="167"/>
                </a:cubicBezTo>
                <a:cubicBezTo>
                  <a:pt x="607" y="168"/>
                  <a:pt x="608" y="168"/>
                  <a:pt x="609" y="168"/>
                </a:cubicBezTo>
                <a:cubicBezTo>
                  <a:pt x="616" y="163"/>
                  <a:pt x="616" y="163"/>
                  <a:pt x="616" y="163"/>
                </a:cubicBezTo>
                <a:cubicBezTo>
                  <a:pt x="616" y="162"/>
                  <a:pt x="618" y="162"/>
                  <a:pt x="619" y="163"/>
                </a:cubicBezTo>
                <a:cubicBezTo>
                  <a:pt x="623" y="167"/>
                  <a:pt x="623" y="167"/>
                  <a:pt x="623" y="167"/>
                </a:cubicBezTo>
                <a:cubicBezTo>
                  <a:pt x="624" y="167"/>
                  <a:pt x="625" y="169"/>
                  <a:pt x="624" y="170"/>
                </a:cubicBezTo>
                <a:cubicBezTo>
                  <a:pt x="620" y="178"/>
                  <a:pt x="620" y="178"/>
                  <a:pt x="620" y="178"/>
                </a:cubicBezTo>
                <a:cubicBezTo>
                  <a:pt x="620" y="178"/>
                  <a:pt x="621" y="179"/>
                  <a:pt x="621" y="180"/>
                </a:cubicBezTo>
                <a:cubicBezTo>
                  <a:pt x="630" y="180"/>
                  <a:pt x="630" y="180"/>
                  <a:pt x="630" y="180"/>
                </a:cubicBezTo>
                <a:cubicBezTo>
                  <a:pt x="631" y="180"/>
                  <a:pt x="632" y="181"/>
                  <a:pt x="632" y="182"/>
                </a:cubicBezTo>
                <a:cubicBezTo>
                  <a:pt x="634" y="188"/>
                  <a:pt x="634" y="188"/>
                  <a:pt x="634" y="188"/>
                </a:cubicBezTo>
                <a:cubicBezTo>
                  <a:pt x="634" y="189"/>
                  <a:pt x="633" y="190"/>
                  <a:pt x="632" y="191"/>
                </a:cubicBezTo>
                <a:cubicBezTo>
                  <a:pt x="624" y="194"/>
                  <a:pt x="624" y="194"/>
                  <a:pt x="624" y="194"/>
                </a:cubicBezTo>
                <a:cubicBezTo>
                  <a:pt x="623" y="195"/>
                  <a:pt x="623" y="196"/>
                  <a:pt x="623" y="197"/>
                </a:cubicBezTo>
                <a:cubicBezTo>
                  <a:pt x="630" y="203"/>
                  <a:pt x="630" y="203"/>
                  <a:pt x="630" y="203"/>
                </a:cubicBezTo>
                <a:cubicBezTo>
                  <a:pt x="631" y="203"/>
                  <a:pt x="631" y="204"/>
                  <a:pt x="631" y="205"/>
                </a:cubicBezTo>
                <a:cubicBezTo>
                  <a:pt x="628" y="211"/>
                  <a:pt x="628" y="211"/>
                  <a:pt x="628" y="211"/>
                </a:cubicBezTo>
                <a:cubicBezTo>
                  <a:pt x="627" y="212"/>
                  <a:pt x="626" y="212"/>
                  <a:pt x="625" y="212"/>
                </a:cubicBezTo>
                <a:cubicBezTo>
                  <a:pt x="616" y="209"/>
                  <a:pt x="616" y="209"/>
                  <a:pt x="616" y="209"/>
                </a:cubicBezTo>
                <a:cubicBezTo>
                  <a:pt x="616" y="210"/>
                  <a:pt x="615" y="210"/>
                  <a:pt x="615" y="211"/>
                </a:cubicBezTo>
                <a:cubicBezTo>
                  <a:pt x="617" y="220"/>
                  <a:pt x="617" y="220"/>
                  <a:pt x="617" y="220"/>
                </a:cubicBezTo>
                <a:cubicBezTo>
                  <a:pt x="617" y="220"/>
                  <a:pt x="616" y="222"/>
                  <a:pt x="615" y="222"/>
                </a:cubicBezTo>
                <a:cubicBezTo>
                  <a:pt x="610" y="224"/>
                  <a:pt x="610" y="224"/>
                  <a:pt x="610" y="224"/>
                </a:cubicBezTo>
                <a:cubicBezTo>
                  <a:pt x="609" y="225"/>
                  <a:pt x="608" y="224"/>
                  <a:pt x="607" y="224"/>
                </a:cubicBezTo>
                <a:cubicBezTo>
                  <a:pt x="602" y="216"/>
                  <a:pt x="602" y="216"/>
                  <a:pt x="602" y="216"/>
                </a:cubicBezTo>
                <a:cubicBezTo>
                  <a:pt x="601" y="216"/>
                  <a:pt x="600" y="216"/>
                  <a:pt x="599" y="216"/>
                </a:cubicBezTo>
                <a:cubicBezTo>
                  <a:pt x="599" y="216"/>
                  <a:pt x="599" y="216"/>
                  <a:pt x="599" y="216"/>
                </a:cubicBezTo>
                <a:cubicBezTo>
                  <a:pt x="594" y="224"/>
                  <a:pt x="594" y="224"/>
                  <a:pt x="594" y="224"/>
                </a:cubicBezTo>
                <a:cubicBezTo>
                  <a:pt x="594" y="225"/>
                  <a:pt x="593" y="226"/>
                  <a:pt x="592" y="225"/>
                </a:cubicBezTo>
                <a:cubicBezTo>
                  <a:pt x="585" y="223"/>
                  <a:pt x="585" y="224"/>
                  <a:pt x="585" y="224"/>
                </a:cubicBezTo>
                <a:cubicBezTo>
                  <a:pt x="585" y="223"/>
                  <a:pt x="584" y="222"/>
                  <a:pt x="584" y="221"/>
                </a:cubicBezTo>
                <a:cubicBezTo>
                  <a:pt x="585" y="212"/>
                  <a:pt x="585" y="212"/>
                  <a:pt x="585" y="212"/>
                </a:cubicBezTo>
                <a:cubicBezTo>
                  <a:pt x="584" y="212"/>
                  <a:pt x="583" y="211"/>
                  <a:pt x="582" y="210"/>
                </a:cubicBezTo>
                <a:cubicBezTo>
                  <a:pt x="574" y="213"/>
                  <a:pt x="574" y="213"/>
                  <a:pt x="574" y="213"/>
                </a:cubicBezTo>
                <a:cubicBezTo>
                  <a:pt x="573" y="214"/>
                  <a:pt x="572" y="213"/>
                  <a:pt x="571" y="212"/>
                </a:cubicBezTo>
                <a:cubicBezTo>
                  <a:pt x="568" y="207"/>
                  <a:pt x="568" y="207"/>
                  <a:pt x="568" y="207"/>
                </a:cubicBezTo>
                <a:cubicBezTo>
                  <a:pt x="567" y="206"/>
                  <a:pt x="567" y="205"/>
                  <a:pt x="568" y="204"/>
                </a:cubicBezTo>
                <a:cubicBezTo>
                  <a:pt x="575" y="198"/>
                  <a:pt x="575" y="198"/>
                  <a:pt x="575" y="198"/>
                </a:cubicBezTo>
                <a:cubicBezTo>
                  <a:pt x="574" y="197"/>
                  <a:pt x="574" y="195"/>
                  <a:pt x="574" y="194"/>
                </a:cubicBezTo>
                <a:cubicBezTo>
                  <a:pt x="566" y="191"/>
                  <a:pt x="566" y="191"/>
                  <a:pt x="566" y="191"/>
                </a:cubicBezTo>
                <a:cubicBezTo>
                  <a:pt x="565" y="190"/>
                  <a:pt x="564" y="189"/>
                  <a:pt x="564" y="188"/>
                </a:cubicBezTo>
                <a:cubicBezTo>
                  <a:pt x="565" y="182"/>
                  <a:pt x="565" y="182"/>
                  <a:pt x="565" y="182"/>
                </a:cubicBezTo>
                <a:cubicBezTo>
                  <a:pt x="566" y="181"/>
                  <a:pt x="566" y="180"/>
                  <a:pt x="568" y="180"/>
                </a:cubicBezTo>
                <a:cubicBezTo>
                  <a:pt x="577" y="180"/>
                  <a:pt x="577" y="180"/>
                  <a:pt x="577" y="180"/>
                </a:cubicBezTo>
                <a:close/>
                <a:moveTo>
                  <a:pt x="585" y="191"/>
                </a:moveTo>
                <a:cubicBezTo>
                  <a:pt x="585" y="199"/>
                  <a:pt x="592" y="204"/>
                  <a:pt x="599" y="204"/>
                </a:cubicBezTo>
                <a:cubicBezTo>
                  <a:pt x="606" y="204"/>
                  <a:pt x="612" y="199"/>
                  <a:pt x="612" y="191"/>
                </a:cubicBezTo>
                <a:cubicBezTo>
                  <a:pt x="612" y="184"/>
                  <a:pt x="606" y="178"/>
                  <a:pt x="599" y="178"/>
                </a:cubicBezTo>
                <a:cubicBezTo>
                  <a:pt x="592" y="178"/>
                  <a:pt x="585" y="184"/>
                  <a:pt x="585" y="191"/>
                </a:cubicBezTo>
                <a:close/>
                <a:moveTo>
                  <a:pt x="57" y="607"/>
                </a:moveTo>
                <a:cubicBezTo>
                  <a:pt x="56" y="608"/>
                  <a:pt x="56" y="609"/>
                  <a:pt x="56" y="610"/>
                </a:cubicBezTo>
                <a:cubicBezTo>
                  <a:pt x="63" y="616"/>
                  <a:pt x="63" y="616"/>
                  <a:pt x="63" y="616"/>
                </a:cubicBezTo>
                <a:cubicBezTo>
                  <a:pt x="64" y="617"/>
                  <a:pt x="64" y="618"/>
                  <a:pt x="63" y="619"/>
                </a:cubicBezTo>
                <a:cubicBezTo>
                  <a:pt x="61" y="624"/>
                  <a:pt x="61" y="624"/>
                  <a:pt x="61" y="624"/>
                </a:cubicBezTo>
                <a:cubicBezTo>
                  <a:pt x="60" y="625"/>
                  <a:pt x="59" y="626"/>
                  <a:pt x="58" y="626"/>
                </a:cubicBezTo>
                <a:cubicBezTo>
                  <a:pt x="49" y="623"/>
                  <a:pt x="49" y="623"/>
                  <a:pt x="49" y="623"/>
                </a:cubicBezTo>
                <a:cubicBezTo>
                  <a:pt x="49" y="623"/>
                  <a:pt x="48" y="623"/>
                  <a:pt x="48" y="624"/>
                </a:cubicBezTo>
                <a:cubicBezTo>
                  <a:pt x="50" y="633"/>
                  <a:pt x="50" y="633"/>
                  <a:pt x="50" y="633"/>
                </a:cubicBezTo>
                <a:cubicBezTo>
                  <a:pt x="50" y="634"/>
                  <a:pt x="49" y="635"/>
                  <a:pt x="48" y="635"/>
                </a:cubicBezTo>
                <a:cubicBezTo>
                  <a:pt x="43" y="638"/>
                  <a:pt x="43" y="638"/>
                  <a:pt x="43" y="638"/>
                </a:cubicBezTo>
                <a:cubicBezTo>
                  <a:pt x="42" y="638"/>
                  <a:pt x="40" y="638"/>
                  <a:pt x="40" y="637"/>
                </a:cubicBezTo>
                <a:cubicBezTo>
                  <a:pt x="35" y="630"/>
                  <a:pt x="35" y="630"/>
                  <a:pt x="35" y="630"/>
                </a:cubicBezTo>
                <a:cubicBezTo>
                  <a:pt x="34" y="630"/>
                  <a:pt x="33" y="630"/>
                  <a:pt x="32" y="630"/>
                </a:cubicBezTo>
                <a:cubicBezTo>
                  <a:pt x="31" y="630"/>
                  <a:pt x="31" y="630"/>
                  <a:pt x="31" y="630"/>
                </a:cubicBezTo>
                <a:cubicBezTo>
                  <a:pt x="27" y="638"/>
                  <a:pt x="27" y="638"/>
                  <a:pt x="27" y="638"/>
                </a:cubicBezTo>
                <a:cubicBezTo>
                  <a:pt x="27" y="639"/>
                  <a:pt x="25" y="639"/>
                  <a:pt x="24" y="639"/>
                </a:cubicBezTo>
                <a:cubicBezTo>
                  <a:pt x="18" y="637"/>
                  <a:pt x="18" y="637"/>
                  <a:pt x="18" y="637"/>
                </a:cubicBezTo>
                <a:cubicBezTo>
                  <a:pt x="17" y="637"/>
                  <a:pt x="17" y="636"/>
                  <a:pt x="17" y="634"/>
                </a:cubicBezTo>
                <a:cubicBezTo>
                  <a:pt x="18" y="626"/>
                  <a:pt x="18" y="626"/>
                  <a:pt x="18" y="626"/>
                </a:cubicBezTo>
                <a:cubicBezTo>
                  <a:pt x="17" y="625"/>
                  <a:pt x="16" y="624"/>
                  <a:pt x="15" y="624"/>
                </a:cubicBezTo>
                <a:cubicBezTo>
                  <a:pt x="7" y="627"/>
                  <a:pt x="7" y="627"/>
                  <a:pt x="7" y="627"/>
                </a:cubicBezTo>
                <a:cubicBezTo>
                  <a:pt x="6" y="627"/>
                  <a:pt x="4" y="627"/>
                  <a:pt x="4" y="626"/>
                </a:cubicBezTo>
                <a:cubicBezTo>
                  <a:pt x="3" y="624"/>
                  <a:pt x="2" y="623"/>
                  <a:pt x="1" y="622"/>
                </a:cubicBezTo>
                <a:cubicBezTo>
                  <a:pt x="1" y="620"/>
                  <a:pt x="2" y="619"/>
                  <a:pt x="2" y="617"/>
                </a:cubicBezTo>
                <a:cubicBezTo>
                  <a:pt x="7" y="611"/>
                  <a:pt x="8" y="611"/>
                  <a:pt x="8" y="611"/>
                </a:cubicBezTo>
                <a:cubicBezTo>
                  <a:pt x="7" y="610"/>
                  <a:pt x="7" y="609"/>
                  <a:pt x="7" y="607"/>
                </a:cubicBezTo>
                <a:cubicBezTo>
                  <a:pt x="5" y="607"/>
                  <a:pt x="4" y="606"/>
                  <a:pt x="3" y="606"/>
                </a:cubicBezTo>
                <a:cubicBezTo>
                  <a:pt x="3" y="602"/>
                  <a:pt x="3" y="597"/>
                  <a:pt x="4" y="593"/>
                </a:cubicBezTo>
                <a:cubicBezTo>
                  <a:pt x="9" y="593"/>
                  <a:pt x="9" y="593"/>
                  <a:pt x="9" y="593"/>
                </a:cubicBezTo>
                <a:cubicBezTo>
                  <a:pt x="10" y="592"/>
                  <a:pt x="10" y="592"/>
                  <a:pt x="11" y="591"/>
                </a:cubicBezTo>
                <a:cubicBezTo>
                  <a:pt x="6" y="583"/>
                  <a:pt x="6" y="583"/>
                  <a:pt x="6" y="583"/>
                </a:cubicBezTo>
                <a:cubicBezTo>
                  <a:pt x="6" y="582"/>
                  <a:pt x="6" y="581"/>
                  <a:pt x="7" y="580"/>
                </a:cubicBezTo>
                <a:cubicBezTo>
                  <a:pt x="12" y="576"/>
                  <a:pt x="12" y="576"/>
                  <a:pt x="12" y="576"/>
                </a:cubicBezTo>
                <a:cubicBezTo>
                  <a:pt x="12" y="575"/>
                  <a:pt x="14" y="575"/>
                  <a:pt x="15" y="576"/>
                </a:cubicBezTo>
                <a:cubicBezTo>
                  <a:pt x="22" y="582"/>
                  <a:pt x="22" y="582"/>
                  <a:pt x="22" y="582"/>
                </a:cubicBezTo>
                <a:cubicBezTo>
                  <a:pt x="23" y="581"/>
                  <a:pt x="24" y="581"/>
                  <a:pt x="24" y="581"/>
                </a:cubicBezTo>
                <a:cubicBezTo>
                  <a:pt x="26" y="572"/>
                  <a:pt x="26" y="572"/>
                  <a:pt x="26" y="572"/>
                </a:cubicBezTo>
                <a:cubicBezTo>
                  <a:pt x="27" y="571"/>
                  <a:pt x="27" y="570"/>
                  <a:pt x="28" y="570"/>
                </a:cubicBezTo>
                <a:cubicBezTo>
                  <a:pt x="35" y="570"/>
                  <a:pt x="35" y="570"/>
                  <a:pt x="35" y="570"/>
                </a:cubicBezTo>
                <a:cubicBezTo>
                  <a:pt x="36" y="570"/>
                  <a:pt x="37" y="571"/>
                  <a:pt x="37" y="572"/>
                </a:cubicBezTo>
                <a:cubicBezTo>
                  <a:pt x="39" y="581"/>
                  <a:pt x="39" y="581"/>
                  <a:pt x="39" y="581"/>
                </a:cubicBezTo>
                <a:cubicBezTo>
                  <a:pt x="40" y="581"/>
                  <a:pt x="41" y="581"/>
                  <a:pt x="42" y="582"/>
                </a:cubicBezTo>
                <a:cubicBezTo>
                  <a:pt x="49" y="576"/>
                  <a:pt x="49" y="576"/>
                  <a:pt x="49" y="576"/>
                </a:cubicBezTo>
                <a:cubicBezTo>
                  <a:pt x="49" y="575"/>
                  <a:pt x="51" y="575"/>
                  <a:pt x="52" y="576"/>
                </a:cubicBezTo>
                <a:cubicBezTo>
                  <a:pt x="56" y="580"/>
                  <a:pt x="56" y="580"/>
                  <a:pt x="56" y="580"/>
                </a:cubicBezTo>
                <a:cubicBezTo>
                  <a:pt x="57" y="581"/>
                  <a:pt x="58" y="582"/>
                  <a:pt x="57" y="583"/>
                </a:cubicBezTo>
                <a:cubicBezTo>
                  <a:pt x="53" y="591"/>
                  <a:pt x="53" y="591"/>
                  <a:pt x="53" y="591"/>
                </a:cubicBezTo>
                <a:cubicBezTo>
                  <a:pt x="53" y="592"/>
                  <a:pt x="54" y="592"/>
                  <a:pt x="54" y="593"/>
                </a:cubicBezTo>
                <a:cubicBezTo>
                  <a:pt x="63" y="593"/>
                  <a:pt x="63" y="593"/>
                  <a:pt x="63" y="593"/>
                </a:cubicBezTo>
                <a:cubicBezTo>
                  <a:pt x="64" y="593"/>
                  <a:pt x="65" y="594"/>
                  <a:pt x="65" y="595"/>
                </a:cubicBezTo>
                <a:cubicBezTo>
                  <a:pt x="66" y="601"/>
                  <a:pt x="66" y="601"/>
                  <a:pt x="66" y="601"/>
                </a:cubicBezTo>
                <a:cubicBezTo>
                  <a:pt x="66" y="602"/>
                  <a:pt x="66" y="604"/>
                  <a:pt x="65" y="604"/>
                </a:cubicBezTo>
                <a:cubicBezTo>
                  <a:pt x="57" y="607"/>
                  <a:pt x="57" y="607"/>
                  <a:pt x="57" y="607"/>
                </a:cubicBezTo>
                <a:close/>
                <a:moveTo>
                  <a:pt x="45" y="605"/>
                </a:moveTo>
                <a:cubicBezTo>
                  <a:pt x="45" y="597"/>
                  <a:pt x="39" y="591"/>
                  <a:pt x="32" y="591"/>
                </a:cubicBezTo>
                <a:cubicBezTo>
                  <a:pt x="24" y="591"/>
                  <a:pt x="18" y="597"/>
                  <a:pt x="18" y="605"/>
                </a:cubicBezTo>
                <a:cubicBezTo>
                  <a:pt x="18" y="612"/>
                  <a:pt x="24" y="618"/>
                  <a:pt x="32" y="618"/>
                </a:cubicBezTo>
                <a:cubicBezTo>
                  <a:pt x="39" y="618"/>
                  <a:pt x="45" y="612"/>
                  <a:pt x="45" y="605"/>
                </a:cubicBezTo>
                <a:close/>
                <a:moveTo>
                  <a:pt x="32" y="599"/>
                </a:moveTo>
                <a:cubicBezTo>
                  <a:pt x="28" y="599"/>
                  <a:pt x="26" y="602"/>
                  <a:pt x="26" y="605"/>
                </a:cubicBezTo>
                <a:cubicBezTo>
                  <a:pt x="26" y="608"/>
                  <a:pt x="28" y="610"/>
                  <a:pt x="32" y="610"/>
                </a:cubicBezTo>
                <a:cubicBezTo>
                  <a:pt x="35" y="610"/>
                  <a:pt x="37" y="608"/>
                  <a:pt x="37" y="605"/>
                </a:cubicBezTo>
                <a:cubicBezTo>
                  <a:pt x="37" y="602"/>
                  <a:pt x="35" y="599"/>
                  <a:pt x="32" y="599"/>
                </a:cubicBezTo>
                <a:close/>
                <a:moveTo>
                  <a:pt x="447" y="101"/>
                </a:moveTo>
                <a:cubicBezTo>
                  <a:pt x="443" y="109"/>
                  <a:pt x="443" y="109"/>
                  <a:pt x="443" y="109"/>
                </a:cubicBezTo>
                <a:cubicBezTo>
                  <a:pt x="443" y="109"/>
                  <a:pt x="444" y="110"/>
                  <a:pt x="444" y="111"/>
                </a:cubicBezTo>
                <a:cubicBezTo>
                  <a:pt x="454" y="111"/>
                  <a:pt x="454" y="111"/>
                  <a:pt x="454" y="111"/>
                </a:cubicBezTo>
                <a:cubicBezTo>
                  <a:pt x="454" y="111"/>
                  <a:pt x="455" y="112"/>
                  <a:pt x="456" y="113"/>
                </a:cubicBezTo>
                <a:cubicBezTo>
                  <a:pt x="457" y="119"/>
                  <a:pt x="457" y="119"/>
                  <a:pt x="457" y="119"/>
                </a:cubicBezTo>
                <a:cubicBezTo>
                  <a:pt x="457" y="120"/>
                  <a:pt x="456" y="121"/>
                  <a:pt x="455" y="122"/>
                </a:cubicBezTo>
                <a:cubicBezTo>
                  <a:pt x="447" y="125"/>
                  <a:pt x="447" y="125"/>
                  <a:pt x="447" y="125"/>
                </a:cubicBezTo>
                <a:cubicBezTo>
                  <a:pt x="447" y="126"/>
                  <a:pt x="447" y="127"/>
                  <a:pt x="446" y="128"/>
                </a:cubicBezTo>
                <a:cubicBezTo>
                  <a:pt x="454" y="134"/>
                  <a:pt x="454" y="134"/>
                  <a:pt x="454" y="134"/>
                </a:cubicBezTo>
                <a:cubicBezTo>
                  <a:pt x="454" y="134"/>
                  <a:pt x="454" y="136"/>
                  <a:pt x="454" y="136"/>
                </a:cubicBezTo>
                <a:cubicBezTo>
                  <a:pt x="451" y="142"/>
                  <a:pt x="451" y="142"/>
                  <a:pt x="451" y="142"/>
                </a:cubicBezTo>
                <a:cubicBezTo>
                  <a:pt x="450" y="143"/>
                  <a:pt x="449" y="144"/>
                  <a:pt x="448" y="143"/>
                </a:cubicBezTo>
                <a:cubicBezTo>
                  <a:pt x="439" y="140"/>
                  <a:pt x="439" y="140"/>
                  <a:pt x="439" y="140"/>
                </a:cubicBezTo>
                <a:cubicBezTo>
                  <a:pt x="439" y="141"/>
                  <a:pt x="439" y="141"/>
                  <a:pt x="438" y="142"/>
                </a:cubicBezTo>
                <a:cubicBezTo>
                  <a:pt x="440" y="151"/>
                  <a:pt x="440" y="151"/>
                  <a:pt x="440" y="151"/>
                </a:cubicBezTo>
                <a:cubicBezTo>
                  <a:pt x="440" y="152"/>
                  <a:pt x="440" y="153"/>
                  <a:pt x="439" y="153"/>
                </a:cubicBezTo>
                <a:cubicBezTo>
                  <a:pt x="433" y="156"/>
                  <a:pt x="433" y="156"/>
                  <a:pt x="433" y="156"/>
                </a:cubicBezTo>
                <a:cubicBezTo>
                  <a:pt x="432" y="156"/>
                  <a:pt x="431" y="156"/>
                  <a:pt x="430" y="155"/>
                </a:cubicBezTo>
                <a:cubicBezTo>
                  <a:pt x="425" y="147"/>
                  <a:pt x="425" y="147"/>
                  <a:pt x="425" y="147"/>
                </a:cubicBezTo>
                <a:cubicBezTo>
                  <a:pt x="424" y="148"/>
                  <a:pt x="423" y="148"/>
                  <a:pt x="422" y="148"/>
                </a:cubicBezTo>
                <a:cubicBezTo>
                  <a:pt x="422" y="148"/>
                  <a:pt x="422" y="148"/>
                  <a:pt x="422" y="148"/>
                </a:cubicBezTo>
                <a:cubicBezTo>
                  <a:pt x="418" y="156"/>
                  <a:pt x="418" y="156"/>
                  <a:pt x="418" y="156"/>
                </a:cubicBezTo>
                <a:cubicBezTo>
                  <a:pt x="417" y="156"/>
                  <a:pt x="416" y="157"/>
                  <a:pt x="415" y="156"/>
                </a:cubicBezTo>
                <a:cubicBezTo>
                  <a:pt x="409" y="155"/>
                  <a:pt x="409" y="155"/>
                  <a:pt x="409" y="155"/>
                </a:cubicBezTo>
                <a:cubicBezTo>
                  <a:pt x="408" y="154"/>
                  <a:pt x="407" y="153"/>
                  <a:pt x="407" y="152"/>
                </a:cubicBezTo>
                <a:cubicBezTo>
                  <a:pt x="408" y="143"/>
                  <a:pt x="408" y="143"/>
                  <a:pt x="408" y="143"/>
                </a:cubicBezTo>
                <a:cubicBezTo>
                  <a:pt x="407" y="143"/>
                  <a:pt x="407" y="142"/>
                  <a:pt x="406" y="141"/>
                </a:cubicBezTo>
                <a:cubicBezTo>
                  <a:pt x="397" y="144"/>
                  <a:pt x="397" y="144"/>
                  <a:pt x="397" y="144"/>
                </a:cubicBezTo>
                <a:cubicBezTo>
                  <a:pt x="396" y="145"/>
                  <a:pt x="395" y="144"/>
                  <a:pt x="394" y="144"/>
                </a:cubicBezTo>
                <a:cubicBezTo>
                  <a:pt x="391" y="138"/>
                  <a:pt x="391" y="138"/>
                  <a:pt x="391" y="138"/>
                </a:cubicBezTo>
                <a:cubicBezTo>
                  <a:pt x="391" y="137"/>
                  <a:pt x="391" y="136"/>
                  <a:pt x="392" y="135"/>
                </a:cubicBezTo>
                <a:cubicBezTo>
                  <a:pt x="398" y="129"/>
                  <a:pt x="398" y="129"/>
                  <a:pt x="398" y="129"/>
                </a:cubicBezTo>
                <a:cubicBezTo>
                  <a:pt x="398" y="128"/>
                  <a:pt x="397" y="126"/>
                  <a:pt x="397" y="125"/>
                </a:cubicBezTo>
                <a:cubicBezTo>
                  <a:pt x="389" y="122"/>
                  <a:pt x="389" y="122"/>
                  <a:pt x="389" y="122"/>
                </a:cubicBezTo>
                <a:cubicBezTo>
                  <a:pt x="388" y="121"/>
                  <a:pt x="387" y="120"/>
                  <a:pt x="388" y="119"/>
                </a:cubicBezTo>
                <a:cubicBezTo>
                  <a:pt x="389" y="113"/>
                  <a:pt x="389" y="113"/>
                  <a:pt x="389" y="113"/>
                </a:cubicBezTo>
                <a:cubicBezTo>
                  <a:pt x="389" y="112"/>
                  <a:pt x="390" y="111"/>
                  <a:pt x="391" y="111"/>
                </a:cubicBezTo>
                <a:cubicBezTo>
                  <a:pt x="400" y="111"/>
                  <a:pt x="400" y="111"/>
                  <a:pt x="400" y="111"/>
                </a:cubicBezTo>
                <a:cubicBezTo>
                  <a:pt x="400" y="110"/>
                  <a:pt x="401" y="109"/>
                  <a:pt x="401" y="109"/>
                </a:cubicBezTo>
                <a:cubicBezTo>
                  <a:pt x="397" y="101"/>
                  <a:pt x="397" y="101"/>
                  <a:pt x="397" y="101"/>
                </a:cubicBezTo>
                <a:cubicBezTo>
                  <a:pt x="396" y="100"/>
                  <a:pt x="397" y="99"/>
                  <a:pt x="397" y="98"/>
                </a:cubicBezTo>
                <a:cubicBezTo>
                  <a:pt x="402" y="94"/>
                  <a:pt x="402" y="94"/>
                  <a:pt x="402" y="94"/>
                </a:cubicBezTo>
                <a:cubicBezTo>
                  <a:pt x="403" y="93"/>
                  <a:pt x="404" y="93"/>
                  <a:pt x="405" y="94"/>
                </a:cubicBezTo>
                <a:cubicBezTo>
                  <a:pt x="412" y="99"/>
                  <a:pt x="412" y="99"/>
                  <a:pt x="412" y="99"/>
                </a:cubicBezTo>
                <a:cubicBezTo>
                  <a:pt x="413" y="99"/>
                  <a:pt x="414" y="99"/>
                  <a:pt x="415" y="98"/>
                </a:cubicBezTo>
                <a:cubicBezTo>
                  <a:pt x="417" y="89"/>
                  <a:pt x="417" y="89"/>
                  <a:pt x="417" y="89"/>
                </a:cubicBezTo>
                <a:cubicBezTo>
                  <a:pt x="417" y="88"/>
                  <a:pt x="418" y="88"/>
                  <a:pt x="419" y="88"/>
                </a:cubicBezTo>
                <a:cubicBezTo>
                  <a:pt x="425" y="88"/>
                  <a:pt x="425" y="88"/>
                  <a:pt x="425" y="88"/>
                </a:cubicBezTo>
                <a:cubicBezTo>
                  <a:pt x="426" y="88"/>
                  <a:pt x="427" y="88"/>
                  <a:pt x="427" y="89"/>
                </a:cubicBezTo>
                <a:cubicBezTo>
                  <a:pt x="429" y="98"/>
                  <a:pt x="429" y="98"/>
                  <a:pt x="429" y="98"/>
                </a:cubicBezTo>
                <a:cubicBezTo>
                  <a:pt x="430" y="99"/>
                  <a:pt x="431" y="99"/>
                  <a:pt x="432" y="99"/>
                </a:cubicBezTo>
                <a:cubicBezTo>
                  <a:pt x="439" y="94"/>
                  <a:pt x="439" y="94"/>
                  <a:pt x="439" y="94"/>
                </a:cubicBezTo>
                <a:cubicBezTo>
                  <a:pt x="440" y="93"/>
                  <a:pt x="441" y="93"/>
                  <a:pt x="442" y="94"/>
                </a:cubicBezTo>
                <a:cubicBezTo>
                  <a:pt x="447" y="98"/>
                  <a:pt x="447" y="98"/>
                  <a:pt x="447" y="98"/>
                </a:cubicBezTo>
                <a:cubicBezTo>
                  <a:pt x="448" y="98"/>
                  <a:pt x="448" y="100"/>
                  <a:pt x="447" y="101"/>
                </a:cubicBezTo>
                <a:close/>
                <a:moveTo>
                  <a:pt x="435" y="122"/>
                </a:moveTo>
                <a:cubicBezTo>
                  <a:pt x="435" y="115"/>
                  <a:pt x="429" y="109"/>
                  <a:pt x="422" y="109"/>
                </a:cubicBezTo>
                <a:cubicBezTo>
                  <a:pt x="415" y="109"/>
                  <a:pt x="409" y="115"/>
                  <a:pt x="409" y="122"/>
                </a:cubicBezTo>
                <a:cubicBezTo>
                  <a:pt x="409" y="130"/>
                  <a:pt x="415" y="136"/>
                  <a:pt x="422" y="136"/>
                </a:cubicBezTo>
                <a:cubicBezTo>
                  <a:pt x="429" y="136"/>
                  <a:pt x="435" y="130"/>
                  <a:pt x="435" y="122"/>
                </a:cubicBezTo>
                <a:close/>
                <a:moveTo>
                  <a:pt x="127" y="607"/>
                </a:moveTo>
                <a:cubicBezTo>
                  <a:pt x="127" y="608"/>
                  <a:pt x="127" y="609"/>
                  <a:pt x="127" y="610"/>
                </a:cubicBezTo>
                <a:cubicBezTo>
                  <a:pt x="134" y="616"/>
                  <a:pt x="134" y="616"/>
                  <a:pt x="134" y="616"/>
                </a:cubicBezTo>
                <a:cubicBezTo>
                  <a:pt x="135" y="617"/>
                  <a:pt x="135" y="618"/>
                  <a:pt x="134" y="619"/>
                </a:cubicBezTo>
                <a:cubicBezTo>
                  <a:pt x="131" y="624"/>
                  <a:pt x="131" y="624"/>
                  <a:pt x="131" y="624"/>
                </a:cubicBezTo>
                <a:cubicBezTo>
                  <a:pt x="131" y="625"/>
                  <a:pt x="130" y="626"/>
                  <a:pt x="128" y="626"/>
                </a:cubicBezTo>
                <a:cubicBezTo>
                  <a:pt x="120" y="623"/>
                  <a:pt x="120" y="623"/>
                  <a:pt x="120" y="623"/>
                </a:cubicBezTo>
                <a:cubicBezTo>
                  <a:pt x="120" y="623"/>
                  <a:pt x="119" y="623"/>
                  <a:pt x="119" y="624"/>
                </a:cubicBezTo>
                <a:cubicBezTo>
                  <a:pt x="120" y="633"/>
                  <a:pt x="120" y="633"/>
                  <a:pt x="120" y="633"/>
                </a:cubicBezTo>
                <a:cubicBezTo>
                  <a:pt x="121" y="634"/>
                  <a:pt x="120" y="635"/>
                  <a:pt x="119" y="635"/>
                </a:cubicBezTo>
                <a:cubicBezTo>
                  <a:pt x="113" y="638"/>
                  <a:pt x="113" y="638"/>
                  <a:pt x="113" y="638"/>
                </a:cubicBezTo>
                <a:cubicBezTo>
                  <a:pt x="112" y="638"/>
                  <a:pt x="111" y="638"/>
                  <a:pt x="111" y="637"/>
                </a:cubicBezTo>
                <a:cubicBezTo>
                  <a:pt x="105" y="630"/>
                  <a:pt x="105" y="630"/>
                  <a:pt x="105" y="630"/>
                </a:cubicBezTo>
                <a:cubicBezTo>
                  <a:pt x="105" y="630"/>
                  <a:pt x="104" y="630"/>
                  <a:pt x="103" y="630"/>
                </a:cubicBezTo>
                <a:cubicBezTo>
                  <a:pt x="102" y="630"/>
                  <a:pt x="102" y="630"/>
                  <a:pt x="102" y="630"/>
                </a:cubicBezTo>
                <a:cubicBezTo>
                  <a:pt x="98" y="638"/>
                  <a:pt x="98" y="638"/>
                  <a:pt x="98" y="638"/>
                </a:cubicBezTo>
                <a:cubicBezTo>
                  <a:pt x="97" y="639"/>
                  <a:pt x="96" y="639"/>
                  <a:pt x="95" y="639"/>
                </a:cubicBezTo>
                <a:cubicBezTo>
                  <a:pt x="89" y="637"/>
                  <a:pt x="89" y="637"/>
                  <a:pt x="89" y="637"/>
                </a:cubicBezTo>
                <a:cubicBezTo>
                  <a:pt x="88" y="637"/>
                  <a:pt x="88" y="636"/>
                  <a:pt x="88" y="634"/>
                </a:cubicBezTo>
                <a:cubicBezTo>
                  <a:pt x="89" y="626"/>
                  <a:pt x="89" y="626"/>
                  <a:pt x="89" y="626"/>
                </a:cubicBezTo>
                <a:cubicBezTo>
                  <a:pt x="88" y="625"/>
                  <a:pt x="87" y="624"/>
                  <a:pt x="86" y="624"/>
                </a:cubicBezTo>
                <a:cubicBezTo>
                  <a:pt x="78" y="627"/>
                  <a:pt x="78" y="627"/>
                  <a:pt x="78" y="627"/>
                </a:cubicBezTo>
                <a:cubicBezTo>
                  <a:pt x="77" y="627"/>
                  <a:pt x="75" y="627"/>
                  <a:pt x="75" y="626"/>
                </a:cubicBezTo>
                <a:cubicBezTo>
                  <a:pt x="71" y="621"/>
                  <a:pt x="71" y="621"/>
                  <a:pt x="71" y="621"/>
                </a:cubicBezTo>
                <a:cubicBezTo>
                  <a:pt x="71" y="620"/>
                  <a:pt x="71" y="618"/>
                  <a:pt x="72" y="618"/>
                </a:cubicBezTo>
                <a:cubicBezTo>
                  <a:pt x="78" y="611"/>
                  <a:pt x="78" y="611"/>
                  <a:pt x="78" y="611"/>
                </a:cubicBezTo>
                <a:cubicBezTo>
                  <a:pt x="78" y="610"/>
                  <a:pt x="78" y="609"/>
                  <a:pt x="78" y="607"/>
                </a:cubicBezTo>
                <a:cubicBezTo>
                  <a:pt x="69" y="604"/>
                  <a:pt x="69" y="604"/>
                  <a:pt x="69" y="604"/>
                </a:cubicBezTo>
                <a:cubicBezTo>
                  <a:pt x="68" y="604"/>
                  <a:pt x="68" y="602"/>
                  <a:pt x="68" y="602"/>
                </a:cubicBezTo>
                <a:cubicBezTo>
                  <a:pt x="69" y="595"/>
                  <a:pt x="69" y="595"/>
                  <a:pt x="69" y="595"/>
                </a:cubicBezTo>
                <a:cubicBezTo>
                  <a:pt x="69" y="594"/>
                  <a:pt x="70" y="593"/>
                  <a:pt x="71" y="593"/>
                </a:cubicBezTo>
                <a:cubicBezTo>
                  <a:pt x="80" y="593"/>
                  <a:pt x="80" y="593"/>
                  <a:pt x="80" y="593"/>
                </a:cubicBezTo>
                <a:cubicBezTo>
                  <a:pt x="81" y="592"/>
                  <a:pt x="81" y="592"/>
                  <a:pt x="82" y="591"/>
                </a:cubicBezTo>
                <a:cubicBezTo>
                  <a:pt x="77" y="583"/>
                  <a:pt x="77" y="583"/>
                  <a:pt x="77" y="583"/>
                </a:cubicBezTo>
                <a:cubicBezTo>
                  <a:pt x="77" y="582"/>
                  <a:pt x="77" y="581"/>
                  <a:pt x="78" y="580"/>
                </a:cubicBezTo>
                <a:cubicBezTo>
                  <a:pt x="82" y="576"/>
                  <a:pt x="82" y="576"/>
                  <a:pt x="82" y="576"/>
                </a:cubicBezTo>
                <a:cubicBezTo>
                  <a:pt x="83" y="575"/>
                  <a:pt x="85" y="575"/>
                  <a:pt x="86" y="576"/>
                </a:cubicBezTo>
                <a:cubicBezTo>
                  <a:pt x="93" y="582"/>
                  <a:pt x="93" y="582"/>
                  <a:pt x="93" y="582"/>
                </a:cubicBezTo>
                <a:cubicBezTo>
                  <a:pt x="93" y="581"/>
                  <a:pt x="94" y="581"/>
                  <a:pt x="95" y="581"/>
                </a:cubicBezTo>
                <a:cubicBezTo>
                  <a:pt x="97" y="572"/>
                  <a:pt x="97" y="572"/>
                  <a:pt x="97" y="572"/>
                </a:cubicBezTo>
                <a:cubicBezTo>
                  <a:pt x="97" y="571"/>
                  <a:pt x="98" y="570"/>
                  <a:pt x="99" y="570"/>
                </a:cubicBezTo>
                <a:cubicBezTo>
                  <a:pt x="106" y="570"/>
                  <a:pt x="106" y="570"/>
                  <a:pt x="106" y="570"/>
                </a:cubicBezTo>
                <a:cubicBezTo>
                  <a:pt x="107" y="570"/>
                  <a:pt x="108" y="571"/>
                  <a:pt x="108" y="572"/>
                </a:cubicBezTo>
                <a:cubicBezTo>
                  <a:pt x="110" y="581"/>
                  <a:pt x="110" y="581"/>
                  <a:pt x="110" y="581"/>
                </a:cubicBezTo>
                <a:cubicBezTo>
                  <a:pt x="111" y="581"/>
                  <a:pt x="112" y="581"/>
                  <a:pt x="112" y="582"/>
                </a:cubicBezTo>
                <a:cubicBezTo>
                  <a:pt x="120" y="576"/>
                  <a:pt x="120" y="576"/>
                  <a:pt x="120" y="576"/>
                </a:cubicBezTo>
                <a:cubicBezTo>
                  <a:pt x="120" y="575"/>
                  <a:pt x="122" y="575"/>
                  <a:pt x="123" y="576"/>
                </a:cubicBezTo>
                <a:cubicBezTo>
                  <a:pt x="127" y="580"/>
                  <a:pt x="127" y="580"/>
                  <a:pt x="127" y="580"/>
                </a:cubicBezTo>
                <a:cubicBezTo>
                  <a:pt x="128" y="581"/>
                  <a:pt x="128" y="582"/>
                  <a:pt x="128" y="583"/>
                </a:cubicBezTo>
                <a:cubicBezTo>
                  <a:pt x="124" y="591"/>
                  <a:pt x="124" y="591"/>
                  <a:pt x="124" y="591"/>
                </a:cubicBezTo>
                <a:cubicBezTo>
                  <a:pt x="124" y="592"/>
                  <a:pt x="124" y="592"/>
                  <a:pt x="125" y="593"/>
                </a:cubicBezTo>
                <a:cubicBezTo>
                  <a:pt x="134" y="593"/>
                  <a:pt x="134" y="593"/>
                  <a:pt x="134" y="593"/>
                </a:cubicBezTo>
                <a:cubicBezTo>
                  <a:pt x="135" y="593"/>
                  <a:pt x="136" y="594"/>
                  <a:pt x="136" y="595"/>
                </a:cubicBezTo>
                <a:cubicBezTo>
                  <a:pt x="137" y="601"/>
                  <a:pt x="137" y="601"/>
                  <a:pt x="137" y="601"/>
                </a:cubicBezTo>
                <a:cubicBezTo>
                  <a:pt x="137" y="602"/>
                  <a:pt x="137" y="604"/>
                  <a:pt x="136" y="604"/>
                </a:cubicBezTo>
                <a:cubicBezTo>
                  <a:pt x="127" y="607"/>
                  <a:pt x="127" y="607"/>
                  <a:pt x="127" y="607"/>
                </a:cubicBezTo>
                <a:close/>
                <a:moveTo>
                  <a:pt x="116" y="605"/>
                </a:moveTo>
                <a:cubicBezTo>
                  <a:pt x="116" y="597"/>
                  <a:pt x="110" y="591"/>
                  <a:pt x="103" y="591"/>
                </a:cubicBezTo>
                <a:cubicBezTo>
                  <a:pt x="95" y="591"/>
                  <a:pt x="89" y="597"/>
                  <a:pt x="89" y="605"/>
                </a:cubicBezTo>
                <a:cubicBezTo>
                  <a:pt x="89" y="612"/>
                  <a:pt x="95" y="618"/>
                  <a:pt x="103" y="618"/>
                </a:cubicBezTo>
                <a:cubicBezTo>
                  <a:pt x="110" y="618"/>
                  <a:pt x="116" y="612"/>
                  <a:pt x="116" y="605"/>
                </a:cubicBezTo>
                <a:close/>
                <a:moveTo>
                  <a:pt x="493" y="128"/>
                </a:moveTo>
                <a:cubicBezTo>
                  <a:pt x="496" y="128"/>
                  <a:pt x="499" y="125"/>
                  <a:pt x="499" y="122"/>
                </a:cubicBezTo>
                <a:cubicBezTo>
                  <a:pt x="499" y="119"/>
                  <a:pt x="496" y="117"/>
                  <a:pt x="493" y="117"/>
                </a:cubicBezTo>
                <a:cubicBezTo>
                  <a:pt x="490" y="117"/>
                  <a:pt x="487" y="119"/>
                  <a:pt x="487" y="122"/>
                </a:cubicBezTo>
                <a:cubicBezTo>
                  <a:pt x="487" y="125"/>
                  <a:pt x="490" y="128"/>
                  <a:pt x="493" y="128"/>
                </a:cubicBezTo>
                <a:close/>
                <a:moveTo>
                  <a:pt x="229" y="634"/>
                </a:moveTo>
                <a:cubicBezTo>
                  <a:pt x="230" y="626"/>
                  <a:pt x="230" y="626"/>
                  <a:pt x="230" y="626"/>
                </a:cubicBezTo>
                <a:cubicBezTo>
                  <a:pt x="229" y="625"/>
                  <a:pt x="229" y="624"/>
                  <a:pt x="228" y="624"/>
                </a:cubicBezTo>
                <a:cubicBezTo>
                  <a:pt x="219" y="627"/>
                  <a:pt x="219" y="627"/>
                  <a:pt x="219" y="627"/>
                </a:cubicBezTo>
                <a:cubicBezTo>
                  <a:pt x="218" y="627"/>
                  <a:pt x="217" y="627"/>
                  <a:pt x="217" y="626"/>
                </a:cubicBezTo>
                <a:cubicBezTo>
                  <a:pt x="213" y="621"/>
                  <a:pt x="213" y="621"/>
                  <a:pt x="213" y="621"/>
                </a:cubicBezTo>
                <a:cubicBezTo>
                  <a:pt x="213" y="620"/>
                  <a:pt x="213" y="618"/>
                  <a:pt x="214" y="618"/>
                </a:cubicBezTo>
                <a:cubicBezTo>
                  <a:pt x="220" y="611"/>
                  <a:pt x="220" y="611"/>
                  <a:pt x="220" y="611"/>
                </a:cubicBezTo>
                <a:cubicBezTo>
                  <a:pt x="220" y="610"/>
                  <a:pt x="220" y="609"/>
                  <a:pt x="220" y="607"/>
                </a:cubicBezTo>
                <a:cubicBezTo>
                  <a:pt x="211" y="604"/>
                  <a:pt x="211" y="604"/>
                  <a:pt x="211" y="604"/>
                </a:cubicBezTo>
                <a:cubicBezTo>
                  <a:pt x="210" y="604"/>
                  <a:pt x="210" y="602"/>
                  <a:pt x="210" y="602"/>
                </a:cubicBezTo>
                <a:cubicBezTo>
                  <a:pt x="211" y="595"/>
                  <a:pt x="211" y="595"/>
                  <a:pt x="211" y="595"/>
                </a:cubicBezTo>
                <a:cubicBezTo>
                  <a:pt x="211" y="594"/>
                  <a:pt x="212" y="593"/>
                  <a:pt x="213" y="593"/>
                </a:cubicBezTo>
                <a:cubicBezTo>
                  <a:pt x="222" y="593"/>
                  <a:pt x="222" y="593"/>
                  <a:pt x="222" y="593"/>
                </a:cubicBezTo>
                <a:cubicBezTo>
                  <a:pt x="222" y="592"/>
                  <a:pt x="223" y="592"/>
                  <a:pt x="223" y="591"/>
                </a:cubicBezTo>
                <a:cubicBezTo>
                  <a:pt x="219" y="583"/>
                  <a:pt x="219" y="583"/>
                  <a:pt x="219" y="583"/>
                </a:cubicBezTo>
                <a:cubicBezTo>
                  <a:pt x="218" y="582"/>
                  <a:pt x="219" y="581"/>
                  <a:pt x="220" y="580"/>
                </a:cubicBezTo>
                <a:cubicBezTo>
                  <a:pt x="224" y="576"/>
                  <a:pt x="224" y="576"/>
                  <a:pt x="224" y="576"/>
                </a:cubicBezTo>
                <a:cubicBezTo>
                  <a:pt x="225" y="575"/>
                  <a:pt x="226" y="575"/>
                  <a:pt x="227" y="576"/>
                </a:cubicBezTo>
                <a:cubicBezTo>
                  <a:pt x="234" y="582"/>
                  <a:pt x="234" y="582"/>
                  <a:pt x="234" y="582"/>
                </a:cubicBezTo>
                <a:cubicBezTo>
                  <a:pt x="235" y="581"/>
                  <a:pt x="236" y="581"/>
                  <a:pt x="237" y="581"/>
                </a:cubicBezTo>
                <a:cubicBezTo>
                  <a:pt x="239" y="572"/>
                  <a:pt x="239" y="572"/>
                  <a:pt x="239" y="572"/>
                </a:cubicBezTo>
                <a:cubicBezTo>
                  <a:pt x="239" y="571"/>
                  <a:pt x="240" y="570"/>
                  <a:pt x="241" y="570"/>
                </a:cubicBezTo>
                <a:cubicBezTo>
                  <a:pt x="248" y="570"/>
                  <a:pt x="248" y="570"/>
                  <a:pt x="248" y="570"/>
                </a:cubicBezTo>
                <a:cubicBezTo>
                  <a:pt x="248" y="570"/>
                  <a:pt x="250" y="571"/>
                  <a:pt x="250" y="572"/>
                </a:cubicBezTo>
                <a:cubicBezTo>
                  <a:pt x="252" y="581"/>
                  <a:pt x="252" y="581"/>
                  <a:pt x="252" y="581"/>
                </a:cubicBezTo>
                <a:cubicBezTo>
                  <a:pt x="252" y="581"/>
                  <a:pt x="253" y="581"/>
                  <a:pt x="254" y="582"/>
                </a:cubicBezTo>
                <a:cubicBezTo>
                  <a:pt x="261" y="576"/>
                  <a:pt x="261" y="576"/>
                  <a:pt x="261" y="576"/>
                </a:cubicBezTo>
                <a:cubicBezTo>
                  <a:pt x="262" y="575"/>
                  <a:pt x="263" y="575"/>
                  <a:pt x="264" y="576"/>
                </a:cubicBezTo>
                <a:cubicBezTo>
                  <a:pt x="269" y="580"/>
                  <a:pt x="269" y="580"/>
                  <a:pt x="269" y="580"/>
                </a:cubicBezTo>
                <a:cubicBezTo>
                  <a:pt x="270" y="581"/>
                  <a:pt x="270" y="582"/>
                  <a:pt x="270" y="583"/>
                </a:cubicBezTo>
                <a:cubicBezTo>
                  <a:pt x="265" y="591"/>
                  <a:pt x="265" y="591"/>
                  <a:pt x="265" y="591"/>
                </a:cubicBezTo>
                <a:cubicBezTo>
                  <a:pt x="266" y="592"/>
                  <a:pt x="266" y="592"/>
                  <a:pt x="267" y="593"/>
                </a:cubicBezTo>
                <a:cubicBezTo>
                  <a:pt x="276" y="593"/>
                  <a:pt x="276" y="593"/>
                  <a:pt x="276" y="593"/>
                </a:cubicBezTo>
                <a:cubicBezTo>
                  <a:pt x="277" y="593"/>
                  <a:pt x="278" y="594"/>
                  <a:pt x="278" y="595"/>
                </a:cubicBezTo>
                <a:cubicBezTo>
                  <a:pt x="279" y="601"/>
                  <a:pt x="279" y="601"/>
                  <a:pt x="279" y="601"/>
                </a:cubicBezTo>
                <a:cubicBezTo>
                  <a:pt x="279" y="602"/>
                  <a:pt x="278" y="604"/>
                  <a:pt x="278" y="604"/>
                </a:cubicBezTo>
                <a:cubicBezTo>
                  <a:pt x="269" y="607"/>
                  <a:pt x="269" y="607"/>
                  <a:pt x="269" y="607"/>
                </a:cubicBezTo>
                <a:cubicBezTo>
                  <a:pt x="269" y="608"/>
                  <a:pt x="269" y="609"/>
                  <a:pt x="269" y="610"/>
                </a:cubicBezTo>
                <a:cubicBezTo>
                  <a:pt x="276" y="616"/>
                  <a:pt x="276" y="616"/>
                  <a:pt x="276" y="616"/>
                </a:cubicBezTo>
                <a:cubicBezTo>
                  <a:pt x="276" y="617"/>
                  <a:pt x="277" y="618"/>
                  <a:pt x="276" y="619"/>
                </a:cubicBezTo>
                <a:cubicBezTo>
                  <a:pt x="273" y="624"/>
                  <a:pt x="273" y="624"/>
                  <a:pt x="273" y="624"/>
                </a:cubicBezTo>
                <a:cubicBezTo>
                  <a:pt x="273" y="625"/>
                  <a:pt x="271" y="626"/>
                  <a:pt x="270" y="626"/>
                </a:cubicBezTo>
                <a:cubicBezTo>
                  <a:pt x="262" y="623"/>
                  <a:pt x="262" y="623"/>
                  <a:pt x="262" y="623"/>
                </a:cubicBezTo>
                <a:cubicBezTo>
                  <a:pt x="261" y="623"/>
                  <a:pt x="261" y="623"/>
                  <a:pt x="260" y="624"/>
                </a:cubicBezTo>
                <a:cubicBezTo>
                  <a:pt x="262" y="633"/>
                  <a:pt x="262" y="633"/>
                  <a:pt x="262" y="633"/>
                </a:cubicBezTo>
                <a:cubicBezTo>
                  <a:pt x="263" y="634"/>
                  <a:pt x="262" y="635"/>
                  <a:pt x="261" y="635"/>
                </a:cubicBezTo>
                <a:cubicBezTo>
                  <a:pt x="255" y="638"/>
                  <a:pt x="255" y="638"/>
                  <a:pt x="255" y="638"/>
                </a:cubicBezTo>
                <a:cubicBezTo>
                  <a:pt x="254" y="638"/>
                  <a:pt x="253" y="638"/>
                  <a:pt x="252" y="637"/>
                </a:cubicBezTo>
                <a:cubicBezTo>
                  <a:pt x="247" y="630"/>
                  <a:pt x="247" y="630"/>
                  <a:pt x="247" y="630"/>
                </a:cubicBezTo>
                <a:cubicBezTo>
                  <a:pt x="246" y="630"/>
                  <a:pt x="245" y="630"/>
                  <a:pt x="244" y="630"/>
                </a:cubicBezTo>
                <a:cubicBezTo>
                  <a:pt x="244" y="630"/>
                  <a:pt x="244" y="630"/>
                  <a:pt x="244" y="630"/>
                </a:cubicBezTo>
                <a:cubicBezTo>
                  <a:pt x="240" y="638"/>
                  <a:pt x="240" y="638"/>
                  <a:pt x="240" y="638"/>
                </a:cubicBezTo>
                <a:cubicBezTo>
                  <a:pt x="239" y="639"/>
                  <a:pt x="238" y="639"/>
                  <a:pt x="237" y="639"/>
                </a:cubicBezTo>
                <a:cubicBezTo>
                  <a:pt x="231" y="637"/>
                  <a:pt x="231" y="637"/>
                  <a:pt x="231" y="637"/>
                </a:cubicBezTo>
                <a:cubicBezTo>
                  <a:pt x="230" y="637"/>
                  <a:pt x="229" y="636"/>
                  <a:pt x="229" y="634"/>
                </a:cubicBezTo>
                <a:close/>
                <a:moveTo>
                  <a:pt x="231" y="605"/>
                </a:moveTo>
                <a:cubicBezTo>
                  <a:pt x="231" y="612"/>
                  <a:pt x="237" y="618"/>
                  <a:pt x="244" y="618"/>
                </a:cubicBezTo>
                <a:cubicBezTo>
                  <a:pt x="252" y="618"/>
                  <a:pt x="258" y="612"/>
                  <a:pt x="258" y="605"/>
                </a:cubicBezTo>
                <a:cubicBezTo>
                  <a:pt x="258" y="597"/>
                  <a:pt x="252" y="591"/>
                  <a:pt x="244" y="591"/>
                </a:cubicBezTo>
                <a:cubicBezTo>
                  <a:pt x="237" y="591"/>
                  <a:pt x="231" y="597"/>
                  <a:pt x="231" y="605"/>
                </a:cubicBezTo>
                <a:close/>
                <a:moveTo>
                  <a:pt x="386" y="186"/>
                </a:moveTo>
                <a:cubicBezTo>
                  <a:pt x="383" y="186"/>
                  <a:pt x="380" y="188"/>
                  <a:pt x="380" y="191"/>
                </a:cubicBezTo>
                <a:cubicBezTo>
                  <a:pt x="380" y="194"/>
                  <a:pt x="383" y="197"/>
                  <a:pt x="386" y="197"/>
                </a:cubicBezTo>
                <a:cubicBezTo>
                  <a:pt x="389" y="197"/>
                  <a:pt x="392" y="194"/>
                  <a:pt x="392" y="191"/>
                </a:cubicBezTo>
                <a:cubicBezTo>
                  <a:pt x="392" y="188"/>
                  <a:pt x="389" y="186"/>
                  <a:pt x="386" y="186"/>
                </a:cubicBezTo>
                <a:close/>
                <a:moveTo>
                  <a:pt x="351" y="117"/>
                </a:moveTo>
                <a:cubicBezTo>
                  <a:pt x="348" y="117"/>
                  <a:pt x="346" y="119"/>
                  <a:pt x="346" y="122"/>
                </a:cubicBezTo>
                <a:cubicBezTo>
                  <a:pt x="346" y="125"/>
                  <a:pt x="348" y="128"/>
                  <a:pt x="351" y="128"/>
                </a:cubicBezTo>
                <a:cubicBezTo>
                  <a:pt x="354" y="128"/>
                  <a:pt x="357" y="125"/>
                  <a:pt x="357" y="122"/>
                </a:cubicBezTo>
                <a:cubicBezTo>
                  <a:pt x="357" y="119"/>
                  <a:pt x="354" y="117"/>
                  <a:pt x="351" y="117"/>
                </a:cubicBezTo>
                <a:close/>
                <a:moveTo>
                  <a:pt x="30" y="673"/>
                </a:moveTo>
                <a:cubicBezTo>
                  <a:pt x="31" y="673"/>
                  <a:pt x="32" y="671"/>
                  <a:pt x="32" y="670"/>
                </a:cubicBezTo>
                <a:cubicBezTo>
                  <a:pt x="30" y="664"/>
                  <a:pt x="30" y="664"/>
                  <a:pt x="30" y="664"/>
                </a:cubicBezTo>
                <a:cubicBezTo>
                  <a:pt x="30" y="663"/>
                  <a:pt x="29" y="662"/>
                  <a:pt x="28" y="662"/>
                </a:cubicBezTo>
                <a:cubicBezTo>
                  <a:pt x="28" y="662"/>
                  <a:pt x="28" y="662"/>
                  <a:pt x="19" y="662"/>
                </a:cubicBezTo>
                <a:cubicBezTo>
                  <a:pt x="19" y="661"/>
                  <a:pt x="18" y="661"/>
                  <a:pt x="18" y="660"/>
                </a:cubicBezTo>
                <a:cubicBezTo>
                  <a:pt x="18" y="660"/>
                  <a:pt x="18" y="660"/>
                  <a:pt x="22" y="652"/>
                </a:cubicBezTo>
                <a:cubicBezTo>
                  <a:pt x="23" y="651"/>
                  <a:pt x="22" y="650"/>
                  <a:pt x="21" y="649"/>
                </a:cubicBezTo>
                <a:cubicBezTo>
                  <a:pt x="21" y="649"/>
                  <a:pt x="21" y="649"/>
                  <a:pt x="17" y="645"/>
                </a:cubicBezTo>
                <a:cubicBezTo>
                  <a:pt x="16" y="644"/>
                  <a:pt x="14" y="644"/>
                  <a:pt x="14" y="645"/>
                </a:cubicBezTo>
                <a:cubicBezTo>
                  <a:pt x="14" y="645"/>
                  <a:pt x="14" y="645"/>
                  <a:pt x="7" y="650"/>
                </a:cubicBezTo>
                <a:cubicBezTo>
                  <a:pt x="6" y="650"/>
                  <a:pt x="5" y="650"/>
                  <a:pt x="4" y="650"/>
                </a:cubicBezTo>
                <a:cubicBezTo>
                  <a:pt x="4" y="650"/>
                  <a:pt x="4" y="650"/>
                  <a:pt x="2" y="641"/>
                </a:cubicBezTo>
                <a:cubicBezTo>
                  <a:pt x="2" y="640"/>
                  <a:pt x="1" y="639"/>
                  <a:pt x="1" y="639"/>
                </a:cubicBezTo>
                <a:cubicBezTo>
                  <a:pt x="0" y="646"/>
                  <a:pt x="0" y="654"/>
                  <a:pt x="0" y="661"/>
                </a:cubicBezTo>
                <a:cubicBezTo>
                  <a:pt x="6" y="662"/>
                  <a:pt x="10" y="667"/>
                  <a:pt x="10" y="674"/>
                </a:cubicBezTo>
                <a:cubicBezTo>
                  <a:pt x="10" y="679"/>
                  <a:pt x="6" y="684"/>
                  <a:pt x="1" y="686"/>
                </a:cubicBezTo>
                <a:cubicBezTo>
                  <a:pt x="1" y="691"/>
                  <a:pt x="1" y="696"/>
                  <a:pt x="2" y="701"/>
                </a:cubicBezTo>
                <a:cubicBezTo>
                  <a:pt x="2" y="703"/>
                  <a:pt x="3" y="704"/>
                  <a:pt x="5" y="706"/>
                </a:cubicBezTo>
                <a:cubicBezTo>
                  <a:pt x="5" y="707"/>
                  <a:pt x="7" y="707"/>
                  <a:pt x="8" y="707"/>
                </a:cubicBezTo>
                <a:cubicBezTo>
                  <a:pt x="8" y="707"/>
                  <a:pt x="8" y="707"/>
                  <a:pt x="13" y="704"/>
                </a:cubicBezTo>
                <a:cubicBezTo>
                  <a:pt x="14" y="704"/>
                  <a:pt x="15" y="703"/>
                  <a:pt x="15" y="702"/>
                </a:cubicBezTo>
                <a:cubicBezTo>
                  <a:pt x="15" y="702"/>
                  <a:pt x="15" y="702"/>
                  <a:pt x="13" y="693"/>
                </a:cubicBezTo>
                <a:cubicBezTo>
                  <a:pt x="13" y="692"/>
                  <a:pt x="14" y="692"/>
                  <a:pt x="14" y="692"/>
                </a:cubicBezTo>
                <a:cubicBezTo>
                  <a:pt x="14" y="692"/>
                  <a:pt x="14" y="692"/>
                  <a:pt x="23" y="694"/>
                </a:cubicBezTo>
                <a:cubicBezTo>
                  <a:pt x="24" y="695"/>
                  <a:pt x="25" y="694"/>
                  <a:pt x="26" y="693"/>
                </a:cubicBezTo>
                <a:cubicBezTo>
                  <a:pt x="26" y="693"/>
                  <a:pt x="26" y="693"/>
                  <a:pt x="28" y="688"/>
                </a:cubicBezTo>
                <a:cubicBezTo>
                  <a:pt x="29" y="687"/>
                  <a:pt x="29" y="686"/>
                  <a:pt x="28" y="685"/>
                </a:cubicBezTo>
                <a:cubicBezTo>
                  <a:pt x="28" y="685"/>
                  <a:pt x="28" y="685"/>
                  <a:pt x="21" y="679"/>
                </a:cubicBezTo>
                <a:cubicBezTo>
                  <a:pt x="21" y="678"/>
                  <a:pt x="21" y="677"/>
                  <a:pt x="22" y="676"/>
                </a:cubicBezTo>
                <a:cubicBezTo>
                  <a:pt x="22" y="676"/>
                  <a:pt x="22" y="676"/>
                  <a:pt x="30" y="673"/>
                </a:cubicBezTo>
                <a:close/>
                <a:moveTo>
                  <a:pt x="376" y="101"/>
                </a:moveTo>
                <a:cubicBezTo>
                  <a:pt x="372" y="109"/>
                  <a:pt x="372" y="109"/>
                  <a:pt x="372" y="109"/>
                </a:cubicBezTo>
                <a:cubicBezTo>
                  <a:pt x="373" y="109"/>
                  <a:pt x="373" y="110"/>
                  <a:pt x="373" y="111"/>
                </a:cubicBezTo>
                <a:cubicBezTo>
                  <a:pt x="383" y="111"/>
                  <a:pt x="383" y="111"/>
                  <a:pt x="383" y="111"/>
                </a:cubicBezTo>
                <a:cubicBezTo>
                  <a:pt x="384" y="111"/>
                  <a:pt x="384" y="112"/>
                  <a:pt x="385" y="113"/>
                </a:cubicBezTo>
                <a:cubicBezTo>
                  <a:pt x="386" y="119"/>
                  <a:pt x="386" y="119"/>
                  <a:pt x="386" y="119"/>
                </a:cubicBezTo>
                <a:cubicBezTo>
                  <a:pt x="386" y="120"/>
                  <a:pt x="385" y="121"/>
                  <a:pt x="384" y="122"/>
                </a:cubicBezTo>
                <a:cubicBezTo>
                  <a:pt x="376" y="125"/>
                  <a:pt x="376" y="125"/>
                  <a:pt x="376" y="125"/>
                </a:cubicBezTo>
                <a:cubicBezTo>
                  <a:pt x="376" y="126"/>
                  <a:pt x="376" y="127"/>
                  <a:pt x="376" y="128"/>
                </a:cubicBezTo>
                <a:cubicBezTo>
                  <a:pt x="383" y="134"/>
                  <a:pt x="383" y="134"/>
                  <a:pt x="383" y="134"/>
                </a:cubicBezTo>
                <a:cubicBezTo>
                  <a:pt x="383" y="134"/>
                  <a:pt x="384" y="136"/>
                  <a:pt x="383" y="136"/>
                </a:cubicBezTo>
                <a:cubicBezTo>
                  <a:pt x="380" y="142"/>
                  <a:pt x="380" y="142"/>
                  <a:pt x="380" y="142"/>
                </a:cubicBezTo>
                <a:cubicBezTo>
                  <a:pt x="380" y="143"/>
                  <a:pt x="378" y="144"/>
                  <a:pt x="377" y="143"/>
                </a:cubicBezTo>
                <a:cubicBezTo>
                  <a:pt x="369" y="140"/>
                  <a:pt x="369" y="140"/>
                  <a:pt x="369" y="140"/>
                </a:cubicBezTo>
                <a:cubicBezTo>
                  <a:pt x="368" y="141"/>
                  <a:pt x="368" y="141"/>
                  <a:pt x="367" y="142"/>
                </a:cubicBezTo>
                <a:cubicBezTo>
                  <a:pt x="369" y="151"/>
                  <a:pt x="369" y="151"/>
                  <a:pt x="369" y="151"/>
                </a:cubicBezTo>
                <a:cubicBezTo>
                  <a:pt x="369" y="152"/>
                  <a:pt x="369" y="153"/>
                  <a:pt x="368" y="153"/>
                </a:cubicBezTo>
                <a:cubicBezTo>
                  <a:pt x="362" y="156"/>
                  <a:pt x="362" y="156"/>
                  <a:pt x="362" y="156"/>
                </a:cubicBezTo>
                <a:cubicBezTo>
                  <a:pt x="361" y="156"/>
                  <a:pt x="360" y="156"/>
                  <a:pt x="359" y="155"/>
                </a:cubicBezTo>
                <a:cubicBezTo>
                  <a:pt x="354" y="147"/>
                  <a:pt x="354" y="147"/>
                  <a:pt x="354" y="147"/>
                </a:cubicBezTo>
                <a:cubicBezTo>
                  <a:pt x="353" y="148"/>
                  <a:pt x="352" y="148"/>
                  <a:pt x="351" y="148"/>
                </a:cubicBezTo>
                <a:cubicBezTo>
                  <a:pt x="351" y="148"/>
                  <a:pt x="351" y="148"/>
                  <a:pt x="351" y="148"/>
                </a:cubicBezTo>
                <a:cubicBezTo>
                  <a:pt x="347" y="156"/>
                  <a:pt x="347" y="156"/>
                  <a:pt x="347" y="156"/>
                </a:cubicBezTo>
                <a:cubicBezTo>
                  <a:pt x="346" y="156"/>
                  <a:pt x="345" y="157"/>
                  <a:pt x="344" y="156"/>
                </a:cubicBezTo>
                <a:cubicBezTo>
                  <a:pt x="338" y="155"/>
                  <a:pt x="338" y="155"/>
                  <a:pt x="338" y="155"/>
                </a:cubicBezTo>
                <a:cubicBezTo>
                  <a:pt x="337" y="154"/>
                  <a:pt x="336" y="153"/>
                  <a:pt x="336" y="152"/>
                </a:cubicBezTo>
                <a:cubicBezTo>
                  <a:pt x="337" y="143"/>
                  <a:pt x="337" y="143"/>
                  <a:pt x="337" y="143"/>
                </a:cubicBezTo>
                <a:cubicBezTo>
                  <a:pt x="336" y="143"/>
                  <a:pt x="336" y="142"/>
                  <a:pt x="335" y="141"/>
                </a:cubicBezTo>
                <a:cubicBezTo>
                  <a:pt x="326" y="144"/>
                  <a:pt x="326" y="144"/>
                  <a:pt x="326" y="144"/>
                </a:cubicBezTo>
                <a:cubicBezTo>
                  <a:pt x="325" y="145"/>
                  <a:pt x="324" y="144"/>
                  <a:pt x="323" y="144"/>
                </a:cubicBezTo>
                <a:cubicBezTo>
                  <a:pt x="320" y="138"/>
                  <a:pt x="320" y="138"/>
                  <a:pt x="320" y="138"/>
                </a:cubicBezTo>
                <a:cubicBezTo>
                  <a:pt x="320" y="137"/>
                  <a:pt x="320" y="136"/>
                  <a:pt x="321" y="135"/>
                </a:cubicBezTo>
                <a:cubicBezTo>
                  <a:pt x="327" y="129"/>
                  <a:pt x="327" y="129"/>
                  <a:pt x="327" y="129"/>
                </a:cubicBezTo>
                <a:cubicBezTo>
                  <a:pt x="327" y="128"/>
                  <a:pt x="327" y="126"/>
                  <a:pt x="327" y="125"/>
                </a:cubicBezTo>
                <a:cubicBezTo>
                  <a:pt x="318" y="122"/>
                  <a:pt x="318" y="122"/>
                  <a:pt x="318" y="122"/>
                </a:cubicBezTo>
                <a:cubicBezTo>
                  <a:pt x="317" y="121"/>
                  <a:pt x="316" y="120"/>
                  <a:pt x="317" y="119"/>
                </a:cubicBezTo>
                <a:cubicBezTo>
                  <a:pt x="318" y="113"/>
                  <a:pt x="318" y="113"/>
                  <a:pt x="318" y="113"/>
                </a:cubicBezTo>
                <a:cubicBezTo>
                  <a:pt x="318" y="112"/>
                  <a:pt x="319" y="111"/>
                  <a:pt x="320" y="111"/>
                </a:cubicBezTo>
                <a:cubicBezTo>
                  <a:pt x="329" y="111"/>
                  <a:pt x="329" y="111"/>
                  <a:pt x="329" y="111"/>
                </a:cubicBezTo>
                <a:cubicBezTo>
                  <a:pt x="329" y="110"/>
                  <a:pt x="330" y="109"/>
                  <a:pt x="330" y="109"/>
                </a:cubicBezTo>
                <a:cubicBezTo>
                  <a:pt x="326" y="101"/>
                  <a:pt x="326" y="101"/>
                  <a:pt x="326" y="101"/>
                </a:cubicBezTo>
                <a:cubicBezTo>
                  <a:pt x="325" y="100"/>
                  <a:pt x="326" y="99"/>
                  <a:pt x="327" y="98"/>
                </a:cubicBezTo>
                <a:cubicBezTo>
                  <a:pt x="331" y="94"/>
                  <a:pt x="331" y="94"/>
                  <a:pt x="331" y="94"/>
                </a:cubicBezTo>
                <a:cubicBezTo>
                  <a:pt x="332" y="93"/>
                  <a:pt x="333" y="93"/>
                  <a:pt x="334" y="94"/>
                </a:cubicBezTo>
                <a:cubicBezTo>
                  <a:pt x="341" y="99"/>
                  <a:pt x="341" y="99"/>
                  <a:pt x="341" y="99"/>
                </a:cubicBezTo>
                <a:cubicBezTo>
                  <a:pt x="342" y="99"/>
                  <a:pt x="343" y="99"/>
                  <a:pt x="344" y="98"/>
                </a:cubicBezTo>
                <a:cubicBezTo>
                  <a:pt x="346" y="89"/>
                  <a:pt x="346" y="89"/>
                  <a:pt x="346" y="89"/>
                </a:cubicBezTo>
                <a:cubicBezTo>
                  <a:pt x="346" y="88"/>
                  <a:pt x="347" y="88"/>
                  <a:pt x="348" y="88"/>
                </a:cubicBezTo>
                <a:cubicBezTo>
                  <a:pt x="354" y="88"/>
                  <a:pt x="354" y="88"/>
                  <a:pt x="354" y="88"/>
                </a:cubicBezTo>
                <a:cubicBezTo>
                  <a:pt x="355" y="88"/>
                  <a:pt x="357" y="88"/>
                  <a:pt x="357" y="89"/>
                </a:cubicBezTo>
                <a:cubicBezTo>
                  <a:pt x="358" y="98"/>
                  <a:pt x="358" y="98"/>
                  <a:pt x="358" y="98"/>
                </a:cubicBezTo>
                <a:cubicBezTo>
                  <a:pt x="359" y="99"/>
                  <a:pt x="360" y="99"/>
                  <a:pt x="361" y="99"/>
                </a:cubicBezTo>
                <a:cubicBezTo>
                  <a:pt x="368" y="94"/>
                  <a:pt x="368" y="94"/>
                  <a:pt x="368" y="94"/>
                </a:cubicBezTo>
                <a:cubicBezTo>
                  <a:pt x="369" y="93"/>
                  <a:pt x="370" y="93"/>
                  <a:pt x="371" y="94"/>
                </a:cubicBezTo>
                <a:cubicBezTo>
                  <a:pt x="376" y="98"/>
                  <a:pt x="376" y="98"/>
                  <a:pt x="376" y="98"/>
                </a:cubicBezTo>
                <a:cubicBezTo>
                  <a:pt x="377" y="98"/>
                  <a:pt x="377" y="100"/>
                  <a:pt x="376" y="101"/>
                </a:cubicBezTo>
                <a:close/>
                <a:moveTo>
                  <a:pt x="365" y="122"/>
                </a:moveTo>
                <a:cubicBezTo>
                  <a:pt x="365" y="115"/>
                  <a:pt x="358" y="109"/>
                  <a:pt x="351" y="109"/>
                </a:cubicBezTo>
                <a:cubicBezTo>
                  <a:pt x="344" y="109"/>
                  <a:pt x="338" y="115"/>
                  <a:pt x="338" y="122"/>
                </a:cubicBezTo>
                <a:cubicBezTo>
                  <a:pt x="338" y="130"/>
                  <a:pt x="344" y="136"/>
                  <a:pt x="351" y="136"/>
                </a:cubicBezTo>
                <a:cubicBezTo>
                  <a:pt x="358" y="136"/>
                  <a:pt x="365" y="130"/>
                  <a:pt x="365" y="122"/>
                </a:cubicBezTo>
                <a:close/>
                <a:moveTo>
                  <a:pt x="174" y="737"/>
                </a:moveTo>
                <a:cubicBezTo>
                  <a:pt x="170" y="737"/>
                  <a:pt x="168" y="739"/>
                  <a:pt x="168" y="742"/>
                </a:cubicBezTo>
                <a:cubicBezTo>
                  <a:pt x="168" y="746"/>
                  <a:pt x="170" y="748"/>
                  <a:pt x="174" y="748"/>
                </a:cubicBezTo>
                <a:cubicBezTo>
                  <a:pt x="177" y="748"/>
                  <a:pt x="179" y="746"/>
                  <a:pt x="179" y="742"/>
                </a:cubicBezTo>
                <a:cubicBezTo>
                  <a:pt x="179" y="739"/>
                  <a:pt x="177" y="737"/>
                  <a:pt x="174" y="737"/>
                </a:cubicBezTo>
                <a:close/>
                <a:moveTo>
                  <a:pt x="229" y="841"/>
                </a:moveTo>
                <a:cubicBezTo>
                  <a:pt x="230" y="832"/>
                  <a:pt x="230" y="832"/>
                  <a:pt x="230" y="832"/>
                </a:cubicBezTo>
                <a:cubicBezTo>
                  <a:pt x="229" y="832"/>
                  <a:pt x="229" y="831"/>
                  <a:pt x="228" y="830"/>
                </a:cubicBezTo>
                <a:cubicBezTo>
                  <a:pt x="219" y="833"/>
                  <a:pt x="219" y="833"/>
                  <a:pt x="219" y="833"/>
                </a:cubicBezTo>
                <a:cubicBezTo>
                  <a:pt x="218" y="834"/>
                  <a:pt x="217" y="833"/>
                  <a:pt x="217" y="833"/>
                </a:cubicBezTo>
                <a:cubicBezTo>
                  <a:pt x="213" y="827"/>
                  <a:pt x="213" y="827"/>
                  <a:pt x="213" y="827"/>
                </a:cubicBezTo>
                <a:cubicBezTo>
                  <a:pt x="213" y="826"/>
                  <a:pt x="213" y="825"/>
                  <a:pt x="214" y="824"/>
                </a:cubicBezTo>
                <a:cubicBezTo>
                  <a:pt x="220" y="818"/>
                  <a:pt x="220" y="818"/>
                  <a:pt x="220" y="818"/>
                </a:cubicBezTo>
                <a:cubicBezTo>
                  <a:pt x="220" y="817"/>
                  <a:pt x="220" y="815"/>
                  <a:pt x="220" y="814"/>
                </a:cubicBezTo>
                <a:cubicBezTo>
                  <a:pt x="211" y="811"/>
                  <a:pt x="211" y="811"/>
                  <a:pt x="211" y="811"/>
                </a:cubicBezTo>
                <a:cubicBezTo>
                  <a:pt x="210" y="810"/>
                  <a:pt x="210" y="809"/>
                  <a:pt x="210" y="808"/>
                </a:cubicBezTo>
                <a:cubicBezTo>
                  <a:pt x="211" y="802"/>
                  <a:pt x="211" y="802"/>
                  <a:pt x="211" y="802"/>
                </a:cubicBezTo>
                <a:cubicBezTo>
                  <a:pt x="211" y="801"/>
                  <a:pt x="212" y="800"/>
                  <a:pt x="213" y="800"/>
                </a:cubicBezTo>
                <a:cubicBezTo>
                  <a:pt x="222" y="800"/>
                  <a:pt x="222" y="800"/>
                  <a:pt x="222" y="800"/>
                </a:cubicBezTo>
                <a:cubicBezTo>
                  <a:pt x="222" y="799"/>
                  <a:pt x="223" y="798"/>
                  <a:pt x="223" y="798"/>
                </a:cubicBezTo>
                <a:cubicBezTo>
                  <a:pt x="219" y="790"/>
                  <a:pt x="219" y="790"/>
                  <a:pt x="219" y="790"/>
                </a:cubicBezTo>
                <a:cubicBezTo>
                  <a:pt x="218" y="789"/>
                  <a:pt x="219" y="788"/>
                  <a:pt x="220" y="787"/>
                </a:cubicBezTo>
                <a:cubicBezTo>
                  <a:pt x="224" y="783"/>
                  <a:pt x="224" y="783"/>
                  <a:pt x="224" y="783"/>
                </a:cubicBezTo>
                <a:cubicBezTo>
                  <a:pt x="225" y="782"/>
                  <a:pt x="226" y="782"/>
                  <a:pt x="227" y="783"/>
                </a:cubicBezTo>
                <a:cubicBezTo>
                  <a:pt x="234" y="788"/>
                  <a:pt x="234" y="788"/>
                  <a:pt x="234" y="788"/>
                </a:cubicBezTo>
                <a:cubicBezTo>
                  <a:pt x="235" y="788"/>
                  <a:pt x="236" y="788"/>
                  <a:pt x="237" y="787"/>
                </a:cubicBezTo>
                <a:cubicBezTo>
                  <a:pt x="239" y="778"/>
                  <a:pt x="239" y="778"/>
                  <a:pt x="239" y="778"/>
                </a:cubicBezTo>
                <a:cubicBezTo>
                  <a:pt x="239" y="778"/>
                  <a:pt x="240" y="777"/>
                  <a:pt x="241" y="777"/>
                </a:cubicBezTo>
                <a:cubicBezTo>
                  <a:pt x="248" y="777"/>
                  <a:pt x="248" y="777"/>
                  <a:pt x="248" y="777"/>
                </a:cubicBezTo>
                <a:cubicBezTo>
                  <a:pt x="248" y="777"/>
                  <a:pt x="250" y="778"/>
                  <a:pt x="250" y="778"/>
                </a:cubicBezTo>
                <a:cubicBezTo>
                  <a:pt x="252" y="787"/>
                  <a:pt x="252" y="787"/>
                  <a:pt x="252" y="787"/>
                </a:cubicBezTo>
                <a:cubicBezTo>
                  <a:pt x="252" y="788"/>
                  <a:pt x="253" y="788"/>
                  <a:pt x="254" y="788"/>
                </a:cubicBezTo>
                <a:cubicBezTo>
                  <a:pt x="261" y="783"/>
                  <a:pt x="261" y="783"/>
                  <a:pt x="261" y="783"/>
                </a:cubicBezTo>
                <a:cubicBezTo>
                  <a:pt x="262" y="782"/>
                  <a:pt x="263" y="782"/>
                  <a:pt x="264" y="783"/>
                </a:cubicBezTo>
                <a:cubicBezTo>
                  <a:pt x="269" y="787"/>
                  <a:pt x="269" y="787"/>
                  <a:pt x="269" y="787"/>
                </a:cubicBezTo>
                <a:cubicBezTo>
                  <a:pt x="270" y="787"/>
                  <a:pt x="270" y="789"/>
                  <a:pt x="270" y="790"/>
                </a:cubicBezTo>
                <a:cubicBezTo>
                  <a:pt x="265" y="798"/>
                  <a:pt x="265" y="798"/>
                  <a:pt x="265" y="798"/>
                </a:cubicBezTo>
                <a:cubicBezTo>
                  <a:pt x="266" y="798"/>
                  <a:pt x="266" y="799"/>
                  <a:pt x="267" y="800"/>
                </a:cubicBezTo>
                <a:cubicBezTo>
                  <a:pt x="276" y="800"/>
                  <a:pt x="276" y="800"/>
                  <a:pt x="276" y="800"/>
                </a:cubicBezTo>
                <a:cubicBezTo>
                  <a:pt x="277" y="800"/>
                  <a:pt x="278" y="801"/>
                  <a:pt x="278" y="802"/>
                </a:cubicBezTo>
                <a:cubicBezTo>
                  <a:pt x="279" y="808"/>
                  <a:pt x="279" y="808"/>
                  <a:pt x="279" y="808"/>
                </a:cubicBezTo>
                <a:cubicBezTo>
                  <a:pt x="279" y="809"/>
                  <a:pt x="278" y="810"/>
                  <a:pt x="278" y="811"/>
                </a:cubicBezTo>
                <a:cubicBezTo>
                  <a:pt x="269" y="814"/>
                  <a:pt x="269" y="814"/>
                  <a:pt x="269" y="814"/>
                </a:cubicBezTo>
                <a:cubicBezTo>
                  <a:pt x="269" y="815"/>
                  <a:pt x="269" y="816"/>
                  <a:pt x="269" y="817"/>
                </a:cubicBezTo>
                <a:cubicBezTo>
                  <a:pt x="276" y="823"/>
                  <a:pt x="276" y="823"/>
                  <a:pt x="276" y="823"/>
                </a:cubicBezTo>
                <a:cubicBezTo>
                  <a:pt x="276" y="823"/>
                  <a:pt x="277" y="825"/>
                  <a:pt x="276" y="825"/>
                </a:cubicBezTo>
                <a:cubicBezTo>
                  <a:pt x="273" y="831"/>
                  <a:pt x="273" y="831"/>
                  <a:pt x="273" y="831"/>
                </a:cubicBezTo>
                <a:cubicBezTo>
                  <a:pt x="273" y="832"/>
                  <a:pt x="271" y="833"/>
                  <a:pt x="270" y="832"/>
                </a:cubicBezTo>
                <a:cubicBezTo>
                  <a:pt x="262" y="829"/>
                  <a:pt x="262" y="829"/>
                  <a:pt x="262" y="829"/>
                </a:cubicBezTo>
                <a:cubicBezTo>
                  <a:pt x="261" y="830"/>
                  <a:pt x="261" y="830"/>
                  <a:pt x="260" y="831"/>
                </a:cubicBezTo>
                <a:cubicBezTo>
                  <a:pt x="262" y="840"/>
                  <a:pt x="262" y="840"/>
                  <a:pt x="262" y="840"/>
                </a:cubicBezTo>
                <a:cubicBezTo>
                  <a:pt x="263" y="841"/>
                  <a:pt x="262" y="842"/>
                  <a:pt x="261" y="842"/>
                </a:cubicBezTo>
                <a:cubicBezTo>
                  <a:pt x="255" y="845"/>
                  <a:pt x="255" y="845"/>
                  <a:pt x="255" y="845"/>
                </a:cubicBezTo>
                <a:cubicBezTo>
                  <a:pt x="254" y="845"/>
                  <a:pt x="253" y="845"/>
                  <a:pt x="252" y="844"/>
                </a:cubicBezTo>
                <a:cubicBezTo>
                  <a:pt x="247" y="836"/>
                  <a:pt x="247" y="836"/>
                  <a:pt x="247" y="836"/>
                </a:cubicBezTo>
                <a:cubicBezTo>
                  <a:pt x="246" y="837"/>
                  <a:pt x="245" y="837"/>
                  <a:pt x="244" y="837"/>
                </a:cubicBezTo>
                <a:cubicBezTo>
                  <a:pt x="244" y="837"/>
                  <a:pt x="244" y="837"/>
                  <a:pt x="244" y="837"/>
                </a:cubicBezTo>
                <a:cubicBezTo>
                  <a:pt x="240" y="845"/>
                  <a:pt x="240" y="845"/>
                  <a:pt x="240" y="845"/>
                </a:cubicBezTo>
                <a:cubicBezTo>
                  <a:pt x="239" y="845"/>
                  <a:pt x="238" y="846"/>
                  <a:pt x="237" y="845"/>
                </a:cubicBezTo>
                <a:cubicBezTo>
                  <a:pt x="231" y="844"/>
                  <a:pt x="231" y="844"/>
                  <a:pt x="231" y="844"/>
                </a:cubicBezTo>
                <a:cubicBezTo>
                  <a:pt x="230" y="843"/>
                  <a:pt x="229" y="842"/>
                  <a:pt x="229" y="841"/>
                </a:cubicBezTo>
                <a:close/>
                <a:moveTo>
                  <a:pt x="231" y="811"/>
                </a:moveTo>
                <a:cubicBezTo>
                  <a:pt x="231" y="819"/>
                  <a:pt x="237" y="825"/>
                  <a:pt x="244" y="825"/>
                </a:cubicBezTo>
                <a:cubicBezTo>
                  <a:pt x="252" y="825"/>
                  <a:pt x="258" y="819"/>
                  <a:pt x="258" y="811"/>
                </a:cubicBezTo>
                <a:cubicBezTo>
                  <a:pt x="258" y="804"/>
                  <a:pt x="252" y="798"/>
                  <a:pt x="244" y="798"/>
                </a:cubicBezTo>
                <a:cubicBezTo>
                  <a:pt x="237" y="798"/>
                  <a:pt x="231" y="804"/>
                  <a:pt x="231" y="811"/>
                </a:cubicBezTo>
                <a:close/>
                <a:moveTo>
                  <a:pt x="599" y="197"/>
                </a:moveTo>
                <a:cubicBezTo>
                  <a:pt x="602" y="197"/>
                  <a:pt x="604" y="194"/>
                  <a:pt x="604" y="191"/>
                </a:cubicBezTo>
                <a:cubicBezTo>
                  <a:pt x="604" y="188"/>
                  <a:pt x="602" y="186"/>
                  <a:pt x="599" y="186"/>
                </a:cubicBezTo>
                <a:cubicBezTo>
                  <a:pt x="596" y="186"/>
                  <a:pt x="593" y="188"/>
                  <a:pt x="593" y="191"/>
                </a:cubicBezTo>
                <a:cubicBezTo>
                  <a:pt x="593" y="194"/>
                  <a:pt x="596" y="197"/>
                  <a:pt x="599" y="197"/>
                </a:cubicBezTo>
                <a:close/>
                <a:moveTo>
                  <a:pt x="411" y="170"/>
                </a:moveTo>
                <a:cubicBezTo>
                  <a:pt x="407" y="178"/>
                  <a:pt x="407" y="178"/>
                  <a:pt x="407" y="178"/>
                </a:cubicBezTo>
                <a:cubicBezTo>
                  <a:pt x="407" y="178"/>
                  <a:pt x="408" y="179"/>
                  <a:pt x="408" y="180"/>
                </a:cubicBezTo>
                <a:cubicBezTo>
                  <a:pt x="418" y="180"/>
                  <a:pt x="418" y="180"/>
                  <a:pt x="418" y="180"/>
                </a:cubicBezTo>
                <a:cubicBezTo>
                  <a:pt x="418" y="180"/>
                  <a:pt x="419" y="181"/>
                  <a:pt x="420" y="182"/>
                </a:cubicBezTo>
                <a:cubicBezTo>
                  <a:pt x="421" y="188"/>
                  <a:pt x="421" y="188"/>
                  <a:pt x="421" y="188"/>
                </a:cubicBezTo>
                <a:cubicBezTo>
                  <a:pt x="421" y="189"/>
                  <a:pt x="420" y="190"/>
                  <a:pt x="419" y="191"/>
                </a:cubicBezTo>
                <a:cubicBezTo>
                  <a:pt x="411" y="194"/>
                  <a:pt x="411" y="194"/>
                  <a:pt x="411" y="194"/>
                </a:cubicBezTo>
                <a:cubicBezTo>
                  <a:pt x="411" y="195"/>
                  <a:pt x="411" y="196"/>
                  <a:pt x="410" y="197"/>
                </a:cubicBezTo>
                <a:cubicBezTo>
                  <a:pt x="418" y="203"/>
                  <a:pt x="418" y="203"/>
                  <a:pt x="418" y="203"/>
                </a:cubicBezTo>
                <a:cubicBezTo>
                  <a:pt x="418" y="203"/>
                  <a:pt x="418" y="204"/>
                  <a:pt x="418" y="205"/>
                </a:cubicBezTo>
                <a:cubicBezTo>
                  <a:pt x="415" y="211"/>
                  <a:pt x="415" y="211"/>
                  <a:pt x="415" y="211"/>
                </a:cubicBezTo>
                <a:cubicBezTo>
                  <a:pt x="414" y="212"/>
                  <a:pt x="413" y="212"/>
                  <a:pt x="412" y="212"/>
                </a:cubicBezTo>
                <a:cubicBezTo>
                  <a:pt x="403" y="209"/>
                  <a:pt x="403" y="209"/>
                  <a:pt x="403" y="209"/>
                </a:cubicBezTo>
                <a:cubicBezTo>
                  <a:pt x="403" y="210"/>
                  <a:pt x="403" y="210"/>
                  <a:pt x="402" y="211"/>
                </a:cubicBezTo>
                <a:cubicBezTo>
                  <a:pt x="404" y="220"/>
                  <a:pt x="404" y="220"/>
                  <a:pt x="404" y="220"/>
                </a:cubicBezTo>
                <a:cubicBezTo>
                  <a:pt x="404" y="220"/>
                  <a:pt x="404" y="222"/>
                  <a:pt x="403" y="222"/>
                </a:cubicBezTo>
                <a:cubicBezTo>
                  <a:pt x="397" y="224"/>
                  <a:pt x="397" y="224"/>
                  <a:pt x="397" y="224"/>
                </a:cubicBezTo>
                <a:cubicBezTo>
                  <a:pt x="396" y="225"/>
                  <a:pt x="395" y="224"/>
                  <a:pt x="394" y="224"/>
                </a:cubicBezTo>
                <a:cubicBezTo>
                  <a:pt x="389" y="216"/>
                  <a:pt x="389" y="216"/>
                  <a:pt x="389" y="216"/>
                </a:cubicBezTo>
                <a:cubicBezTo>
                  <a:pt x="388" y="216"/>
                  <a:pt x="387" y="216"/>
                  <a:pt x="386" y="216"/>
                </a:cubicBezTo>
                <a:cubicBezTo>
                  <a:pt x="386" y="216"/>
                  <a:pt x="386" y="216"/>
                  <a:pt x="386" y="216"/>
                </a:cubicBezTo>
                <a:cubicBezTo>
                  <a:pt x="382" y="224"/>
                  <a:pt x="382" y="224"/>
                  <a:pt x="382" y="224"/>
                </a:cubicBezTo>
                <a:cubicBezTo>
                  <a:pt x="381" y="225"/>
                  <a:pt x="380" y="226"/>
                  <a:pt x="379" y="225"/>
                </a:cubicBezTo>
                <a:cubicBezTo>
                  <a:pt x="373" y="223"/>
                  <a:pt x="373" y="224"/>
                  <a:pt x="373" y="224"/>
                </a:cubicBezTo>
                <a:cubicBezTo>
                  <a:pt x="372" y="223"/>
                  <a:pt x="371" y="222"/>
                  <a:pt x="371" y="221"/>
                </a:cubicBezTo>
                <a:cubicBezTo>
                  <a:pt x="372" y="212"/>
                  <a:pt x="372" y="212"/>
                  <a:pt x="372" y="212"/>
                </a:cubicBezTo>
                <a:cubicBezTo>
                  <a:pt x="371" y="212"/>
                  <a:pt x="371" y="211"/>
                  <a:pt x="370" y="210"/>
                </a:cubicBezTo>
                <a:cubicBezTo>
                  <a:pt x="361" y="213"/>
                  <a:pt x="361" y="213"/>
                  <a:pt x="361" y="213"/>
                </a:cubicBezTo>
                <a:cubicBezTo>
                  <a:pt x="360" y="214"/>
                  <a:pt x="359" y="213"/>
                  <a:pt x="358" y="212"/>
                </a:cubicBezTo>
                <a:cubicBezTo>
                  <a:pt x="355" y="207"/>
                  <a:pt x="355" y="207"/>
                  <a:pt x="355" y="207"/>
                </a:cubicBezTo>
                <a:cubicBezTo>
                  <a:pt x="355" y="206"/>
                  <a:pt x="355" y="205"/>
                  <a:pt x="356" y="204"/>
                </a:cubicBezTo>
                <a:cubicBezTo>
                  <a:pt x="362" y="198"/>
                  <a:pt x="362" y="198"/>
                  <a:pt x="362" y="198"/>
                </a:cubicBezTo>
                <a:cubicBezTo>
                  <a:pt x="362" y="197"/>
                  <a:pt x="361" y="195"/>
                  <a:pt x="361" y="194"/>
                </a:cubicBezTo>
                <a:cubicBezTo>
                  <a:pt x="353" y="191"/>
                  <a:pt x="353" y="191"/>
                  <a:pt x="353" y="191"/>
                </a:cubicBezTo>
                <a:cubicBezTo>
                  <a:pt x="352" y="190"/>
                  <a:pt x="351" y="189"/>
                  <a:pt x="352" y="188"/>
                </a:cubicBezTo>
                <a:cubicBezTo>
                  <a:pt x="353" y="182"/>
                  <a:pt x="353" y="182"/>
                  <a:pt x="353" y="182"/>
                </a:cubicBezTo>
                <a:cubicBezTo>
                  <a:pt x="353" y="181"/>
                  <a:pt x="354" y="180"/>
                  <a:pt x="355" y="180"/>
                </a:cubicBezTo>
                <a:cubicBezTo>
                  <a:pt x="364" y="180"/>
                  <a:pt x="364" y="180"/>
                  <a:pt x="364" y="180"/>
                </a:cubicBezTo>
                <a:cubicBezTo>
                  <a:pt x="364" y="179"/>
                  <a:pt x="365" y="178"/>
                  <a:pt x="365" y="178"/>
                </a:cubicBezTo>
                <a:cubicBezTo>
                  <a:pt x="361" y="170"/>
                  <a:pt x="361" y="170"/>
                  <a:pt x="361" y="170"/>
                </a:cubicBezTo>
                <a:cubicBezTo>
                  <a:pt x="360" y="169"/>
                  <a:pt x="361" y="168"/>
                  <a:pt x="361" y="167"/>
                </a:cubicBezTo>
                <a:cubicBezTo>
                  <a:pt x="366" y="163"/>
                  <a:pt x="366" y="163"/>
                  <a:pt x="366" y="163"/>
                </a:cubicBezTo>
                <a:cubicBezTo>
                  <a:pt x="367" y="162"/>
                  <a:pt x="368" y="162"/>
                  <a:pt x="369" y="163"/>
                </a:cubicBezTo>
                <a:cubicBezTo>
                  <a:pt x="376" y="168"/>
                  <a:pt x="376" y="168"/>
                  <a:pt x="376" y="168"/>
                </a:cubicBezTo>
                <a:cubicBezTo>
                  <a:pt x="377" y="168"/>
                  <a:pt x="378" y="168"/>
                  <a:pt x="379" y="167"/>
                </a:cubicBezTo>
                <a:cubicBezTo>
                  <a:pt x="381" y="158"/>
                  <a:pt x="381" y="158"/>
                  <a:pt x="381" y="158"/>
                </a:cubicBezTo>
                <a:cubicBezTo>
                  <a:pt x="381" y="157"/>
                  <a:pt x="382" y="156"/>
                  <a:pt x="383" y="156"/>
                </a:cubicBezTo>
                <a:cubicBezTo>
                  <a:pt x="389" y="156"/>
                  <a:pt x="389" y="156"/>
                  <a:pt x="389" y="156"/>
                </a:cubicBezTo>
                <a:cubicBezTo>
                  <a:pt x="390" y="156"/>
                  <a:pt x="391" y="157"/>
                  <a:pt x="391" y="158"/>
                </a:cubicBezTo>
                <a:cubicBezTo>
                  <a:pt x="393" y="167"/>
                  <a:pt x="393" y="167"/>
                  <a:pt x="393" y="167"/>
                </a:cubicBezTo>
                <a:cubicBezTo>
                  <a:pt x="394" y="168"/>
                  <a:pt x="395" y="168"/>
                  <a:pt x="396" y="168"/>
                </a:cubicBezTo>
                <a:cubicBezTo>
                  <a:pt x="403" y="163"/>
                  <a:pt x="403" y="163"/>
                  <a:pt x="403" y="163"/>
                </a:cubicBezTo>
                <a:cubicBezTo>
                  <a:pt x="404" y="162"/>
                  <a:pt x="405" y="162"/>
                  <a:pt x="406" y="163"/>
                </a:cubicBezTo>
                <a:cubicBezTo>
                  <a:pt x="411" y="167"/>
                  <a:pt x="411" y="167"/>
                  <a:pt x="411" y="167"/>
                </a:cubicBezTo>
                <a:cubicBezTo>
                  <a:pt x="412" y="167"/>
                  <a:pt x="412" y="169"/>
                  <a:pt x="411" y="170"/>
                </a:cubicBezTo>
                <a:close/>
                <a:moveTo>
                  <a:pt x="399" y="191"/>
                </a:moveTo>
                <a:cubicBezTo>
                  <a:pt x="399" y="184"/>
                  <a:pt x="393" y="178"/>
                  <a:pt x="386" y="178"/>
                </a:cubicBezTo>
                <a:cubicBezTo>
                  <a:pt x="379" y="178"/>
                  <a:pt x="373" y="184"/>
                  <a:pt x="373" y="191"/>
                </a:cubicBezTo>
                <a:cubicBezTo>
                  <a:pt x="373" y="199"/>
                  <a:pt x="379" y="204"/>
                  <a:pt x="386" y="204"/>
                </a:cubicBezTo>
                <a:cubicBezTo>
                  <a:pt x="393" y="204"/>
                  <a:pt x="399" y="199"/>
                  <a:pt x="399" y="191"/>
                </a:cubicBezTo>
                <a:close/>
                <a:moveTo>
                  <a:pt x="103" y="599"/>
                </a:moveTo>
                <a:cubicBezTo>
                  <a:pt x="99" y="599"/>
                  <a:pt x="97" y="602"/>
                  <a:pt x="97" y="605"/>
                </a:cubicBezTo>
                <a:cubicBezTo>
                  <a:pt x="97" y="608"/>
                  <a:pt x="99" y="610"/>
                  <a:pt x="103" y="610"/>
                </a:cubicBezTo>
                <a:cubicBezTo>
                  <a:pt x="106" y="610"/>
                  <a:pt x="108" y="608"/>
                  <a:pt x="108" y="605"/>
                </a:cubicBezTo>
                <a:cubicBezTo>
                  <a:pt x="108" y="602"/>
                  <a:pt x="106" y="599"/>
                  <a:pt x="103" y="599"/>
                </a:cubicBezTo>
                <a:close/>
                <a:moveTo>
                  <a:pt x="244" y="817"/>
                </a:moveTo>
                <a:cubicBezTo>
                  <a:pt x="248" y="817"/>
                  <a:pt x="250" y="814"/>
                  <a:pt x="250" y="811"/>
                </a:cubicBezTo>
                <a:cubicBezTo>
                  <a:pt x="250" y="808"/>
                  <a:pt x="248" y="806"/>
                  <a:pt x="244" y="806"/>
                </a:cubicBezTo>
                <a:cubicBezTo>
                  <a:pt x="241" y="806"/>
                  <a:pt x="239" y="808"/>
                  <a:pt x="239" y="811"/>
                </a:cubicBezTo>
                <a:cubicBezTo>
                  <a:pt x="239" y="814"/>
                  <a:pt x="241" y="817"/>
                  <a:pt x="244" y="817"/>
                </a:cubicBezTo>
                <a:close/>
                <a:moveTo>
                  <a:pt x="639" y="180"/>
                </a:moveTo>
                <a:cubicBezTo>
                  <a:pt x="637" y="180"/>
                  <a:pt x="636" y="181"/>
                  <a:pt x="636" y="182"/>
                </a:cubicBezTo>
                <a:cubicBezTo>
                  <a:pt x="636" y="182"/>
                  <a:pt x="636" y="182"/>
                  <a:pt x="635" y="188"/>
                </a:cubicBezTo>
                <a:cubicBezTo>
                  <a:pt x="635" y="189"/>
                  <a:pt x="636" y="190"/>
                  <a:pt x="636" y="191"/>
                </a:cubicBezTo>
                <a:cubicBezTo>
                  <a:pt x="636" y="191"/>
                  <a:pt x="636" y="191"/>
                  <a:pt x="645" y="194"/>
                </a:cubicBezTo>
                <a:cubicBezTo>
                  <a:pt x="645" y="195"/>
                  <a:pt x="645" y="197"/>
                  <a:pt x="646" y="198"/>
                </a:cubicBezTo>
                <a:cubicBezTo>
                  <a:pt x="646" y="198"/>
                  <a:pt x="646" y="198"/>
                  <a:pt x="639" y="204"/>
                </a:cubicBezTo>
                <a:cubicBezTo>
                  <a:pt x="638" y="205"/>
                  <a:pt x="638" y="206"/>
                  <a:pt x="639" y="207"/>
                </a:cubicBezTo>
                <a:cubicBezTo>
                  <a:pt x="639" y="207"/>
                  <a:pt x="639" y="207"/>
                  <a:pt x="642" y="212"/>
                </a:cubicBezTo>
                <a:cubicBezTo>
                  <a:pt x="643" y="213"/>
                  <a:pt x="644" y="214"/>
                  <a:pt x="645" y="213"/>
                </a:cubicBezTo>
                <a:cubicBezTo>
                  <a:pt x="645" y="213"/>
                  <a:pt x="645" y="213"/>
                  <a:pt x="649" y="212"/>
                </a:cubicBezTo>
                <a:cubicBezTo>
                  <a:pt x="649" y="163"/>
                  <a:pt x="649" y="163"/>
                  <a:pt x="649" y="163"/>
                </a:cubicBezTo>
                <a:cubicBezTo>
                  <a:pt x="649" y="164"/>
                  <a:pt x="647" y="165"/>
                  <a:pt x="645" y="167"/>
                </a:cubicBezTo>
                <a:cubicBezTo>
                  <a:pt x="644" y="168"/>
                  <a:pt x="644" y="169"/>
                  <a:pt x="644" y="170"/>
                </a:cubicBezTo>
                <a:cubicBezTo>
                  <a:pt x="644" y="170"/>
                  <a:pt x="644" y="170"/>
                  <a:pt x="649" y="178"/>
                </a:cubicBezTo>
                <a:cubicBezTo>
                  <a:pt x="648" y="178"/>
                  <a:pt x="648" y="179"/>
                  <a:pt x="647" y="180"/>
                </a:cubicBezTo>
                <a:cubicBezTo>
                  <a:pt x="647" y="180"/>
                  <a:pt x="647" y="180"/>
                  <a:pt x="639" y="180"/>
                </a:cubicBezTo>
                <a:close/>
                <a:moveTo>
                  <a:pt x="528" y="186"/>
                </a:moveTo>
                <a:cubicBezTo>
                  <a:pt x="525" y="186"/>
                  <a:pt x="522" y="188"/>
                  <a:pt x="522" y="191"/>
                </a:cubicBezTo>
                <a:cubicBezTo>
                  <a:pt x="522" y="194"/>
                  <a:pt x="525" y="197"/>
                  <a:pt x="528" y="197"/>
                </a:cubicBezTo>
                <a:cubicBezTo>
                  <a:pt x="531" y="197"/>
                  <a:pt x="534" y="194"/>
                  <a:pt x="534" y="191"/>
                </a:cubicBezTo>
                <a:cubicBezTo>
                  <a:pt x="534" y="188"/>
                  <a:pt x="531" y="186"/>
                  <a:pt x="528" y="186"/>
                </a:cubicBezTo>
                <a:close/>
                <a:moveTo>
                  <a:pt x="553" y="170"/>
                </a:moveTo>
                <a:cubicBezTo>
                  <a:pt x="549" y="178"/>
                  <a:pt x="549" y="178"/>
                  <a:pt x="549" y="178"/>
                </a:cubicBezTo>
                <a:cubicBezTo>
                  <a:pt x="549" y="178"/>
                  <a:pt x="550" y="179"/>
                  <a:pt x="550" y="180"/>
                </a:cubicBezTo>
                <a:cubicBezTo>
                  <a:pt x="559" y="180"/>
                  <a:pt x="559" y="180"/>
                  <a:pt x="559" y="180"/>
                </a:cubicBezTo>
                <a:cubicBezTo>
                  <a:pt x="560" y="180"/>
                  <a:pt x="561" y="181"/>
                  <a:pt x="561" y="182"/>
                </a:cubicBezTo>
                <a:cubicBezTo>
                  <a:pt x="563" y="188"/>
                  <a:pt x="563" y="188"/>
                  <a:pt x="563" y="188"/>
                </a:cubicBezTo>
                <a:cubicBezTo>
                  <a:pt x="563" y="189"/>
                  <a:pt x="562" y="190"/>
                  <a:pt x="561" y="191"/>
                </a:cubicBezTo>
                <a:cubicBezTo>
                  <a:pt x="553" y="194"/>
                  <a:pt x="553" y="194"/>
                  <a:pt x="553" y="194"/>
                </a:cubicBezTo>
                <a:cubicBezTo>
                  <a:pt x="553" y="195"/>
                  <a:pt x="553" y="196"/>
                  <a:pt x="552" y="197"/>
                </a:cubicBezTo>
                <a:cubicBezTo>
                  <a:pt x="559" y="203"/>
                  <a:pt x="559" y="203"/>
                  <a:pt x="559" y="203"/>
                </a:cubicBezTo>
                <a:cubicBezTo>
                  <a:pt x="560" y="203"/>
                  <a:pt x="560" y="204"/>
                  <a:pt x="560" y="205"/>
                </a:cubicBezTo>
                <a:cubicBezTo>
                  <a:pt x="557" y="211"/>
                  <a:pt x="557" y="211"/>
                  <a:pt x="557" y="211"/>
                </a:cubicBezTo>
                <a:cubicBezTo>
                  <a:pt x="556" y="212"/>
                  <a:pt x="555" y="212"/>
                  <a:pt x="554" y="212"/>
                </a:cubicBezTo>
                <a:cubicBezTo>
                  <a:pt x="545" y="209"/>
                  <a:pt x="545" y="209"/>
                  <a:pt x="545" y="209"/>
                </a:cubicBezTo>
                <a:cubicBezTo>
                  <a:pt x="545" y="210"/>
                  <a:pt x="545" y="210"/>
                  <a:pt x="544" y="211"/>
                </a:cubicBezTo>
                <a:cubicBezTo>
                  <a:pt x="546" y="220"/>
                  <a:pt x="546" y="220"/>
                  <a:pt x="546" y="220"/>
                </a:cubicBezTo>
                <a:cubicBezTo>
                  <a:pt x="546" y="220"/>
                  <a:pt x="546" y="222"/>
                  <a:pt x="545" y="222"/>
                </a:cubicBezTo>
                <a:cubicBezTo>
                  <a:pt x="539" y="224"/>
                  <a:pt x="539" y="224"/>
                  <a:pt x="539" y="224"/>
                </a:cubicBezTo>
                <a:cubicBezTo>
                  <a:pt x="538" y="225"/>
                  <a:pt x="537" y="224"/>
                  <a:pt x="536" y="224"/>
                </a:cubicBezTo>
                <a:cubicBezTo>
                  <a:pt x="531" y="216"/>
                  <a:pt x="531" y="216"/>
                  <a:pt x="531" y="216"/>
                </a:cubicBezTo>
                <a:cubicBezTo>
                  <a:pt x="530" y="216"/>
                  <a:pt x="529" y="216"/>
                  <a:pt x="528" y="216"/>
                </a:cubicBezTo>
                <a:cubicBezTo>
                  <a:pt x="528" y="216"/>
                  <a:pt x="528" y="216"/>
                  <a:pt x="528" y="216"/>
                </a:cubicBezTo>
                <a:cubicBezTo>
                  <a:pt x="523" y="224"/>
                  <a:pt x="523" y="224"/>
                  <a:pt x="523" y="224"/>
                </a:cubicBezTo>
                <a:cubicBezTo>
                  <a:pt x="523" y="225"/>
                  <a:pt x="522" y="226"/>
                  <a:pt x="521" y="225"/>
                </a:cubicBezTo>
                <a:cubicBezTo>
                  <a:pt x="515" y="223"/>
                  <a:pt x="515" y="224"/>
                  <a:pt x="515" y="224"/>
                </a:cubicBezTo>
                <a:cubicBezTo>
                  <a:pt x="514" y="223"/>
                  <a:pt x="513" y="222"/>
                  <a:pt x="513" y="221"/>
                </a:cubicBezTo>
                <a:cubicBezTo>
                  <a:pt x="514" y="212"/>
                  <a:pt x="514" y="212"/>
                  <a:pt x="514" y="212"/>
                </a:cubicBezTo>
                <a:cubicBezTo>
                  <a:pt x="513" y="212"/>
                  <a:pt x="512" y="211"/>
                  <a:pt x="511" y="210"/>
                </a:cubicBezTo>
                <a:cubicBezTo>
                  <a:pt x="503" y="213"/>
                  <a:pt x="503" y="213"/>
                  <a:pt x="503" y="213"/>
                </a:cubicBezTo>
                <a:cubicBezTo>
                  <a:pt x="502" y="214"/>
                  <a:pt x="501" y="213"/>
                  <a:pt x="500" y="212"/>
                </a:cubicBezTo>
                <a:cubicBezTo>
                  <a:pt x="497" y="207"/>
                  <a:pt x="497" y="207"/>
                  <a:pt x="497" y="207"/>
                </a:cubicBezTo>
                <a:cubicBezTo>
                  <a:pt x="496" y="206"/>
                  <a:pt x="496" y="205"/>
                  <a:pt x="497" y="204"/>
                </a:cubicBezTo>
                <a:cubicBezTo>
                  <a:pt x="504" y="198"/>
                  <a:pt x="504" y="198"/>
                  <a:pt x="504" y="198"/>
                </a:cubicBezTo>
                <a:cubicBezTo>
                  <a:pt x="504" y="197"/>
                  <a:pt x="503" y="195"/>
                  <a:pt x="503" y="194"/>
                </a:cubicBezTo>
                <a:cubicBezTo>
                  <a:pt x="495" y="191"/>
                  <a:pt x="495" y="191"/>
                  <a:pt x="495" y="191"/>
                </a:cubicBezTo>
                <a:cubicBezTo>
                  <a:pt x="494" y="190"/>
                  <a:pt x="493" y="189"/>
                  <a:pt x="493" y="188"/>
                </a:cubicBezTo>
                <a:cubicBezTo>
                  <a:pt x="494" y="182"/>
                  <a:pt x="494" y="182"/>
                  <a:pt x="494" y="182"/>
                </a:cubicBezTo>
                <a:cubicBezTo>
                  <a:pt x="495" y="181"/>
                  <a:pt x="496" y="180"/>
                  <a:pt x="497" y="180"/>
                </a:cubicBezTo>
                <a:cubicBezTo>
                  <a:pt x="506" y="180"/>
                  <a:pt x="506" y="180"/>
                  <a:pt x="506" y="180"/>
                </a:cubicBezTo>
                <a:cubicBezTo>
                  <a:pt x="506" y="179"/>
                  <a:pt x="507" y="178"/>
                  <a:pt x="507" y="178"/>
                </a:cubicBezTo>
                <a:cubicBezTo>
                  <a:pt x="503" y="170"/>
                  <a:pt x="503" y="170"/>
                  <a:pt x="503" y="170"/>
                </a:cubicBezTo>
                <a:cubicBezTo>
                  <a:pt x="502" y="169"/>
                  <a:pt x="502" y="168"/>
                  <a:pt x="503" y="167"/>
                </a:cubicBezTo>
                <a:cubicBezTo>
                  <a:pt x="508" y="163"/>
                  <a:pt x="508" y="163"/>
                  <a:pt x="508" y="163"/>
                </a:cubicBezTo>
                <a:cubicBezTo>
                  <a:pt x="509" y="162"/>
                  <a:pt x="510" y="162"/>
                  <a:pt x="511" y="163"/>
                </a:cubicBezTo>
                <a:cubicBezTo>
                  <a:pt x="518" y="168"/>
                  <a:pt x="518" y="168"/>
                  <a:pt x="518" y="168"/>
                </a:cubicBezTo>
                <a:cubicBezTo>
                  <a:pt x="519" y="168"/>
                  <a:pt x="520" y="168"/>
                  <a:pt x="521" y="167"/>
                </a:cubicBezTo>
                <a:cubicBezTo>
                  <a:pt x="523" y="158"/>
                  <a:pt x="523" y="158"/>
                  <a:pt x="523" y="158"/>
                </a:cubicBezTo>
                <a:cubicBezTo>
                  <a:pt x="523" y="157"/>
                  <a:pt x="524" y="156"/>
                  <a:pt x="525" y="156"/>
                </a:cubicBezTo>
                <a:cubicBezTo>
                  <a:pt x="531" y="156"/>
                  <a:pt x="531" y="156"/>
                  <a:pt x="531" y="156"/>
                </a:cubicBezTo>
                <a:cubicBezTo>
                  <a:pt x="532" y="156"/>
                  <a:pt x="533" y="157"/>
                  <a:pt x="533" y="158"/>
                </a:cubicBezTo>
                <a:cubicBezTo>
                  <a:pt x="535" y="167"/>
                  <a:pt x="535" y="167"/>
                  <a:pt x="535" y="167"/>
                </a:cubicBezTo>
                <a:cubicBezTo>
                  <a:pt x="536" y="168"/>
                  <a:pt x="537" y="168"/>
                  <a:pt x="538" y="168"/>
                </a:cubicBezTo>
                <a:cubicBezTo>
                  <a:pt x="545" y="163"/>
                  <a:pt x="545" y="163"/>
                  <a:pt x="545" y="163"/>
                </a:cubicBezTo>
                <a:cubicBezTo>
                  <a:pt x="546" y="162"/>
                  <a:pt x="547" y="162"/>
                  <a:pt x="548" y="163"/>
                </a:cubicBezTo>
                <a:cubicBezTo>
                  <a:pt x="553" y="167"/>
                  <a:pt x="553" y="167"/>
                  <a:pt x="553" y="167"/>
                </a:cubicBezTo>
                <a:cubicBezTo>
                  <a:pt x="553" y="167"/>
                  <a:pt x="554" y="169"/>
                  <a:pt x="553" y="170"/>
                </a:cubicBezTo>
                <a:close/>
                <a:moveTo>
                  <a:pt x="541" y="191"/>
                </a:moveTo>
                <a:cubicBezTo>
                  <a:pt x="541" y="184"/>
                  <a:pt x="535" y="178"/>
                  <a:pt x="528" y="178"/>
                </a:cubicBezTo>
                <a:cubicBezTo>
                  <a:pt x="521" y="178"/>
                  <a:pt x="515" y="184"/>
                  <a:pt x="515" y="191"/>
                </a:cubicBezTo>
                <a:cubicBezTo>
                  <a:pt x="515" y="199"/>
                  <a:pt x="521" y="204"/>
                  <a:pt x="528" y="204"/>
                </a:cubicBezTo>
                <a:cubicBezTo>
                  <a:pt x="535" y="204"/>
                  <a:pt x="541" y="199"/>
                  <a:pt x="541" y="191"/>
                </a:cubicBezTo>
                <a:close/>
                <a:moveTo>
                  <a:pt x="159" y="634"/>
                </a:moveTo>
                <a:cubicBezTo>
                  <a:pt x="159" y="626"/>
                  <a:pt x="159" y="626"/>
                  <a:pt x="159" y="626"/>
                </a:cubicBezTo>
                <a:cubicBezTo>
                  <a:pt x="159" y="625"/>
                  <a:pt x="158" y="624"/>
                  <a:pt x="157" y="624"/>
                </a:cubicBezTo>
                <a:cubicBezTo>
                  <a:pt x="148" y="627"/>
                  <a:pt x="148" y="627"/>
                  <a:pt x="148" y="627"/>
                </a:cubicBezTo>
                <a:cubicBezTo>
                  <a:pt x="148" y="627"/>
                  <a:pt x="146" y="627"/>
                  <a:pt x="146" y="626"/>
                </a:cubicBezTo>
                <a:cubicBezTo>
                  <a:pt x="142" y="621"/>
                  <a:pt x="142" y="621"/>
                  <a:pt x="142" y="621"/>
                </a:cubicBezTo>
                <a:cubicBezTo>
                  <a:pt x="142" y="620"/>
                  <a:pt x="142" y="618"/>
                  <a:pt x="143" y="618"/>
                </a:cubicBezTo>
                <a:cubicBezTo>
                  <a:pt x="149" y="611"/>
                  <a:pt x="149" y="611"/>
                  <a:pt x="149" y="611"/>
                </a:cubicBezTo>
                <a:cubicBezTo>
                  <a:pt x="149" y="610"/>
                  <a:pt x="149" y="609"/>
                  <a:pt x="149" y="607"/>
                </a:cubicBezTo>
                <a:cubicBezTo>
                  <a:pt x="140" y="604"/>
                  <a:pt x="140" y="604"/>
                  <a:pt x="140" y="604"/>
                </a:cubicBezTo>
                <a:cubicBezTo>
                  <a:pt x="139" y="604"/>
                  <a:pt x="139" y="602"/>
                  <a:pt x="139" y="602"/>
                </a:cubicBezTo>
                <a:cubicBezTo>
                  <a:pt x="140" y="595"/>
                  <a:pt x="140" y="595"/>
                  <a:pt x="140" y="595"/>
                </a:cubicBezTo>
                <a:cubicBezTo>
                  <a:pt x="140" y="594"/>
                  <a:pt x="141" y="593"/>
                  <a:pt x="142" y="593"/>
                </a:cubicBezTo>
                <a:cubicBezTo>
                  <a:pt x="151" y="593"/>
                  <a:pt x="151" y="593"/>
                  <a:pt x="151" y="593"/>
                </a:cubicBezTo>
                <a:cubicBezTo>
                  <a:pt x="151" y="592"/>
                  <a:pt x="152" y="592"/>
                  <a:pt x="152" y="591"/>
                </a:cubicBezTo>
                <a:cubicBezTo>
                  <a:pt x="148" y="583"/>
                  <a:pt x="148" y="583"/>
                  <a:pt x="148" y="583"/>
                </a:cubicBezTo>
                <a:cubicBezTo>
                  <a:pt x="148" y="582"/>
                  <a:pt x="148" y="581"/>
                  <a:pt x="149" y="580"/>
                </a:cubicBezTo>
                <a:cubicBezTo>
                  <a:pt x="153" y="576"/>
                  <a:pt x="153" y="576"/>
                  <a:pt x="153" y="576"/>
                </a:cubicBezTo>
                <a:cubicBezTo>
                  <a:pt x="154" y="575"/>
                  <a:pt x="155" y="575"/>
                  <a:pt x="156" y="576"/>
                </a:cubicBezTo>
                <a:cubicBezTo>
                  <a:pt x="163" y="582"/>
                  <a:pt x="163" y="582"/>
                  <a:pt x="163" y="582"/>
                </a:cubicBezTo>
                <a:cubicBezTo>
                  <a:pt x="164" y="581"/>
                  <a:pt x="165" y="581"/>
                  <a:pt x="166" y="581"/>
                </a:cubicBezTo>
                <a:cubicBezTo>
                  <a:pt x="168" y="572"/>
                  <a:pt x="168" y="572"/>
                  <a:pt x="168" y="572"/>
                </a:cubicBezTo>
                <a:cubicBezTo>
                  <a:pt x="168" y="571"/>
                  <a:pt x="169" y="570"/>
                  <a:pt x="170" y="570"/>
                </a:cubicBezTo>
                <a:cubicBezTo>
                  <a:pt x="177" y="570"/>
                  <a:pt x="177" y="570"/>
                  <a:pt x="177" y="570"/>
                </a:cubicBezTo>
                <a:cubicBezTo>
                  <a:pt x="178" y="570"/>
                  <a:pt x="179" y="571"/>
                  <a:pt x="179" y="572"/>
                </a:cubicBezTo>
                <a:cubicBezTo>
                  <a:pt x="181" y="581"/>
                  <a:pt x="181" y="581"/>
                  <a:pt x="181" y="581"/>
                </a:cubicBezTo>
                <a:cubicBezTo>
                  <a:pt x="182" y="581"/>
                  <a:pt x="182" y="581"/>
                  <a:pt x="183" y="582"/>
                </a:cubicBezTo>
                <a:cubicBezTo>
                  <a:pt x="190" y="576"/>
                  <a:pt x="190" y="576"/>
                  <a:pt x="190" y="576"/>
                </a:cubicBezTo>
                <a:cubicBezTo>
                  <a:pt x="191" y="575"/>
                  <a:pt x="193" y="575"/>
                  <a:pt x="193" y="576"/>
                </a:cubicBezTo>
                <a:cubicBezTo>
                  <a:pt x="198" y="580"/>
                  <a:pt x="198" y="580"/>
                  <a:pt x="198" y="580"/>
                </a:cubicBezTo>
                <a:cubicBezTo>
                  <a:pt x="199" y="581"/>
                  <a:pt x="199" y="582"/>
                  <a:pt x="199" y="583"/>
                </a:cubicBezTo>
                <a:cubicBezTo>
                  <a:pt x="194" y="591"/>
                  <a:pt x="194" y="591"/>
                  <a:pt x="194" y="591"/>
                </a:cubicBezTo>
                <a:cubicBezTo>
                  <a:pt x="195" y="592"/>
                  <a:pt x="195" y="592"/>
                  <a:pt x="196" y="593"/>
                </a:cubicBezTo>
                <a:cubicBezTo>
                  <a:pt x="205" y="593"/>
                  <a:pt x="205" y="593"/>
                  <a:pt x="205" y="593"/>
                </a:cubicBezTo>
                <a:cubicBezTo>
                  <a:pt x="206" y="593"/>
                  <a:pt x="207" y="594"/>
                  <a:pt x="207" y="595"/>
                </a:cubicBezTo>
                <a:cubicBezTo>
                  <a:pt x="208" y="601"/>
                  <a:pt x="208" y="601"/>
                  <a:pt x="208" y="601"/>
                </a:cubicBezTo>
                <a:cubicBezTo>
                  <a:pt x="208" y="602"/>
                  <a:pt x="208" y="604"/>
                  <a:pt x="207" y="604"/>
                </a:cubicBezTo>
                <a:cubicBezTo>
                  <a:pt x="198" y="607"/>
                  <a:pt x="198" y="607"/>
                  <a:pt x="198" y="607"/>
                </a:cubicBezTo>
                <a:cubicBezTo>
                  <a:pt x="198" y="608"/>
                  <a:pt x="198" y="609"/>
                  <a:pt x="198" y="610"/>
                </a:cubicBezTo>
                <a:cubicBezTo>
                  <a:pt x="205" y="616"/>
                  <a:pt x="205" y="616"/>
                  <a:pt x="205" y="616"/>
                </a:cubicBezTo>
                <a:cubicBezTo>
                  <a:pt x="205" y="617"/>
                  <a:pt x="206" y="618"/>
                  <a:pt x="205" y="619"/>
                </a:cubicBezTo>
                <a:cubicBezTo>
                  <a:pt x="202" y="624"/>
                  <a:pt x="202" y="624"/>
                  <a:pt x="202" y="624"/>
                </a:cubicBezTo>
                <a:cubicBezTo>
                  <a:pt x="202" y="625"/>
                  <a:pt x="201" y="626"/>
                  <a:pt x="199" y="626"/>
                </a:cubicBezTo>
                <a:cubicBezTo>
                  <a:pt x="191" y="623"/>
                  <a:pt x="191" y="623"/>
                  <a:pt x="191" y="623"/>
                </a:cubicBezTo>
                <a:cubicBezTo>
                  <a:pt x="190" y="623"/>
                  <a:pt x="190" y="623"/>
                  <a:pt x="190" y="624"/>
                </a:cubicBezTo>
                <a:cubicBezTo>
                  <a:pt x="191" y="633"/>
                  <a:pt x="191" y="633"/>
                  <a:pt x="191" y="633"/>
                </a:cubicBezTo>
                <a:cubicBezTo>
                  <a:pt x="192" y="634"/>
                  <a:pt x="191" y="635"/>
                  <a:pt x="190" y="635"/>
                </a:cubicBezTo>
                <a:cubicBezTo>
                  <a:pt x="184" y="638"/>
                  <a:pt x="184" y="638"/>
                  <a:pt x="184" y="638"/>
                </a:cubicBezTo>
                <a:cubicBezTo>
                  <a:pt x="183" y="638"/>
                  <a:pt x="182" y="638"/>
                  <a:pt x="182" y="637"/>
                </a:cubicBezTo>
                <a:cubicBezTo>
                  <a:pt x="176" y="630"/>
                  <a:pt x="176" y="630"/>
                  <a:pt x="176" y="630"/>
                </a:cubicBezTo>
                <a:cubicBezTo>
                  <a:pt x="175" y="630"/>
                  <a:pt x="174" y="630"/>
                  <a:pt x="174" y="630"/>
                </a:cubicBezTo>
                <a:cubicBezTo>
                  <a:pt x="173" y="630"/>
                  <a:pt x="173" y="630"/>
                  <a:pt x="173" y="630"/>
                </a:cubicBezTo>
                <a:cubicBezTo>
                  <a:pt x="169" y="638"/>
                  <a:pt x="169" y="638"/>
                  <a:pt x="169" y="638"/>
                </a:cubicBezTo>
                <a:cubicBezTo>
                  <a:pt x="168" y="639"/>
                  <a:pt x="167" y="639"/>
                  <a:pt x="166" y="639"/>
                </a:cubicBezTo>
                <a:cubicBezTo>
                  <a:pt x="160" y="637"/>
                  <a:pt x="160" y="637"/>
                  <a:pt x="160" y="637"/>
                </a:cubicBezTo>
                <a:cubicBezTo>
                  <a:pt x="159" y="637"/>
                  <a:pt x="159" y="636"/>
                  <a:pt x="159" y="634"/>
                </a:cubicBezTo>
                <a:close/>
                <a:moveTo>
                  <a:pt x="160" y="605"/>
                </a:moveTo>
                <a:cubicBezTo>
                  <a:pt x="160" y="612"/>
                  <a:pt x="166" y="618"/>
                  <a:pt x="174" y="618"/>
                </a:cubicBezTo>
                <a:cubicBezTo>
                  <a:pt x="181" y="618"/>
                  <a:pt x="187" y="612"/>
                  <a:pt x="187" y="605"/>
                </a:cubicBezTo>
                <a:cubicBezTo>
                  <a:pt x="187" y="597"/>
                  <a:pt x="181" y="591"/>
                  <a:pt x="174" y="591"/>
                </a:cubicBezTo>
                <a:cubicBezTo>
                  <a:pt x="166" y="591"/>
                  <a:pt x="160" y="597"/>
                  <a:pt x="160" y="605"/>
                </a:cubicBezTo>
                <a:close/>
                <a:moveTo>
                  <a:pt x="198" y="745"/>
                </a:moveTo>
                <a:cubicBezTo>
                  <a:pt x="198" y="746"/>
                  <a:pt x="198" y="747"/>
                  <a:pt x="198" y="748"/>
                </a:cubicBezTo>
                <a:cubicBezTo>
                  <a:pt x="205" y="754"/>
                  <a:pt x="205" y="754"/>
                  <a:pt x="205" y="754"/>
                </a:cubicBezTo>
                <a:cubicBezTo>
                  <a:pt x="205" y="754"/>
                  <a:pt x="206" y="756"/>
                  <a:pt x="205" y="757"/>
                </a:cubicBezTo>
                <a:cubicBezTo>
                  <a:pt x="202" y="762"/>
                  <a:pt x="202" y="762"/>
                  <a:pt x="202" y="762"/>
                </a:cubicBezTo>
                <a:cubicBezTo>
                  <a:pt x="202" y="763"/>
                  <a:pt x="201" y="764"/>
                  <a:pt x="199" y="763"/>
                </a:cubicBezTo>
                <a:cubicBezTo>
                  <a:pt x="191" y="761"/>
                  <a:pt x="191" y="761"/>
                  <a:pt x="191" y="761"/>
                </a:cubicBezTo>
                <a:cubicBezTo>
                  <a:pt x="190" y="761"/>
                  <a:pt x="190" y="761"/>
                  <a:pt x="190" y="762"/>
                </a:cubicBezTo>
                <a:cubicBezTo>
                  <a:pt x="191" y="771"/>
                  <a:pt x="191" y="771"/>
                  <a:pt x="191" y="771"/>
                </a:cubicBezTo>
                <a:cubicBezTo>
                  <a:pt x="192" y="772"/>
                  <a:pt x="191" y="773"/>
                  <a:pt x="190" y="773"/>
                </a:cubicBezTo>
                <a:cubicBezTo>
                  <a:pt x="184" y="776"/>
                  <a:pt x="184" y="776"/>
                  <a:pt x="184" y="776"/>
                </a:cubicBezTo>
                <a:cubicBezTo>
                  <a:pt x="183" y="776"/>
                  <a:pt x="182" y="776"/>
                  <a:pt x="182" y="775"/>
                </a:cubicBezTo>
                <a:cubicBezTo>
                  <a:pt x="176" y="767"/>
                  <a:pt x="176" y="767"/>
                  <a:pt x="176" y="767"/>
                </a:cubicBezTo>
                <a:cubicBezTo>
                  <a:pt x="175" y="768"/>
                  <a:pt x="174" y="768"/>
                  <a:pt x="174" y="768"/>
                </a:cubicBezTo>
                <a:cubicBezTo>
                  <a:pt x="173" y="768"/>
                  <a:pt x="173" y="768"/>
                  <a:pt x="173" y="768"/>
                </a:cubicBezTo>
                <a:cubicBezTo>
                  <a:pt x="169" y="776"/>
                  <a:pt x="169" y="776"/>
                  <a:pt x="169" y="776"/>
                </a:cubicBezTo>
                <a:cubicBezTo>
                  <a:pt x="168" y="777"/>
                  <a:pt x="167" y="777"/>
                  <a:pt x="166" y="777"/>
                </a:cubicBezTo>
                <a:cubicBezTo>
                  <a:pt x="160" y="775"/>
                  <a:pt x="160" y="775"/>
                  <a:pt x="160" y="775"/>
                </a:cubicBezTo>
                <a:cubicBezTo>
                  <a:pt x="159" y="774"/>
                  <a:pt x="159" y="774"/>
                  <a:pt x="159" y="772"/>
                </a:cubicBezTo>
                <a:cubicBezTo>
                  <a:pt x="159" y="763"/>
                  <a:pt x="159" y="763"/>
                  <a:pt x="159" y="763"/>
                </a:cubicBezTo>
                <a:cubicBezTo>
                  <a:pt x="159" y="763"/>
                  <a:pt x="158" y="762"/>
                  <a:pt x="157" y="762"/>
                </a:cubicBezTo>
                <a:cubicBezTo>
                  <a:pt x="148" y="765"/>
                  <a:pt x="148" y="765"/>
                  <a:pt x="148" y="765"/>
                </a:cubicBezTo>
                <a:cubicBezTo>
                  <a:pt x="148" y="765"/>
                  <a:pt x="146" y="765"/>
                  <a:pt x="146" y="764"/>
                </a:cubicBezTo>
                <a:cubicBezTo>
                  <a:pt x="142" y="758"/>
                  <a:pt x="142" y="758"/>
                  <a:pt x="142" y="758"/>
                </a:cubicBezTo>
                <a:cubicBezTo>
                  <a:pt x="142" y="758"/>
                  <a:pt x="142" y="756"/>
                  <a:pt x="143" y="755"/>
                </a:cubicBezTo>
                <a:cubicBezTo>
                  <a:pt x="149" y="749"/>
                  <a:pt x="149" y="749"/>
                  <a:pt x="149" y="749"/>
                </a:cubicBezTo>
                <a:cubicBezTo>
                  <a:pt x="149" y="748"/>
                  <a:pt x="149" y="746"/>
                  <a:pt x="149" y="745"/>
                </a:cubicBezTo>
                <a:cubicBezTo>
                  <a:pt x="140" y="742"/>
                  <a:pt x="140" y="742"/>
                  <a:pt x="140" y="742"/>
                </a:cubicBezTo>
                <a:cubicBezTo>
                  <a:pt x="139" y="742"/>
                  <a:pt x="139" y="740"/>
                  <a:pt x="139" y="739"/>
                </a:cubicBezTo>
                <a:cubicBezTo>
                  <a:pt x="140" y="733"/>
                  <a:pt x="140" y="733"/>
                  <a:pt x="140" y="733"/>
                </a:cubicBezTo>
                <a:cubicBezTo>
                  <a:pt x="140" y="732"/>
                  <a:pt x="141" y="731"/>
                  <a:pt x="142" y="731"/>
                </a:cubicBezTo>
                <a:cubicBezTo>
                  <a:pt x="151" y="731"/>
                  <a:pt x="151" y="731"/>
                  <a:pt x="151" y="731"/>
                </a:cubicBezTo>
                <a:cubicBezTo>
                  <a:pt x="151" y="730"/>
                  <a:pt x="152" y="730"/>
                  <a:pt x="152" y="729"/>
                </a:cubicBezTo>
                <a:cubicBezTo>
                  <a:pt x="148" y="721"/>
                  <a:pt x="148" y="721"/>
                  <a:pt x="148" y="721"/>
                </a:cubicBezTo>
                <a:cubicBezTo>
                  <a:pt x="148" y="720"/>
                  <a:pt x="148" y="719"/>
                  <a:pt x="149" y="718"/>
                </a:cubicBezTo>
                <a:cubicBezTo>
                  <a:pt x="153" y="714"/>
                  <a:pt x="153" y="714"/>
                  <a:pt x="153" y="714"/>
                </a:cubicBezTo>
                <a:cubicBezTo>
                  <a:pt x="154" y="713"/>
                  <a:pt x="155" y="713"/>
                  <a:pt x="156" y="714"/>
                </a:cubicBezTo>
                <a:cubicBezTo>
                  <a:pt x="163" y="719"/>
                  <a:pt x="163" y="719"/>
                  <a:pt x="163" y="719"/>
                </a:cubicBezTo>
                <a:cubicBezTo>
                  <a:pt x="164" y="719"/>
                  <a:pt x="165" y="719"/>
                  <a:pt x="166" y="718"/>
                </a:cubicBezTo>
                <a:cubicBezTo>
                  <a:pt x="168" y="710"/>
                  <a:pt x="168" y="710"/>
                  <a:pt x="168" y="710"/>
                </a:cubicBezTo>
                <a:cubicBezTo>
                  <a:pt x="168" y="709"/>
                  <a:pt x="169" y="708"/>
                  <a:pt x="170" y="708"/>
                </a:cubicBezTo>
                <a:cubicBezTo>
                  <a:pt x="177" y="708"/>
                  <a:pt x="177" y="708"/>
                  <a:pt x="177" y="708"/>
                </a:cubicBezTo>
                <a:cubicBezTo>
                  <a:pt x="178" y="708"/>
                  <a:pt x="179" y="709"/>
                  <a:pt x="179" y="710"/>
                </a:cubicBezTo>
                <a:cubicBezTo>
                  <a:pt x="181" y="718"/>
                  <a:pt x="181" y="718"/>
                  <a:pt x="181" y="718"/>
                </a:cubicBezTo>
                <a:cubicBezTo>
                  <a:pt x="182" y="719"/>
                  <a:pt x="182" y="719"/>
                  <a:pt x="183" y="719"/>
                </a:cubicBezTo>
                <a:cubicBezTo>
                  <a:pt x="190" y="714"/>
                  <a:pt x="190" y="714"/>
                  <a:pt x="190" y="714"/>
                </a:cubicBezTo>
                <a:cubicBezTo>
                  <a:pt x="191" y="713"/>
                  <a:pt x="193" y="713"/>
                  <a:pt x="193" y="714"/>
                </a:cubicBezTo>
                <a:cubicBezTo>
                  <a:pt x="198" y="718"/>
                  <a:pt x="198" y="718"/>
                  <a:pt x="198" y="718"/>
                </a:cubicBezTo>
                <a:cubicBezTo>
                  <a:pt x="199" y="718"/>
                  <a:pt x="199" y="720"/>
                  <a:pt x="199" y="721"/>
                </a:cubicBezTo>
                <a:cubicBezTo>
                  <a:pt x="194" y="729"/>
                  <a:pt x="194" y="729"/>
                  <a:pt x="194" y="729"/>
                </a:cubicBezTo>
                <a:cubicBezTo>
                  <a:pt x="195" y="730"/>
                  <a:pt x="195" y="730"/>
                  <a:pt x="196" y="731"/>
                </a:cubicBezTo>
                <a:cubicBezTo>
                  <a:pt x="205" y="731"/>
                  <a:pt x="205" y="731"/>
                  <a:pt x="205" y="731"/>
                </a:cubicBezTo>
                <a:cubicBezTo>
                  <a:pt x="206" y="731"/>
                  <a:pt x="207" y="732"/>
                  <a:pt x="207" y="733"/>
                </a:cubicBezTo>
                <a:cubicBezTo>
                  <a:pt x="208" y="739"/>
                  <a:pt x="208" y="739"/>
                  <a:pt x="208" y="739"/>
                </a:cubicBezTo>
                <a:cubicBezTo>
                  <a:pt x="208" y="740"/>
                  <a:pt x="208" y="742"/>
                  <a:pt x="207" y="742"/>
                </a:cubicBezTo>
                <a:cubicBezTo>
                  <a:pt x="198" y="745"/>
                  <a:pt x="198" y="745"/>
                  <a:pt x="198" y="745"/>
                </a:cubicBezTo>
                <a:close/>
                <a:moveTo>
                  <a:pt x="187" y="742"/>
                </a:moveTo>
                <a:cubicBezTo>
                  <a:pt x="187" y="735"/>
                  <a:pt x="181" y="729"/>
                  <a:pt x="174" y="729"/>
                </a:cubicBezTo>
                <a:cubicBezTo>
                  <a:pt x="166" y="729"/>
                  <a:pt x="160" y="735"/>
                  <a:pt x="160" y="742"/>
                </a:cubicBezTo>
                <a:cubicBezTo>
                  <a:pt x="160" y="750"/>
                  <a:pt x="166" y="756"/>
                  <a:pt x="174" y="756"/>
                </a:cubicBezTo>
                <a:cubicBezTo>
                  <a:pt x="181" y="756"/>
                  <a:pt x="187" y="750"/>
                  <a:pt x="187" y="742"/>
                </a:cubicBezTo>
                <a:close/>
                <a:moveTo>
                  <a:pt x="174" y="610"/>
                </a:moveTo>
                <a:cubicBezTo>
                  <a:pt x="177" y="610"/>
                  <a:pt x="179" y="608"/>
                  <a:pt x="179" y="605"/>
                </a:cubicBezTo>
                <a:cubicBezTo>
                  <a:pt x="179" y="602"/>
                  <a:pt x="177" y="599"/>
                  <a:pt x="174" y="599"/>
                </a:cubicBezTo>
                <a:cubicBezTo>
                  <a:pt x="170" y="599"/>
                  <a:pt x="168" y="602"/>
                  <a:pt x="168" y="605"/>
                </a:cubicBezTo>
                <a:cubicBezTo>
                  <a:pt x="168" y="608"/>
                  <a:pt x="170" y="610"/>
                  <a:pt x="174" y="610"/>
                </a:cubicBezTo>
                <a:close/>
                <a:moveTo>
                  <a:pt x="422" y="117"/>
                </a:moveTo>
                <a:cubicBezTo>
                  <a:pt x="419" y="117"/>
                  <a:pt x="416" y="119"/>
                  <a:pt x="416" y="122"/>
                </a:cubicBezTo>
                <a:cubicBezTo>
                  <a:pt x="416" y="125"/>
                  <a:pt x="419" y="128"/>
                  <a:pt x="422" y="128"/>
                </a:cubicBezTo>
                <a:cubicBezTo>
                  <a:pt x="425" y="128"/>
                  <a:pt x="428" y="125"/>
                  <a:pt x="428" y="122"/>
                </a:cubicBezTo>
                <a:cubicBezTo>
                  <a:pt x="428" y="119"/>
                  <a:pt x="425" y="117"/>
                  <a:pt x="422" y="117"/>
                </a:cubicBezTo>
                <a:close/>
                <a:moveTo>
                  <a:pt x="340" y="745"/>
                </a:moveTo>
                <a:cubicBezTo>
                  <a:pt x="340" y="746"/>
                  <a:pt x="340" y="747"/>
                  <a:pt x="340" y="748"/>
                </a:cubicBezTo>
                <a:cubicBezTo>
                  <a:pt x="347" y="754"/>
                  <a:pt x="347" y="754"/>
                  <a:pt x="347" y="754"/>
                </a:cubicBezTo>
                <a:cubicBezTo>
                  <a:pt x="347" y="754"/>
                  <a:pt x="348" y="756"/>
                  <a:pt x="347" y="757"/>
                </a:cubicBezTo>
                <a:cubicBezTo>
                  <a:pt x="344" y="762"/>
                  <a:pt x="344" y="762"/>
                  <a:pt x="344" y="762"/>
                </a:cubicBezTo>
                <a:cubicBezTo>
                  <a:pt x="344" y="763"/>
                  <a:pt x="342" y="764"/>
                  <a:pt x="341" y="763"/>
                </a:cubicBezTo>
                <a:cubicBezTo>
                  <a:pt x="333" y="761"/>
                  <a:pt x="333" y="761"/>
                  <a:pt x="333" y="761"/>
                </a:cubicBezTo>
                <a:cubicBezTo>
                  <a:pt x="332" y="761"/>
                  <a:pt x="332" y="761"/>
                  <a:pt x="331" y="762"/>
                </a:cubicBezTo>
                <a:cubicBezTo>
                  <a:pt x="333" y="771"/>
                  <a:pt x="333" y="771"/>
                  <a:pt x="333" y="771"/>
                </a:cubicBezTo>
                <a:cubicBezTo>
                  <a:pt x="333" y="772"/>
                  <a:pt x="333" y="773"/>
                  <a:pt x="332" y="773"/>
                </a:cubicBezTo>
                <a:cubicBezTo>
                  <a:pt x="326" y="776"/>
                  <a:pt x="326" y="776"/>
                  <a:pt x="326" y="776"/>
                </a:cubicBezTo>
                <a:cubicBezTo>
                  <a:pt x="325" y="776"/>
                  <a:pt x="324" y="776"/>
                  <a:pt x="323" y="775"/>
                </a:cubicBezTo>
                <a:cubicBezTo>
                  <a:pt x="318" y="767"/>
                  <a:pt x="318" y="767"/>
                  <a:pt x="318" y="767"/>
                </a:cubicBezTo>
                <a:cubicBezTo>
                  <a:pt x="317" y="768"/>
                  <a:pt x="316" y="768"/>
                  <a:pt x="315" y="768"/>
                </a:cubicBezTo>
                <a:cubicBezTo>
                  <a:pt x="315" y="768"/>
                  <a:pt x="315" y="768"/>
                  <a:pt x="315" y="768"/>
                </a:cubicBezTo>
                <a:cubicBezTo>
                  <a:pt x="311" y="776"/>
                  <a:pt x="311" y="776"/>
                  <a:pt x="311" y="776"/>
                </a:cubicBezTo>
                <a:cubicBezTo>
                  <a:pt x="310" y="777"/>
                  <a:pt x="309" y="777"/>
                  <a:pt x="308" y="777"/>
                </a:cubicBezTo>
                <a:cubicBezTo>
                  <a:pt x="302" y="775"/>
                  <a:pt x="302" y="775"/>
                  <a:pt x="302" y="775"/>
                </a:cubicBezTo>
                <a:cubicBezTo>
                  <a:pt x="301" y="774"/>
                  <a:pt x="300" y="774"/>
                  <a:pt x="300" y="772"/>
                </a:cubicBezTo>
                <a:cubicBezTo>
                  <a:pt x="301" y="763"/>
                  <a:pt x="301" y="763"/>
                  <a:pt x="301" y="763"/>
                </a:cubicBezTo>
                <a:cubicBezTo>
                  <a:pt x="300" y="763"/>
                  <a:pt x="300" y="762"/>
                  <a:pt x="299" y="762"/>
                </a:cubicBezTo>
                <a:cubicBezTo>
                  <a:pt x="290" y="765"/>
                  <a:pt x="290" y="765"/>
                  <a:pt x="290" y="765"/>
                </a:cubicBezTo>
                <a:cubicBezTo>
                  <a:pt x="289" y="765"/>
                  <a:pt x="288" y="765"/>
                  <a:pt x="287" y="764"/>
                </a:cubicBezTo>
                <a:cubicBezTo>
                  <a:pt x="284" y="758"/>
                  <a:pt x="284" y="758"/>
                  <a:pt x="284" y="758"/>
                </a:cubicBezTo>
                <a:cubicBezTo>
                  <a:pt x="284" y="758"/>
                  <a:pt x="284" y="756"/>
                  <a:pt x="285" y="755"/>
                </a:cubicBezTo>
                <a:cubicBezTo>
                  <a:pt x="291" y="749"/>
                  <a:pt x="291" y="749"/>
                  <a:pt x="291" y="749"/>
                </a:cubicBezTo>
                <a:cubicBezTo>
                  <a:pt x="291" y="748"/>
                  <a:pt x="291" y="746"/>
                  <a:pt x="291" y="745"/>
                </a:cubicBezTo>
                <a:cubicBezTo>
                  <a:pt x="282" y="742"/>
                  <a:pt x="282" y="742"/>
                  <a:pt x="282" y="742"/>
                </a:cubicBezTo>
                <a:cubicBezTo>
                  <a:pt x="281" y="742"/>
                  <a:pt x="280" y="740"/>
                  <a:pt x="281" y="739"/>
                </a:cubicBezTo>
                <a:cubicBezTo>
                  <a:pt x="282" y="733"/>
                  <a:pt x="282" y="733"/>
                  <a:pt x="282" y="733"/>
                </a:cubicBezTo>
                <a:cubicBezTo>
                  <a:pt x="282" y="732"/>
                  <a:pt x="283" y="731"/>
                  <a:pt x="284" y="731"/>
                </a:cubicBezTo>
                <a:cubicBezTo>
                  <a:pt x="293" y="731"/>
                  <a:pt x="293" y="731"/>
                  <a:pt x="293" y="731"/>
                </a:cubicBezTo>
                <a:cubicBezTo>
                  <a:pt x="293" y="730"/>
                  <a:pt x="294" y="730"/>
                  <a:pt x="294" y="729"/>
                </a:cubicBezTo>
                <a:cubicBezTo>
                  <a:pt x="290" y="721"/>
                  <a:pt x="290" y="721"/>
                  <a:pt x="290" y="721"/>
                </a:cubicBezTo>
                <a:cubicBezTo>
                  <a:pt x="289" y="720"/>
                  <a:pt x="290" y="719"/>
                  <a:pt x="291" y="718"/>
                </a:cubicBezTo>
                <a:cubicBezTo>
                  <a:pt x="295" y="714"/>
                  <a:pt x="295" y="714"/>
                  <a:pt x="295" y="714"/>
                </a:cubicBezTo>
                <a:cubicBezTo>
                  <a:pt x="296" y="713"/>
                  <a:pt x="297" y="713"/>
                  <a:pt x="298" y="714"/>
                </a:cubicBezTo>
                <a:cubicBezTo>
                  <a:pt x="305" y="719"/>
                  <a:pt x="305" y="719"/>
                  <a:pt x="305" y="719"/>
                </a:cubicBezTo>
                <a:cubicBezTo>
                  <a:pt x="306" y="719"/>
                  <a:pt x="307" y="719"/>
                  <a:pt x="308" y="718"/>
                </a:cubicBezTo>
                <a:cubicBezTo>
                  <a:pt x="310" y="710"/>
                  <a:pt x="310" y="710"/>
                  <a:pt x="310" y="710"/>
                </a:cubicBezTo>
                <a:cubicBezTo>
                  <a:pt x="310" y="709"/>
                  <a:pt x="311" y="708"/>
                  <a:pt x="312" y="708"/>
                </a:cubicBezTo>
                <a:cubicBezTo>
                  <a:pt x="318" y="708"/>
                  <a:pt x="318" y="708"/>
                  <a:pt x="318" y="708"/>
                </a:cubicBezTo>
                <a:cubicBezTo>
                  <a:pt x="319" y="708"/>
                  <a:pt x="321" y="709"/>
                  <a:pt x="321" y="710"/>
                </a:cubicBezTo>
                <a:cubicBezTo>
                  <a:pt x="322" y="718"/>
                  <a:pt x="322" y="718"/>
                  <a:pt x="322" y="718"/>
                </a:cubicBezTo>
                <a:cubicBezTo>
                  <a:pt x="323" y="719"/>
                  <a:pt x="324" y="719"/>
                  <a:pt x="325" y="719"/>
                </a:cubicBezTo>
                <a:cubicBezTo>
                  <a:pt x="332" y="714"/>
                  <a:pt x="332" y="714"/>
                  <a:pt x="332" y="714"/>
                </a:cubicBezTo>
                <a:cubicBezTo>
                  <a:pt x="333" y="713"/>
                  <a:pt x="334" y="713"/>
                  <a:pt x="335" y="714"/>
                </a:cubicBezTo>
                <a:cubicBezTo>
                  <a:pt x="340" y="718"/>
                  <a:pt x="340" y="718"/>
                  <a:pt x="340" y="718"/>
                </a:cubicBezTo>
                <a:cubicBezTo>
                  <a:pt x="341" y="718"/>
                  <a:pt x="341" y="720"/>
                  <a:pt x="340" y="721"/>
                </a:cubicBezTo>
                <a:cubicBezTo>
                  <a:pt x="336" y="729"/>
                  <a:pt x="336" y="729"/>
                  <a:pt x="336" y="729"/>
                </a:cubicBezTo>
                <a:cubicBezTo>
                  <a:pt x="337" y="730"/>
                  <a:pt x="337" y="730"/>
                  <a:pt x="337" y="731"/>
                </a:cubicBezTo>
                <a:cubicBezTo>
                  <a:pt x="347" y="731"/>
                  <a:pt x="347" y="731"/>
                  <a:pt x="347" y="731"/>
                </a:cubicBezTo>
                <a:cubicBezTo>
                  <a:pt x="348" y="731"/>
                  <a:pt x="348" y="732"/>
                  <a:pt x="349" y="733"/>
                </a:cubicBezTo>
                <a:cubicBezTo>
                  <a:pt x="350" y="739"/>
                  <a:pt x="350" y="739"/>
                  <a:pt x="350" y="739"/>
                </a:cubicBezTo>
                <a:cubicBezTo>
                  <a:pt x="350" y="740"/>
                  <a:pt x="349" y="742"/>
                  <a:pt x="348" y="742"/>
                </a:cubicBezTo>
                <a:cubicBezTo>
                  <a:pt x="340" y="745"/>
                  <a:pt x="340" y="745"/>
                  <a:pt x="340" y="745"/>
                </a:cubicBezTo>
                <a:close/>
                <a:moveTo>
                  <a:pt x="329" y="742"/>
                </a:moveTo>
                <a:cubicBezTo>
                  <a:pt x="329" y="735"/>
                  <a:pt x="322" y="729"/>
                  <a:pt x="315" y="729"/>
                </a:cubicBezTo>
                <a:cubicBezTo>
                  <a:pt x="308" y="729"/>
                  <a:pt x="302" y="735"/>
                  <a:pt x="302" y="742"/>
                </a:cubicBezTo>
                <a:cubicBezTo>
                  <a:pt x="302" y="750"/>
                  <a:pt x="308" y="756"/>
                  <a:pt x="315" y="756"/>
                </a:cubicBezTo>
                <a:cubicBezTo>
                  <a:pt x="322" y="756"/>
                  <a:pt x="329" y="750"/>
                  <a:pt x="329" y="742"/>
                </a:cubicBezTo>
                <a:close/>
                <a:moveTo>
                  <a:pt x="315" y="737"/>
                </a:moveTo>
                <a:cubicBezTo>
                  <a:pt x="312" y="737"/>
                  <a:pt x="310" y="739"/>
                  <a:pt x="310" y="742"/>
                </a:cubicBezTo>
                <a:cubicBezTo>
                  <a:pt x="310" y="746"/>
                  <a:pt x="312" y="748"/>
                  <a:pt x="315" y="748"/>
                </a:cubicBezTo>
                <a:cubicBezTo>
                  <a:pt x="318" y="748"/>
                  <a:pt x="321" y="746"/>
                  <a:pt x="321" y="742"/>
                </a:cubicBezTo>
                <a:cubicBezTo>
                  <a:pt x="321" y="739"/>
                  <a:pt x="318" y="737"/>
                  <a:pt x="315" y="737"/>
                </a:cubicBezTo>
                <a:close/>
                <a:moveTo>
                  <a:pt x="174" y="817"/>
                </a:moveTo>
                <a:cubicBezTo>
                  <a:pt x="177" y="817"/>
                  <a:pt x="179" y="814"/>
                  <a:pt x="179" y="811"/>
                </a:cubicBezTo>
                <a:cubicBezTo>
                  <a:pt x="179" y="808"/>
                  <a:pt x="177" y="806"/>
                  <a:pt x="174" y="806"/>
                </a:cubicBezTo>
                <a:cubicBezTo>
                  <a:pt x="170" y="806"/>
                  <a:pt x="168" y="808"/>
                  <a:pt x="168" y="811"/>
                </a:cubicBezTo>
                <a:cubicBezTo>
                  <a:pt x="168" y="814"/>
                  <a:pt x="170" y="817"/>
                  <a:pt x="174" y="817"/>
                </a:cubicBezTo>
                <a:close/>
                <a:moveTo>
                  <a:pt x="613" y="318"/>
                </a:moveTo>
                <a:cubicBezTo>
                  <a:pt x="613" y="317"/>
                  <a:pt x="613" y="316"/>
                  <a:pt x="614" y="315"/>
                </a:cubicBezTo>
                <a:cubicBezTo>
                  <a:pt x="609" y="307"/>
                  <a:pt x="609" y="307"/>
                  <a:pt x="609" y="307"/>
                </a:cubicBezTo>
                <a:cubicBezTo>
                  <a:pt x="609" y="307"/>
                  <a:pt x="609" y="305"/>
                  <a:pt x="610" y="304"/>
                </a:cubicBezTo>
                <a:cubicBezTo>
                  <a:pt x="615" y="300"/>
                  <a:pt x="615" y="300"/>
                  <a:pt x="615" y="300"/>
                </a:cubicBezTo>
                <a:cubicBezTo>
                  <a:pt x="616" y="300"/>
                  <a:pt x="617" y="300"/>
                  <a:pt x="618" y="300"/>
                </a:cubicBezTo>
                <a:cubicBezTo>
                  <a:pt x="625" y="306"/>
                  <a:pt x="625" y="306"/>
                  <a:pt x="625" y="306"/>
                </a:cubicBezTo>
                <a:cubicBezTo>
                  <a:pt x="626" y="306"/>
                  <a:pt x="627" y="305"/>
                  <a:pt x="628" y="305"/>
                </a:cubicBezTo>
                <a:cubicBezTo>
                  <a:pt x="629" y="296"/>
                  <a:pt x="629" y="296"/>
                  <a:pt x="629" y="296"/>
                </a:cubicBezTo>
                <a:cubicBezTo>
                  <a:pt x="630" y="295"/>
                  <a:pt x="631" y="294"/>
                  <a:pt x="632" y="294"/>
                </a:cubicBezTo>
                <a:cubicBezTo>
                  <a:pt x="638" y="294"/>
                  <a:pt x="638" y="294"/>
                  <a:pt x="638" y="294"/>
                </a:cubicBezTo>
                <a:cubicBezTo>
                  <a:pt x="639" y="294"/>
                  <a:pt x="640" y="295"/>
                  <a:pt x="640" y="296"/>
                </a:cubicBezTo>
                <a:cubicBezTo>
                  <a:pt x="642" y="305"/>
                  <a:pt x="642" y="305"/>
                  <a:pt x="642" y="305"/>
                </a:cubicBezTo>
                <a:cubicBezTo>
                  <a:pt x="643" y="305"/>
                  <a:pt x="644" y="306"/>
                  <a:pt x="645" y="306"/>
                </a:cubicBezTo>
                <a:cubicBezTo>
                  <a:pt x="647" y="304"/>
                  <a:pt x="648" y="303"/>
                  <a:pt x="649" y="303"/>
                </a:cubicBezTo>
                <a:cubicBezTo>
                  <a:pt x="649" y="361"/>
                  <a:pt x="649" y="361"/>
                  <a:pt x="649" y="361"/>
                </a:cubicBezTo>
                <a:cubicBezTo>
                  <a:pt x="646" y="362"/>
                  <a:pt x="646" y="362"/>
                  <a:pt x="646" y="362"/>
                </a:cubicBezTo>
                <a:cubicBezTo>
                  <a:pt x="645" y="363"/>
                  <a:pt x="644" y="362"/>
                  <a:pt x="643" y="362"/>
                </a:cubicBezTo>
                <a:cubicBezTo>
                  <a:pt x="638" y="354"/>
                  <a:pt x="638" y="354"/>
                  <a:pt x="638" y="354"/>
                </a:cubicBezTo>
                <a:cubicBezTo>
                  <a:pt x="637" y="354"/>
                  <a:pt x="636" y="354"/>
                  <a:pt x="635" y="354"/>
                </a:cubicBezTo>
                <a:cubicBezTo>
                  <a:pt x="635" y="354"/>
                  <a:pt x="635" y="354"/>
                  <a:pt x="635" y="354"/>
                </a:cubicBezTo>
                <a:cubicBezTo>
                  <a:pt x="630" y="362"/>
                  <a:pt x="630" y="362"/>
                  <a:pt x="630" y="362"/>
                </a:cubicBezTo>
                <a:cubicBezTo>
                  <a:pt x="630" y="363"/>
                  <a:pt x="629" y="363"/>
                  <a:pt x="628" y="363"/>
                </a:cubicBezTo>
                <a:cubicBezTo>
                  <a:pt x="621" y="361"/>
                  <a:pt x="621" y="361"/>
                  <a:pt x="621" y="361"/>
                </a:cubicBezTo>
                <a:cubicBezTo>
                  <a:pt x="621" y="361"/>
                  <a:pt x="620" y="360"/>
                  <a:pt x="620" y="359"/>
                </a:cubicBezTo>
                <a:cubicBezTo>
                  <a:pt x="621" y="350"/>
                  <a:pt x="621" y="350"/>
                  <a:pt x="621" y="350"/>
                </a:cubicBezTo>
                <a:cubicBezTo>
                  <a:pt x="620" y="349"/>
                  <a:pt x="619" y="349"/>
                  <a:pt x="618" y="348"/>
                </a:cubicBezTo>
                <a:cubicBezTo>
                  <a:pt x="610" y="351"/>
                  <a:pt x="610" y="351"/>
                  <a:pt x="610" y="351"/>
                </a:cubicBezTo>
                <a:cubicBezTo>
                  <a:pt x="609" y="351"/>
                  <a:pt x="608" y="351"/>
                  <a:pt x="607" y="350"/>
                </a:cubicBezTo>
                <a:cubicBezTo>
                  <a:pt x="604" y="345"/>
                  <a:pt x="604" y="345"/>
                  <a:pt x="604" y="345"/>
                </a:cubicBezTo>
                <a:cubicBezTo>
                  <a:pt x="603" y="344"/>
                  <a:pt x="603" y="343"/>
                  <a:pt x="604" y="342"/>
                </a:cubicBezTo>
                <a:cubicBezTo>
                  <a:pt x="611" y="336"/>
                  <a:pt x="611" y="336"/>
                  <a:pt x="611" y="336"/>
                </a:cubicBezTo>
                <a:cubicBezTo>
                  <a:pt x="610" y="335"/>
                  <a:pt x="610" y="333"/>
                  <a:pt x="610" y="332"/>
                </a:cubicBezTo>
                <a:cubicBezTo>
                  <a:pt x="602" y="328"/>
                  <a:pt x="602" y="328"/>
                  <a:pt x="602" y="328"/>
                </a:cubicBezTo>
                <a:cubicBezTo>
                  <a:pt x="601" y="328"/>
                  <a:pt x="600" y="327"/>
                  <a:pt x="600" y="326"/>
                </a:cubicBezTo>
                <a:cubicBezTo>
                  <a:pt x="601" y="320"/>
                  <a:pt x="601" y="320"/>
                  <a:pt x="601" y="320"/>
                </a:cubicBezTo>
                <a:cubicBezTo>
                  <a:pt x="602" y="319"/>
                  <a:pt x="602" y="318"/>
                  <a:pt x="604" y="318"/>
                </a:cubicBezTo>
                <a:cubicBezTo>
                  <a:pt x="613" y="318"/>
                  <a:pt x="613" y="318"/>
                  <a:pt x="613" y="318"/>
                </a:cubicBezTo>
                <a:close/>
                <a:moveTo>
                  <a:pt x="621" y="329"/>
                </a:moveTo>
                <a:cubicBezTo>
                  <a:pt x="621" y="336"/>
                  <a:pt x="628" y="342"/>
                  <a:pt x="635" y="342"/>
                </a:cubicBezTo>
                <a:cubicBezTo>
                  <a:pt x="642" y="342"/>
                  <a:pt x="648" y="336"/>
                  <a:pt x="648" y="329"/>
                </a:cubicBezTo>
                <a:cubicBezTo>
                  <a:pt x="648" y="322"/>
                  <a:pt x="642" y="316"/>
                  <a:pt x="635" y="316"/>
                </a:cubicBezTo>
                <a:cubicBezTo>
                  <a:pt x="628" y="316"/>
                  <a:pt x="621" y="322"/>
                  <a:pt x="621" y="329"/>
                </a:cubicBezTo>
                <a:close/>
                <a:moveTo>
                  <a:pt x="159" y="841"/>
                </a:moveTo>
                <a:cubicBezTo>
                  <a:pt x="159" y="832"/>
                  <a:pt x="159" y="832"/>
                  <a:pt x="159" y="832"/>
                </a:cubicBezTo>
                <a:cubicBezTo>
                  <a:pt x="159" y="832"/>
                  <a:pt x="158" y="831"/>
                  <a:pt x="157" y="830"/>
                </a:cubicBezTo>
                <a:cubicBezTo>
                  <a:pt x="148" y="833"/>
                  <a:pt x="148" y="833"/>
                  <a:pt x="148" y="833"/>
                </a:cubicBezTo>
                <a:cubicBezTo>
                  <a:pt x="148" y="834"/>
                  <a:pt x="146" y="833"/>
                  <a:pt x="146" y="833"/>
                </a:cubicBezTo>
                <a:cubicBezTo>
                  <a:pt x="142" y="827"/>
                  <a:pt x="142" y="827"/>
                  <a:pt x="142" y="827"/>
                </a:cubicBezTo>
                <a:cubicBezTo>
                  <a:pt x="142" y="826"/>
                  <a:pt x="142" y="825"/>
                  <a:pt x="143" y="824"/>
                </a:cubicBezTo>
                <a:cubicBezTo>
                  <a:pt x="149" y="818"/>
                  <a:pt x="149" y="818"/>
                  <a:pt x="149" y="818"/>
                </a:cubicBezTo>
                <a:cubicBezTo>
                  <a:pt x="149" y="817"/>
                  <a:pt x="149" y="815"/>
                  <a:pt x="149" y="814"/>
                </a:cubicBezTo>
                <a:cubicBezTo>
                  <a:pt x="140" y="811"/>
                  <a:pt x="140" y="811"/>
                  <a:pt x="140" y="811"/>
                </a:cubicBezTo>
                <a:cubicBezTo>
                  <a:pt x="139" y="810"/>
                  <a:pt x="139" y="809"/>
                  <a:pt x="139" y="808"/>
                </a:cubicBezTo>
                <a:cubicBezTo>
                  <a:pt x="140" y="802"/>
                  <a:pt x="140" y="802"/>
                  <a:pt x="140" y="802"/>
                </a:cubicBezTo>
                <a:cubicBezTo>
                  <a:pt x="140" y="801"/>
                  <a:pt x="141" y="800"/>
                  <a:pt x="142" y="800"/>
                </a:cubicBezTo>
                <a:cubicBezTo>
                  <a:pt x="151" y="800"/>
                  <a:pt x="151" y="800"/>
                  <a:pt x="151" y="800"/>
                </a:cubicBezTo>
                <a:cubicBezTo>
                  <a:pt x="151" y="799"/>
                  <a:pt x="152" y="798"/>
                  <a:pt x="152" y="798"/>
                </a:cubicBezTo>
                <a:cubicBezTo>
                  <a:pt x="148" y="790"/>
                  <a:pt x="148" y="790"/>
                  <a:pt x="148" y="790"/>
                </a:cubicBezTo>
                <a:cubicBezTo>
                  <a:pt x="148" y="789"/>
                  <a:pt x="148" y="788"/>
                  <a:pt x="149" y="787"/>
                </a:cubicBezTo>
                <a:cubicBezTo>
                  <a:pt x="153" y="783"/>
                  <a:pt x="153" y="783"/>
                  <a:pt x="153" y="783"/>
                </a:cubicBezTo>
                <a:cubicBezTo>
                  <a:pt x="154" y="782"/>
                  <a:pt x="155" y="782"/>
                  <a:pt x="156" y="783"/>
                </a:cubicBezTo>
                <a:cubicBezTo>
                  <a:pt x="163" y="788"/>
                  <a:pt x="163" y="788"/>
                  <a:pt x="163" y="788"/>
                </a:cubicBezTo>
                <a:cubicBezTo>
                  <a:pt x="164" y="788"/>
                  <a:pt x="165" y="788"/>
                  <a:pt x="166" y="787"/>
                </a:cubicBezTo>
                <a:cubicBezTo>
                  <a:pt x="168" y="778"/>
                  <a:pt x="168" y="778"/>
                  <a:pt x="168" y="778"/>
                </a:cubicBezTo>
                <a:cubicBezTo>
                  <a:pt x="168" y="778"/>
                  <a:pt x="169" y="777"/>
                  <a:pt x="170" y="777"/>
                </a:cubicBezTo>
                <a:cubicBezTo>
                  <a:pt x="177" y="777"/>
                  <a:pt x="177" y="777"/>
                  <a:pt x="177" y="777"/>
                </a:cubicBezTo>
                <a:cubicBezTo>
                  <a:pt x="178" y="777"/>
                  <a:pt x="179" y="778"/>
                  <a:pt x="179" y="778"/>
                </a:cubicBezTo>
                <a:cubicBezTo>
                  <a:pt x="181" y="787"/>
                  <a:pt x="181" y="787"/>
                  <a:pt x="181" y="787"/>
                </a:cubicBezTo>
                <a:cubicBezTo>
                  <a:pt x="182" y="788"/>
                  <a:pt x="182" y="788"/>
                  <a:pt x="183" y="788"/>
                </a:cubicBezTo>
                <a:cubicBezTo>
                  <a:pt x="190" y="783"/>
                  <a:pt x="190" y="783"/>
                  <a:pt x="190" y="783"/>
                </a:cubicBezTo>
                <a:cubicBezTo>
                  <a:pt x="191" y="782"/>
                  <a:pt x="193" y="782"/>
                  <a:pt x="193" y="783"/>
                </a:cubicBezTo>
                <a:cubicBezTo>
                  <a:pt x="198" y="787"/>
                  <a:pt x="198" y="787"/>
                  <a:pt x="198" y="787"/>
                </a:cubicBezTo>
                <a:cubicBezTo>
                  <a:pt x="199" y="787"/>
                  <a:pt x="199" y="789"/>
                  <a:pt x="199" y="790"/>
                </a:cubicBezTo>
                <a:cubicBezTo>
                  <a:pt x="194" y="798"/>
                  <a:pt x="194" y="798"/>
                  <a:pt x="194" y="798"/>
                </a:cubicBezTo>
                <a:cubicBezTo>
                  <a:pt x="195" y="798"/>
                  <a:pt x="195" y="799"/>
                  <a:pt x="196" y="800"/>
                </a:cubicBezTo>
                <a:cubicBezTo>
                  <a:pt x="205" y="800"/>
                  <a:pt x="205" y="800"/>
                  <a:pt x="205" y="800"/>
                </a:cubicBezTo>
                <a:cubicBezTo>
                  <a:pt x="206" y="800"/>
                  <a:pt x="207" y="801"/>
                  <a:pt x="207" y="802"/>
                </a:cubicBezTo>
                <a:cubicBezTo>
                  <a:pt x="208" y="808"/>
                  <a:pt x="208" y="808"/>
                  <a:pt x="208" y="808"/>
                </a:cubicBezTo>
                <a:cubicBezTo>
                  <a:pt x="208" y="809"/>
                  <a:pt x="208" y="810"/>
                  <a:pt x="207" y="811"/>
                </a:cubicBezTo>
                <a:cubicBezTo>
                  <a:pt x="198" y="814"/>
                  <a:pt x="198" y="814"/>
                  <a:pt x="198" y="814"/>
                </a:cubicBezTo>
                <a:cubicBezTo>
                  <a:pt x="198" y="815"/>
                  <a:pt x="198" y="816"/>
                  <a:pt x="198" y="817"/>
                </a:cubicBezTo>
                <a:cubicBezTo>
                  <a:pt x="205" y="823"/>
                  <a:pt x="205" y="823"/>
                  <a:pt x="205" y="823"/>
                </a:cubicBezTo>
                <a:cubicBezTo>
                  <a:pt x="205" y="823"/>
                  <a:pt x="206" y="825"/>
                  <a:pt x="205" y="825"/>
                </a:cubicBezTo>
                <a:cubicBezTo>
                  <a:pt x="202" y="831"/>
                  <a:pt x="202" y="831"/>
                  <a:pt x="202" y="831"/>
                </a:cubicBezTo>
                <a:cubicBezTo>
                  <a:pt x="202" y="832"/>
                  <a:pt x="201" y="833"/>
                  <a:pt x="199" y="832"/>
                </a:cubicBezTo>
                <a:cubicBezTo>
                  <a:pt x="191" y="829"/>
                  <a:pt x="191" y="829"/>
                  <a:pt x="191" y="829"/>
                </a:cubicBezTo>
                <a:cubicBezTo>
                  <a:pt x="190" y="830"/>
                  <a:pt x="190" y="830"/>
                  <a:pt x="190" y="831"/>
                </a:cubicBezTo>
                <a:cubicBezTo>
                  <a:pt x="191" y="840"/>
                  <a:pt x="191" y="840"/>
                  <a:pt x="191" y="840"/>
                </a:cubicBezTo>
                <a:cubicBezTo>
                  <a:pt x="192" y="841"/>
                  <a:pt x="191" y="842"/>
                  <a:pt x="190" y="842"/>
                </a:cubicBezTo>
                <a:cubicBezTo>
                  <a:pt x="184" y="845"/>
                  <a:pt x="184" y="845"/>
                  <a:pt x="184" y="845"/>
                </a:cubicBezTo>
                <a:cubicBezTo>
                  <a:pt x="183" y="845"/>
                  <a:pt x="182" y="845"/>
                  <a:pt x="182" y="844"/>
                </a:cubicBezTo>
                <a:cubicBezTo>
                  <a:pt x="176" y="836"/>
                  <a:pt x="176" y="836"/>
                  <a:pt x="176" y="836"/>
                </a:cubicBezTo>
                <a:cubicBezTo>
                  <a:pt x="175" y="837"/>
                  <a:pt x="174" y="837"/>
                  <a:pt x="174" y="837"/>
                </a:cubicBezTo>
                <a:cubicBezTo>
                  <a:pt x="173" y="837"/>
                  <a:pt x="173" y="837"/>
                  <a:pt x="173" y="837"/>
                </a:cubicBezTo>
                <a:cubicBezTo>
                  <a:pt x="169" y="845"/>
                  <a:pt x="169" y="845"/>
                  <a:pt x="169" y="845"/>
                </a:cubicBezTo>
                <a:cubicBezTo>
                  <a:pt x="168" y="845"/>
                  <a:pt x="167" y="846"/>
                  <a:pt x="166" y="845"/>
                </a:cubicBezTo>
                <a:cubicBezTo>
                  <a:pt x="160" y="844"/>
                  <a:pt x="160" y="844"/>
                  <a:pt x="160" y="844"/>
                </a:cubicBezTo>
                <a:cubicBezTo>
                  <a:pt x="159" y="843"/>
                  <a:pt x="159" y="842"/>
                  <a:pt x="159" y="841"/>
                </a:cubicBezTo>
                <a:close/>
                <a:moveTo>
                  <a:pt x="160" y="811"/>
                </a:moveTo>
                <a:cubicBezTo>
                  <a:pt x="160" y="819"/>
                  <a:pt x="166" y="825"/>
                  <a:pt x="174" y="825"/>
                </a:cubicBezTo>
                <a:cubicBezTo>
                  <a:pt x="181" y="825"/>
                  <a:pt x="187" y="819"/>
                  <a:pt x="187" y="811"/>
                </a:cubicBezTo>
                <a:cubicBezTo>
                  <a:pt x="187" y="804"/>
                  <a:pt x="181" y="798"/>
                  <a:pt x="174" y="798"/>
                </a:cubicBezTo>
                <a:cubicBezTo>
                  <a:pt x="166" y="798"/>
                  <a:pt x="160" y="804"/>
                  <a:pt x="160" y="811"/>
                </a:cubicBezTo>
                <a:close/>
                <a:moveTo>
                  <a:pt x="244" y="737"/>
                </a:moveTo>
                <a:cubicBezTo>
                  <a:pt x="241" y="737"/>
                  <a:pt x="239" y="739"/>
                  <a:pt x="239" y="742"/>
                </a:cubicBezTo>
                <a:cubicBezTo>
                  <a:pt x="239" y="746"/>
                  <a:pt x="241" y="748"/>
                  <a:pt x="244" y="748"/>
                </a:cubicBezTo>
                <a:cubicBezTo>
                  <a:pt x="248" y="748"/>
                  <a:pt x="250" y="746"/>
                  <a:pt x="250" y="742"/>
                </a:cubicBezTo>
                <a:cubicBezTo>
                  <a:pt x="250" y="739"/>
                  <a:pt x="248" y="737"/>
                  <a:pt x="244" y="737"/>
                </a:cubicBezTo>
                <a:close/>
                <a:moveTo>
                  <a:pt x="244" y="610"/>
                </a:moveTo>
                <a:cubicBezTo>
                  <a:pt x="248" y="610"/>
                  <a:pt x="250" y="608"/>
                  <a:pt x="250" y="605"/>
                </a:cubicBezTo>
                <a:cubicBezTo>
                  <a:pt x="250" y="602"/>
                  <a:pt x="248" y="599"/>
                  <a:pt x="244" y="599"/>
                </a:cubicBezTo>
                <a:cubicBezTo>
                  <a:pt x="241" y="599"/>
                  <a:pt x="239" y="602"/>
                  <a:pt x="239" y="605"/>
                </a:cubicBezTo>
                <a:cubicBezTo>
                  <a:pt x="239" y="608"/>
                  <a:pt x="241" y="610"/>
                  <a:pt x="244" y="610"/>
                </a:cubicBezTo>
                <a:close/>
                <a:moveTo>
                  <a:pt x="210" y="886"/>
                </a:moveTo>
                <a:cubicBezTo>
                  <a:pt x="213" y="886"/>
                  <a:pt x="215" y="883"/>
                  <a:pt x="215" y="880"/>
                </a:cubicBezTo>
                <a:cubicBezTo>
                  <a:pt x="215" y="877"/>
                  <a:pt x="213" y="875"/>
                  <a:pt x="210" y="875"/>
                </a:cubicBezTo>
                <a:cubicBezTo>
                  <a:pt x="206" y="875"/>
                  <a:pt x="204" y="877"/>
                  <a:pt x="204" y="880"/>
                </a:cubicBezTo>
                <a:cubicBezTo>
                  <a:pt x="204" y="883"/>
                  <a:pt x="206" y="886"/>
                  <a:pt x="210" y="886"/>
                </a:cubicBezTo>
                <a:close/>
                <a:moveTo>
                  <a:pt x="635" y="335"/>
                </a:moveTo>
                <a:cubicBezTo>
                  <a:pt x="638" y="335"/>
                  <a:pt x="640" y="332"/>
                  <a:pt x="640" y="329"/>
                </a:cubicBezTo>
                <a:cubicBezTo>
                  <a:pt x="640" y="326"/>
                  <a:pt x="638" y="323"/>
                  <a:pt x="635" y="323"/>
                </a:cubicBezTo>
                <a:cubicBezTo>
                  <a:pt x="632" y="323"/>
                  <a:pt x="629" y="326"/>
                  <a:pt x="629" y="329"/>
                </a:cubicBezTo>
                <a:cubicBezTo>
                  <a:pt x="629" y="332"/>
                  <a:pt x="632" y="335"/>
                  <a:pt x="635" y="335"/>
                </a:cubicBezTo>
                <a:close/>
                <a:moveTo>
                  <a:pt x="208" y="907"/>
                </a:moveTo>
                <a:cubicBezTo>
                  <a:pt x="198" y="913"/>
                  <a:pt x="198" y="913"/>
                  <a:pt x="198" y="913"/>
                </a:cubicBezTo>
                <a:cubicBezTo>
                  <a:pt x="196" y="913"/>
                  <a:pt x="196" y="913"/>
                  <a:pt x="196" y="913"/>
                </a:cubicBezTo>
                <a:cubicBezTo>
                  <a:pt x="195" y="912"/>
                  <a:pt x="195" y="911"/>
                  <a:pt x="195" y="910"/>
                </a:cubicBezTo>
                <a:cubicBezTo>
                  <a:pt x="195" y="901"/>
                  <a:pt x="195" y="901"/>
                  <a:pt x="195" y="901"/>
                </a:cubicBezTo>
                <a:cubicBezTo>
                  <a:pt x="195" y="901"/>
                  <a:pt x="194" y="900"/>
                  <a:pt x="193" y="899"/>
                </a:cubicBezTo>
                <a:cubicBezTo>
                  <a:pt x="184" y="902"/>
                  <a:pt x="184" y="902"/>
                  <a:pt x="184" y="902"/>
                </a:cubicBezTo>
                <a:cubicBezTo>
                  <a:pt x="184" y="903"/>
                  <a:pt x="182" y="902"/>
                  <a:pt x="182" y="901"/>
                </a:cubicBezTo>
                <a:cubicBezTo>
                  <a:pt x="178" y="896"/>
                  <a:pt x="178" y="896"/>
                  <a:pt x="178" y="896"/>
                </a:cubicBezTo>
                <a:cubicBezTo>
                  <a:pt x="178" y="895"/>
                  <a:pt x="178" y="894"/>
                  <a:pt x="179" y="893"/>
                </a:cubicBezTo>
                <a:cubicBezTo>
                  <a:pt x="185" y="887"/>
                  <a:pt x="185" y="887"/>
                  <a:pt x="185" y="887"/>
                </a:cubicBezTo>
                <a:cubicBezTo>
                  <a:pt x="185" y="886"/>
                  <a:pt x="185" y="884"/>
                  <a:pt x="185" y="883"/>
                </a:cubicBezTo>
                <a:cubicBezTo>
                  <a:pt x="176" y="880"/>
                  <a:pt x="176" y="880"/>
                  <a:pt x="176" y="880"/>
                </a:cubicBezTo>
                <a:cubicBezTo>
                  <a:pt x="175" y="879"/>
                  <a:pt x="175" y="878"/>
                  <a:pt x="175" y="877"/>
                </a:cubicBezTo>
                <a:cubicBezTo>
                  <a:pt x="176" y="871"/>
                  <a:pt x="176" y="871"/>
                  <a:pt x="176" y="871"/>
                </a:cubicBezTo>
                <a:cubicBezTo>
                  <a:pt x="176" y="870"/>
                  <a:pt x="177" y="869"/>
                  <a:pt x="178" y="869"/>
                </a:cubicBezTo>
                <a:cubicBezTo>
                  <a:pt x="187" y="869"/>
                  <a:pt x="187" y="869"/>
                  <a:pt x="187" y="869"/>
                </a:cubicBezTo>
                <a:cubicBezTo>
                  <a:pt x="187" y="868"/>
                  <a:pt x="188" y="867"/>
                  <a:pt x="188" y="867"/>
                </a:cubicBezTo>
                <a:cubicBezTo>
                  <a:pt x="184" y="859"/>
                  <a:pt x="184" y="859"/>
                  <a:pt x="184" y="859"/>
                </a:cubicBezTo>
                <a:cubicBezTo>
                  <a:pt x="184" y="858"/>
                  <a:pt x="184" y="857"/>
                  <a:pt x="185" y="856"/>
                </a:cubicBezTo>
                <a:cubicBezTo>
                  <a:pt x="189" y="852"/>
                  <a:pt x="189" y="852"/>
                  <a:pt x="189" y="852"/>
                </a:cubicBezTo>
                <a:cubicBezTo>
                  <a:pt x="190" y="851"/>
                  <a:pt x="191" y="851"/>
                  <a:pt x="192" y="852"/>
                </a:cubicBezTo>
                <a:cubicBezTo>
                  <a:pt x="199" y="857"/>
                  <a:pt x="199" y="857"/>
                  <a:pt x="199" y="857"/>
                </a:cubicBezTo>
                <a:cubicBezTo>
                  <a:pt x="200" y="857"/>
                  <a:pt x="201" y="857"/>
                  <a:pt x="202" y="856"/>
                </a:cubicBezTo>
                <a:cubicBezTo>
                  <a:pt x="204" y="847"/>
                  <a:pt x="204" y="847"/>
                  <a:pt x="204" y="847"/>
                </a:cubicBezTo>
                <a:cubicBezTo>
                  <a:pt x="204" y="846"/>
                  <a:pt x="205" y="845"/>
                  <a:pt x="206" y="845"/>
                </a:cubicBezTo>
                <a:cubicBezTo>
                  <a:pt x="213" y="845"/>
                  <a:pt x="213" y="845"/>
                  <a:pt x="213" y="845"/>
                </a:cubicBezTo>
                <a:cubicBezTo>
                  <a:pt x="214" y="845"/>
                  <a:pt x="215" y="846"/>
                  <a:pt x="215" y="847"/>
                </a:cubicBezTo>
                <a:cubicBezTo>
                  <a:pt x="217" y="856"/>
                  <a:pt x="217" y="856"/>
                  <a:pt x="217" y="856"/>
                </a:cubicBezTo>
                <a:cubicBezTo>
                  <a:pt x="218" y="857"/>
                  <a:pt x="218" y="857"/>
                  <a:pt x="219" y="857"/>
                </a:cubicBezTo>
                <a:cubicBezTo>
                  <a:pt x="226" y="852"/>
                  <a:pt x="226" y="852"/>
                  <a:pt x="226" y="852"/>
                </a:cubicBezTo>
                <a:cubicBezTo>
                  <a:pt x="227" y="851"/>
                  <a:pt x="229" y="851"/>
                  <a:pt x="229" y="852"/>
                </a:cubicBezTo>
                <a:cubicBezTo>
                  <a:pt x="234" y="856"/>
                  <a:pt x="234" y="856"/>
                  <a:pt x="234" y="856"/>
                </a:cubicBezTo>
                <a:cubicBezTo>
                  <a:pt x="235" y="856"/>
                  <a:pt x="235" y="858"/>
                  <a:pt x="235" y="859"/>
                </a:cubicBezTo>
                <a:cubicBezTo>
                  <a:pt x="230" y="867"/>
                  <a:pt x="230" y="867"/>
                  <a:pt x="230" y="867"/>
                </a:cubicBezTo>
                <a:cubicBezTo>
                  <a:pt x="231" y="867"/>
                  <a:pt x="231" y="868"/>
                  <a:pt x="232" y="869"/>
                </a:cubicBezTo>
                <a:cubicBezTo>
                  <a:pt x="241" y="869"/>
                  <a:pt x="241" y="869"/>
                  <a:pt x="241" y="869"/>
                </a:cubicBezTo>
                <a:cubicBezTo>
                  <a:pt x="242" y="869"/>
                  <a:pt x="243" y="870"/>
                  <a:pt x="243" y="871"/>
                </a:cubicBezTo>
                <a:cubicBezTo>
                  <a:pt x="244" y="877"/>
                  <a:pt x="244" y="877"/>
                  <a:pt x="244" y="877"/>
                </a:cubicBezTo>
                <a:cubicBezTo>
                  <a:pt x="244" y="878"/>
                  <a:pt x="244" y="879"/>
                  <a:pt x="243" y="880"/>
                </a:cubicBezTo>
                <a:cubicBezTo>
                  <a:pt x="234" y="883"/>
                  <a:pt x="234" y="883"/>
                  <a:pt x="234" y="883"/>
                </a:cubicBezTo>
                <a:cubicBezTo>
                  <a:pt x="234" y="884"/>
                  <a:pt x="234" y="885"/>
                  <a:pt x="234" y="886"/>
                </a:cubicBezTo>
                <a:cubicBezTo>
                  <a:pt x="236" y="888"/>
                  <a:pt x="238" y="889"/>
                  <a:pt x="239" y="890"/>
                </a:cubicBezTo>
                <a:cubicBezTo>
                  <a:pt x="212" y="905"/>
                  <a:pt x="212" y="905"/>
                  <a:pt x="212" y="905"/>
                </a:cubicBezTo>
                <a:cubicBezTo>
                  <a:pt x="211" y="905"/>
                  <a:pt x="210" y="905"/>
                  <a:pt x="210" y="905"/>
                </a:cubicBezTo>
                <a:cubicBezTo>
                  <a:pt x="209" y="905"/>
                  <a:pt x="209" y="905"/>
                  <a:pt x="209" y="905"/>
                </a:cubicBezTo>
                <a:cubicBezTo>
                  <a:pt x="209" y="906"/>
                  <a:pt x="209" y="907"/>
                  <a:pt x="208" y="907"/>
                </a:cubicBezTo>
                <a:close/>
                <a:moveTo>
                  <a:pt x="210" y="893"/>
                </a:moveTo>
                <a:cubicBezTo>
                  <a:pt x="217" y="893"/>
                  <a:pt x="223" y="888"/>
                  <a:pt x="223" y="880"/>
                </a:cubicBezTo>
                <a:cubicBezTo>
                  <a:pt x="223" y="873"/>
                  <a:pt x="217" y="867"/>
                  <a:pt x="210" y="867"/>
                </a:cubicBezTo>
                <a:cubicBezTo>
                  <a:pt x="202" y="867"/>
                  <a:pt x="196" y="873"/>
                  <a:pt x="196" y="880"/>
                </a:cubicBezTo>
                <a:cubicBezTo>
                  <a:pt x="196" y="888"/>
                  <a:pt x="202" y="893"/>
                  <a:pt x="210" y="893"/>
                </a:cubicBezTo>
                <a:close/>
                <a:moveTo>
                  <a:pt x="269" y="745"/>
                </a:moveTo>
                <a:cubicBezTo>
                  <a:pt x="269" y="746"/>
                  <a:pt x="269" y="747"/>
                  <a:pt x="269" y="748"/>
                </a:cubicBezTo>
                <a:cubicBezTo>
                  <a:pt x="276" y="754"/>
                  <a:pt x="276" y="754"/>
                  <a:pt x="276" y="754"/>
                </a:cubicBezTo>
                <a:cubicBezTo>
                  <a:pt x="276" y="754"/>
                  <a:pt x="277" y="756"/>
                  <a:pt x="276" y="757"/>
                </a:cubicBezTo>
                <a:cubicBezTo>
                  <a:pt x="273" y="762"/>
                  <a:pt x="273" y="762"/>
                  <a:pt x="273" y="762"/>
                </a:cubicBezTo>
                <a:cubicBezTo>
                  <a:pt x="273" y="763"/>
                  <a:pt x="271" y="764"/>
                  <a:pt x="270" y="763"/>
                </a:cubicBezTo>
                <a:cubicBezTo>
                  <a:pt x="262" y="761"/>
                  <a:pt x="262" y="761"/>
                  <a:pt x="262" y="761"/>
                </a:cubicBezTo>
                <a:cubicBezTo>
                  <a:pt x="261" y="761"/>
                  <a:pt x="261" y="761"/>
                  <a:pt x="260" y="762"/>
                </a:cubicBezTo>
                <a:cubicBezTo>
                  <a:pt x="262" y="771"/>
                  <a:pt x="262" y="771"/>
                  <a:pt x="262" y="771"/>
                </a:cubicBezTo>
                <a:cubicBezTo>
                  <a:pt x="263" y="772"/>
                  <a:pt x="262" y="773"/>
                  <a:pt x="261" y="773"/>
                </a:cubicBezTo>
                <a:cubicBezTo>
                  <a:pt x="255" y="776"/>
                  <a:pt x="255" y="776"/>
                  <a:pt x="255" y="776"/>
                </a:cubicBezTo>
                <a:cubicBezTo>
                  <a:pt x="254" y="776"/>
                  <a:pt x="253" y="776"/>
                  <a:pt x="252" y="775"/>
                </a:cubicBezTo>
                <a:cubicBezTo>
                  <a:pt x="247" y="767"/>
                  <a:pt x="247" y="767"/>
                  <a:pt x="247" y="767"/>
                </a:cubicBezTo>
                <a:cubicBezTo>
                  <a:pt x="246" y="768"/>
                  <a:pt x="245" y="768"/>
                  <a:pt x="244" y="768"/>
                </a:cubicBezTo>
                <a:cubicBezTo>
                  <a:pt x="244" y="768"/>
                  <a:pt x="244" y="768"/>
                  <a:pt x="244" y="768"/>
                </a:cubicBezTo>
                <a:cubicBezTo>
                  <a:pt x="240" y="776"/>
                  <a:pt x="240" y="776"/>
                  <a:pt x="240" y="776"/>
                </a:cubicBezTo>
                <a:cubicBezTo>
                  <a:pt x="239" y="777"/>
                  <a:pt x="238" y="777"/>
                  <a:pt x="237" y="777"/>
                </a:cubicBezTo>
                <a:cubicBezTo>
                  <a:pt x="231" y="775"/>
                  <a:pt x="231" y="775"/>
                  <a:pt x="231" y="775"/>
                </a:cubicBezTo>
                <a:cubicBezTo>
                  <a:pt x="230" y="774"/>
                  <a:pt x="229" y="774"/>
                  <a:pt x="229" y="772"/>
                </a:cubicBezTo>
                <a:cubicBezTo>
                  <a:pt x="230" y="763"/>
                  <a:pt x="230" y="763"/>
                  <a:pt x="230" y="763"/>
                </a:cubicBezTo>
                <a:cubicBezTo>
                  <a:pt x="229" y="763"/>
                  <a:pt x="229" y="762"/>
                  <a:pt x="228" y="762"/>
                </a:cubicBezTo>
                <a:cubicBezTo>
                  <a:pt x="219" y="765"/>
                  <a:pt x="219" y="765"/>
                  <a:pt x="219" y="765"/>
                </a:cubicBezTo>
                <a:cubicBezTo>
                  <a:pt x="218" y="765"/>
                  <a:pt x="217" y="765"/>
                  <a:pt x="217" y="764"/>
                </a:cubicBezTo>
                <a:cubicBezTo>
                  <a:pt x="213" y="758"/>
                  <a:pt x="213" y="758"/>
                  <a:pt x="213" y="758"/>
                </a:cubicBezTo>
                <a:cubicBezTo>
                  <a:pt x="213" y="758"/>
                  <a:pt x="213" y="756"/>
                  <a:pt x="214" y="755"/>
                </a:cubicBezTo>
                <a:cubicBezTo>
                  <a:pt x="220" y="749"/>
                  <a:pt x="220" y="749"/>
                  <a:pt x="220" y="749"/>
                </a:cubicBezTo>
                <a:cubicBezTo>
                  <a:pt x="220" y="748"/>
                  <a:pt x="220" y="746"/>
                  <a:pt x="220" y="745"/>
                </a:cubicBezTo>
                <a:cubicBezTo>
                  <a:pt x="211" y="742"/>
                  <a:pt x="211" y="742"/>
                  <a:pt x="211" y="742"/>
                </a:cubicBezTo>
                <a:cubicBezTo>
                  <a:pt x="210" y="742"/>
                  <a:pt x="210" y="740"/>
                  <a:pt x="210" y="739"/>
                </a:cubicBezTo>
                <a:cubicBezTo>
                  <a:pt x="211" y="733"/>
                  <a:pt x="211" y="733"/>
                  <a:pt x="211" y="733"/>
                </a:cubicBezTo>
                <a:cubicBezTo>
                  <a:pt x="211" y="732"/>
                  <a:pt x="212" y="731"/>
                  <a:pt x="213" y="731"/>
                </a:cubicBezTo>
                <a:cubicBezTo>
                  <a:pt x="222" y="731"/>
                  <a:pt x="222" y="731"/>
                  <a:pt x="222" y="731"/>
                </a:cubicBezTo>
                <a:cubicBezTo>
                  <a:pt x="222" y="730"/>
                  <a:pt x="223" y="730"/>
                  <a:pt x="223" y="729"/>
                </a:cubicBezTo>
                <a:cubicBezTo>
                  <a:pt x="219" y="721"/>
                  <a:pt x="219" y="721"/>
                  <a:pt x="219" y="721"/>
                </a:cubicBezTo>
                <a:cubicBezTo>
                  <a:pt x="218" y="720"/>
                  <a:pt x="219" y="719"/>
                  <a:pt x="220" y="718"/>
                </a:cubicBezTo>
                <a:cubicBezTo>
                  <a:pt x="224" y="714"/>
                  <a:pt x="224" y="714"/>
                  <a:pt x="224" y="714"/>
                </a:cubicBezTo>
                <a:cubicBezTo>
                  <a:pt x="225" y="713"/>
                  <a:pt x="226" y="713"/>
                  <a:pt x="227" y="714"/>
                </a:cubicBezTo>
                <a:cubicBezTo>
                  <a:pt x="234" y="719"/>
                  <a:pt x="234" y="719"/>
                  <a:pt x="234" y="719"/>
                </a:cubicBezTo>
                <a:cubicBezTo>
                  <a:pt x="235" y="719"/>
                  <a:pt x="236" y="719"/>
                  <a:pt x="237" y="718"/>
                </a:cubicBezTo>
                <a:cubicBezTo>
                  <a:pt x="239" y="710"/>
                  <a:pt x="239" y="710"/>
                  <a:pt x="239" y="710"/>
                </a:cubicBezTo>
                <a:cubicBezTo>
                  <a:pt x="239" y="709"/>
                  <a:pt x="240" y="708"/>
                  <a:pt x="241" y="708"/>
                </a:cubicBezTo>
                <a:cubicBezTo>
                  <a:pt x="248" y="708"/>
                  <a:pt x="248" y="708"/>
                  <a:pt x="248" y="708"/>
                </a:cubicBezTo>
                <a:cubicBezTo>
                  <a:pt x="248" y="708"/>
                  <a:pt x="250" y="709"/>
                  <a:pt x="250" y="710"/>
                </a:cubicBezTo>
                <a:cubicBezTo>
                  <a:pt x="252" y="718"/>
                  <a:pt x="252" y="718"/>
                  <a:pt x="252" y="718"/>
                </a:cubicBezTo>
                <a:cubicBezTo>
                  <a:pt x="252" y="719"/>
                  <a:pt x="253" y="719"/>
                  <a:pt x="254" y="719"/>
                </a:cubicBezTo>
                <a:cubicBezTo>
                  <a:pt x="261" y="714"/>
                  <a:pt x="261" y="714"/>
                  <a:pt x="261" y="714"/>
                </a:cubicBezTo>
                <a:cubicBezTo>
                  <a:pt x="262" y="713"/>
                  <a:pt x="263" y="713"/>
                  <a:pt x="264" y="714"/>
                </a:cubicBezTo>
                <a:cubicBezTo>
                  <a:pt x="269" y="718"/>
                  <a:pt x="269" y="718"/>
                  <a:pt x="269" y="718"/>
                </a:cubicBezTo>
                <a:cubicBezTo>
                  <a:pt x="270" y="718"/>
                  <a:pt x="270" y="720"/>
                  <a:pt x="270" y="721"/>
                </a:cubicBezTo>
                <a:cubicBezTo>
                  <a:pt x="265" y="729"/>
                  <a:pt x="265" y="729"/>
                  <a:pt x="265" y="729"/>
                </a:cubicBezTo>
                <a:cubicBezTo>
                  <a:pt x="266" y="730"/>
                  <a:pt x="266" y="730"/>
                  <a:pt x="267" y="731"/>
                </a:cubicBezTo>
                <a:cubicBezTo>
                  <a:pt x="276" y="731"/>
                  <a:pt x="276" y="731"/>
                  <a:pt x="276" y="731"/>
                </a:cubicBezTo>
                <a:cubicBezTo>
                  <a:pt x="277" y="731"/>
                  <a:pt x="278" y="732"/>
                  <a:pt x="278" y="733"/>
                </a:cubicBezTo>
                <a:cubicBezTo>
                  <a:pt x="279" y="739"/>
                  <a:pt x="279" y="739"/>
                  <a:pt x="279" y="739"/>
                </a:cubicBezTo>
                <a:cubicBezTo>
                  <a:pt x="279" y="740"/>
                  <a:pt x="278" y="742"/>
                  <a:pt x="278" y="742"/>
                </a:cubicBezTo>
                <a:cubicBezTo>
                  <a:pt x="269" y="745"/>
                  <a:pt x="269" y="745"/>
                  <a:pt x="269" y="745"/>
                </a:cubicBezTo>
                <a:close/>
                <a:moveTo>
                  <a:pt x="258" y="742"/>
                </a:moveTo>
                <a:cubicBezTo>
                  <a:pt x="258" y="735"/>
                  <a:pt x="252" y="729"/>
                  <a:pt x="244" y="729"/>
                </a:cubicBezTo>
                <a:cubicBezTo>
                  <a:pt x="237" y="729"/>
                  <a:pt x="231" y="735"/>
                  <a:pt x="231" y="742"/>
                </a:cubicBezTo>
                <a:cubicBezTo>
                  <a:pt x="231" y="750"/>
                  <a:pt x="237" y="756"/>
                  <a:pt x="244" y="756"/>
                </a:cubicBezTo>
                <a:cubicBezTo>
                  <a:pt x="252" y="756"/>
                  <a:pt x="258" y="750"/>
                  <a:pt x="258" y="742"/>
                </a:cubicBezTo>
                <a:close/>
                <a:moveTo>
                  <a:pt x="422" y="255"/>
                </a:moveTo>
                <a:cubicBezTo>
                  <a:pt x="419" y="255"/>
                  <a:pt x="416" y="257"/>
                  <a:pt x="416" y="260"/>
                </a:cubicBezTo>
                <a:cubicBezTo>
                  <a:pt x="416" y="263"/>
                  <a:pt x="419" y="266"/>
                  <a:pt x="422" y="266"/>
                </a:cubicBezTo>
                <a:cubicBezTo>
                  <a:pt x="425" y="266"/>
                  <a:pt x="428" y="263"/>
                  <a:pt x="428" y="260"/>
                </a:cubicBezTo>
                <a:cubicBezTo>
                  <a:pt x="428" y="257"/>
                  <a:pt x="425" y="255"/>
                  <a:pt x="422" y="255"/>
                </a:cubicBezTo>
                <a:close/>
                <a:moveTo>
                  <a:pt x="493" y="266"/>
                </a:moveTo>
                <a:cubicBezTo>
                  <a:pt x="496" y="266"/>
                  <a:pt x="499" y="263"/>
                  <a:pt x="499" y="260"/>
                </a:cubicBezTo>
                <a:cubicBezTo>
                  <a:pt x="499" y="257"/>
                  <a:pt x="496" y="255"/>
                  <a:pt x="493" y="255"/>
                </a:cubicBezTo>
                <a:cubicBezTo>
                  <a:pt x="490" y="255"/>
                  <a:pt x="487" y="257"/>
                  <a:pt x="487" y="260"/>
                </a:cubicBezTo>
                <a:cubicBezTo>
                  <a:pt x="487" y="263"/>
                  <a:pt x="490" y="266"/>
                  <a:pt x="493" y="266"/>
                </a:cubicBezTo>
                <a:close/>
                <a:moveTo>
                  <a:pt x="65" y="811"/>
                </a:moveTo>
                <a:cubicBezTo>
                  <a:pt x="66" y="810"/>
                  <a:pt x="66" y="809"/>
                  <a:pt x="66" y="808"/>
                </a:cubicBezTo>
                <a:cubicBezTo>
                  <a:pt x="65" y="802"/>
                  <a:pt x="65" y="802"/>
                  <a:pt x="65" y="802"/>
                </a:cubicBezTo>
                <a:cubicBezTo>
                  <a:pt x="65" y="801"/>
                  <a:pt x="64" y="800"/>
                  <a:pt x="63" y="800"/>
                </a:cubicBezTo>
                <a:cubicBezTo>
                  <a:pt x="63" y="800"/>
                  <a:pt x="63" y="800"/>
                  <a:pt x="54" y="800"/>
                </a:cubicBezTo>
                <a:cubicBezTo>
                  <a:pt x="54" y="799"/>
                  <a:pt x="53" y="798"/>
                  <a:pt x="53" y="798"/>
                </a:cubicBezTo>
                <a:cubicBezTo>
                  <a:pt x="53" y="798"/>
                  <a:pt x="53" y="798"/>
                  <a:pt x="57" y="790"/>
                </a:cubicBezTo>
                <a:cubicBezTo>
                  <a:pt x="58" y="789"/>
                  <a:pt x="57" y="787"/>
                  <a:pt x="56" y="787"/>
                </a:cubicBezTo>
                <a:cubicBezTo>
                  <a:pt x="56" y="787"/>
                  <a:pt x="56" y="787"/>
                  <a:pt x="52" y="783"/>
                </a:cubicBezTo>
                <a:cubicBezTo>
                  <a:pt x="51" y="782"/>
                  <a:pt x="49" y="782"/>
                  <a:pt x="49" y="783"/>
                </a:cubicBezTo>
                <a:cubicBezTo>
                  <a:pt x="49" y="783"/>
                  <a:pt x="49" y="783"/>
                  <a:pt x="42" y="788"/>
                </a:cubicBezTo>
                <a:cubicBezTo>
                  <a:pt x="41" y="788"/>
                  <a:pt x="40" y="788"/>
                  <a:pt x="39" y="787"/>
                </a:cubicBezTo>
                <a:cubicBezTo>
                  <a:pt x="39" y="787"/>
                  <a:pt x="39" y="787"/>
                  <a:pt x="37" y="778"/>
                </a:cubicBezTo>
                <a:cubicBezTo>
                  <a:pt x="37" y="778"/>
                  <a:pt x="36" y="777"/>
                  <a:pt x="35" y="777"/>
                </a:cubicBezTo>
                <a:cubicBezTo>
                  <a:pt x="35" y="777"/>
                  <a:pt x="35" y="777"/>
                  <a:pt x="28" y="777"/>
                </a:cubicBezTo>
                <a:cubicBezTo>
                  <a:pt x="27" y="777"/>
                  <a:pt x="27" y="778"/>
                  <a:pt x="26" y="778"/>
                </a:cubicBezTo>
                <a:cubicBezTo>
                  <a:pt x="26" y="778"/>
                  <a:pt x="26" y="778"/>
                  <a:pt x="24" y="787"/>
                </a:cubicBezTo>
                <a:cubicBezTo>
                  <a:pt x="24" y="788"/>
                  <a:pt x="23" y="788"/>
                  <a:pt x="22" y="788"/>
                </a:cubicBezTo>
                <a:cubicBezTo>
                  <a:pt x="22" y="788"/>
                  <a:pt x="22" y="788"/>
                  <a:pt x="15" y="783"/>
                </a:cubicBezTo>
                <a:cubicBezTo>
                  <a:pt x="14" y="782"/>
                  <a:pt x="13" y="782"/>
                  <a:pt x="12" y="783"/>
                </a:cubicBezTo>
                <a:cubicBezTo>
                  <a:pt x="14" y="793"/>
                  <a:pt x="16" y="803"/>
                  <a:pt x="18" y="813"/>
                </a:cubicBezTo>
                <a:cubicBezTo>
                  <a:pt x="18" y="812"/>
                  <a:pt x="18" y="812"/>
                  <a:pt x="18" y="811"/>
                </a:cubicBezTo>
                <a:cubicBezTo>
                  <a:pt x="18" y="804"/>
                  <a:pt x="24" y="798"/>
                  <a:pt x="32" y="798"/>
                </a:cubicBezTo>
                <a:cubicBezTo>
                  <a:pt x="39" y="798"/>
                  <a:pt x="45" y="804"/>
                  <a:pt x="45" y="811"/>
                </a:cubicBezTo>
                <a:cubicBezTo>
                  <a:pt x="45" y="819"/>
                  <a:pt x="39" y="825"/>
                  <a:pt x="32" y="825"/>
                </a:cubicBezTo>
                <a:cubicBezTo>
                  <a:pt x="26" y="825"/>
                  <a:pt x="21" y="821"/>
                  <a:pt x="19" y="816"/>
                </a:cubicBezTo>
                <a:cubicBezTo>
                  <a:pt x="22" y="826"/>
                  <a:pt x="24" y="835"/>
                  <a:pt x="27" y="845"/>
                </a:cubicBezTo>
                <a:cubicBezTo>
                  <a:pt x="27" y="845"/>
                  <a:pt x="27" y="845"/>
                  <a:pt x="27" y="845"/>
                </a:cubicBezTo>
                <a:cubicBezTo>
                  <a:pt x="27" y="845"/>
                  <a:pt x="27" y="845"/>
                  <a:pt x="31" y="837"/>
                </a:cubicBezTo>
                <a:cubicBezTo>
                  <a:pt x="31" y="837"/>
                  <a:pt x="31" y="837"/>
                  <a:pt x="32" y="837"/>
                </a:cubicBezTo>
                <a:cubicBezTo>
                  <a:pt x="33" y="837"/>
                  <a:pt x="34" y="837"/>
                  <a:pt x="35" y="836"/>
                </a:cubicBezTo>
                <a:cubicBezTo>
                  <a:pt x="35" y="836"/>
                  <a:pt x="35" y="836"/>
                  <a:pt x="40" y="844"/>
                </a:cubicBezTo>
                <a:cubicBezTo>
                  <a:pt x="40" y="845"/>
                  <a:pt x="42" y="845"/>
                  <a:pt x="43" y="845"/>
                </a:cubicBezTo>
                <a:cubicBezTo>
                  <a:pt x="43" y="845"/>
                  <a:pt x="43" y="845"/>
                  <a:pt x="48" y="842"/>
                </a:cubicBezTo>
                <a:cubicBezTo>
                  <a:pt x="49" y="842"/>
                  <a:pt x="50" y="841"/>
                  <a:pt x="50" y="840"/>
                </a:cubicBezTo>
                <a:cubicBezTo>
                  <a:pt x="50" y="840"/>
                  <a:pt x="50" y="840"/>
                  <a:pt x="48" y="831"/>
                </a:cubicBezTo>
                <a:cubicBezTo>
                  <a:pt x="48" y="830"/>
                  <a:pt x="49" y="830"/>
                  <a:pt x="49" y="829"/>
                </a:cubicBezTo>
                <a:cubicBezTo>
                  <a:pt x="49" y="829"/>
                  <a:pt x="49" y="829"/>
                  <a:pt x="58" y="832"/>
                </a:cubicBezTo>
                <a:cubicBezTo>
                  <a:pt x="59" y="833"/>
                  <a:pt x="60" y="832"/>
                  <a:pt x="61" y="831"/>
                </a:cubicBezTo>
                <a:cubicBezTo>
                  <a:pt x="61" y="831"/>
                  <a:pt x="61" y="831"/>
                  <a:pt x="63" y="825"/>
                </a:cubicBezTo>
                <a:cubicBezTo>
                  <a:pt x="64" y="825"/>
                  <a:pt x="64" y="823"/>
                  <a:pt x="63" y="823"/>
                </a:cubicBezTo>
                <a:cubicBezTo>
                  <a:pt x="63" y="823"/>
                  <a:pt x="63" y="823"/>
                  <a:pt x="56" y="817"/>
                </a:cubicBezTo>
                <a:cubicBezTo>
                  <a:pt x="56" y="816"/>
                  <a:pt x="56" y="815"/>
                  <a:pt x="57" y="814"/>
                </a:cubicBezTo>
                <a:cubicBezTo>
                  <a:pt x="57" y="814"/>
                  <a:pt x="57" y="814"/>
                  <a:pt x="65" y="811"/>
                </a:cubicBezTo>
                <a:close/>
                <a:moveTo>
                  <a:pt x="447" y="239"/>
                </a:moveTo>
                <a:cubicBezTo>
                  <a:pt x="443" y="247"/>
                  <a:pt x="443" y="247"/>
                  <a:pt x="443" y="247"/>
                </a:cubicBezTo>
                <a:cubicBezTo>
                  <a:pt x="443" y="247"/>
                  <a:pt x="444" y="248"/>
                  <a:pt x="444" y="249"/>
                </a:cubicBezTo>
                <a:cubicBezTo>
                  <a:pt x="454" y="249"/>
                  <a:pt x="454" y="249"/>
                  <a:pt x="454" y="249"/>
                </a:cubicBezTo>
                <a:cubicBezTo>
                  <a:pt x="454" y="249"/>
                  <a:pt x="455" y="250"/>
                  <a:pt x="456" y="251"/>
                </a:cubicBezTo>
                <a:cubicBezTo>
                  <a:pt x="457" y="257"/>
                  <a:pt x="457" y="257"/>
                  <a:pt x="457" y="257"/>
                </a:cubicBezTo>
                <a:cubicBezTo>
                  <a:pt x="457" y="258"/>
                  <a:pt x="456" y="259"/>
                  <a:pt x="455" y="260"/>
                </a:cubicBezTo>
                <a:cubicBezTo>
                  <a:pt x="447" y="263"/>
                  <a:pt x="447" y="263"/>
                  <a:pt x="447" y="263"/>
                </a:cubicBezTo>
                <a:cubicBezTo>
                  <a:pt x="447" y="264"/>
                  <a:pt x="447" y="265"/>
                  <a:pt x="446" y="266"/>
                </a:cubicBezTo>
                <a:cubicBezTo>
                  <a:pt x="454" y="272"/>
                  <a:pt x="454" y="272"/>
                  <a:pt x="454" y="272"/>
                </a:cubicBezTo>
                <a:cubicBezTo>
                  <a:pt x="454" y="272"/>
                  <a:pt x="454" y="273"/>
                  <a:pt x="454" y="274"/>
                </a:cubicBezTo>
                <a:cubicBezTo>
                  <a:pt x="451" y="280"/>
                  <a:pt x="451" y="280"/>
                  <a:pt x="451" y="280"/>
                </a:cubicBezTo>
                <a:cubicBezTo>
                  <a:pt x="450" y="281"/>
                  <a:pt x="449" y="281"/>
                  <a:pt x="448" y="281"/>
                </a:cubicBezTo>
                <a:cubicBezTo>
                  <a:pt x="439" y="278"/>
                  <a:pt x="439" y="278"/>
                  <a:pt x="439" y="278"/>
                </a:cubicBezTo>
                <a:cubicBezTo>
                  <a:pt x="439" y="279"/>
                  <a:pt x="439" y="279"/>
                  <a:pt x="438" y="280"/>
                </a:cubicBezTo>
                <a:cubicBezTo>
                  <a:pt x="440" y="288"/>
                  <a:pt x="440" y="288"/>
                  <a:pt x="440" y="288"/>
                </a:cubicBezTo>
                <a:cubicBezTo>
                  <a:pt x="440" y="289"/>
                  <a:pt x="440" y="291"/>
                  <a:pt x="439" y="291"/>
                </a:cubicBezTo>
                <a:cubicBezTo>
                  <a:pt x="433" y="293"/>
                  <a:pt x="433" y="293"/>
                  <a:pt x="433" y="293"/>
                </a:cubicBezTo>
                <a:cubicBezTo>
                  <a:pt x="432" y="294"/>
                  <a:pt x="431" y="293"/>
                  <a:pt x="430" y="293"/>
                </a:cubicBezTo>
                <a:cubicBezTo>
                  <a:pt x="425" y="285"/>
                  <a:pt x="425" y="285"/>
                  <a:pt x="425" y="285"/>
                </a:cubicBezTo>
                <a:cubicBezTo>
                  <a:pt x="424" y="285"/>
                  <a:pt x="423" y="285"/>
                  <a:pt x="422" y="285"/>
                </a:cubicBezTo>
                <a:cubicBezTo>
                  <a:pt x="422" y="285"/>
                  <a:pt x="422" y="285"/>
                  <a:pt x="422" y="285"/>
                </a:cubicBezTo>
                <a:cubicBezTo>
                  <a:pt x="418" y="293"/>
                  <a:pt x="418" y="293"/>
                  <a:pt x="418" y="293"/>
                </a:cubicBezTo>
                <a:cubicBezTo>
                  <a:pt x="417" y="294"/>
                  <a:pt x="416" y="295"/>
                  <a:pt x="415" y="294"/>
                </a:cubicBezTo>
                <a:cubicBezTo>
                  <a:pt x="409" y="292"/>
                  <a:pt x="409" y="292"/>
                  <a:pt x="409" y="292"/>
                </a:cubicBezTo>
                <a:cubicBezTo>
                  <a:pt x="408" y="292"/>
                  <a:pt x="407" y="291"/>
                  <a:pt x="407" y="290"/>
                </a:cubicBezTo>
                <a:cubicBezTo>
                  <a:pt x="408" y="281"/>
                  <a:pt x="408" y="281"/>
                  <a:pt x="408" y="281"/>
                </a:cubicBezTo>
                <a:cubicBezTo>
                  <a:pt x="407" y="280"/>
                  <a:pt x="407" y="280"/>
                  <a:pt x="406" y="279"/>
                </a:cubicBezTo>
                <a:cubicBezTo>
                  <a:pt x="397" y="282"/>
                  <a:pt x="397" y="282"/>
                  <a:pt x="397" y="282"/>
                </a:cubicBezTo>
                <a:cubicBezTo>
                  <a:pt x="396" y="283"/>
                  <a:pt x="395" y="282"/>
                  <a:pt x="394" y="281"/>
                </a:cubicBezTo>
                <a:cubicBezTo>
                  <a:pt x="391" y="276"/>
                  <a:pt x="391" y="276"/>
                  <a:pt x="391" y="276"/>
                </a:cubicBezTo>
                <a:cubicBezTo>
                  <a:pt x="391" y="275"/>
                  <a:pt x="391" y="274"/>
                  <a:pt x="392" y="273"/>
                </a:cubicBezTo>
                <a:cubicBezTo>
                  <a:pt x="398" y="267"/>
                  <a:pt x="398" y="267"/>
                  <a:pt x="398" y="267"/>
                </a:cubicBezTo>
                <a:cubicBezTo>
                  <a:pt x="398" y="266"/>
                  <a:pt x="397" y="264"/>
                  <a:pt x="397" y="263"/>
                </a:cubicBezTo>
                <a:cubicBezTo>
                  <a:pt x="389" y="260"/>
                  <a:pt x="389" y="260"/>
                  <a:pt x="389" y="260"/>
                </a:cubicBezTo>
                <a:cubicBezTo>
                  <a:pt x="388" y="259"/>
                  <a:pt x="387" y="258"/>
                  <a:pt x="388" y="257"/>
                </a:cubicBezTo>
                <a:cubicBezTo>
                  <a:pt x="389" y="251"/>
                  <a:pt x="389" y="251"/>
                  <a:pt x="389" y="251"/>
                </a:cubicBezTo>
                <a:cubicBezTo>
                  <a:pt x="389" y="250"/>
                  <a:pt x="390" y="249"/>
                  <a:pt x="391" y="249"/>
                </a:cubicBezTo>
                <a:cubicBezTo>
                  <a:pt x="400" y="249"/>
                  <a:pt x="400" y="249"/>
                  <a:pt x="400" y="249"/>
                </a:cubicBezTo>
                <a:cubicBezTo>
                  <a:pt x="400" y="248"/>
                  <a:pt x="401" y="247"/>
                  <a:pt x="401" y="247"/>
                </a:cubicBezTo>
                <a:cubicBezTo>
                  <a:pt x="397" y="239"/>
                  <a:pt x="397" y="239"/>
                  <a:pt x="397" y="239"/>
                </a:cubicBezTo>
                <a:cubicBezTo>
                  <a:pt x="396" y="238"/>
                  <a:pt x="397" y="236"/>
                  <a:pt x="397" y="236"/>
                </a:cubicBezTo>
                <a:cubicBezTo>
                  <a:pt x="402" y="232"/>
                  <a:pt x="402" y="232"/>
                  <a:pt x="402" y="232"/>
                </a:cubicBezTo>
                <a:cubicBezTo>
                  <a:pt x="403" y="231"/>
                  <a:pt x="404" y="231"/>
                  <a:pt x="405" y="232"/>
                </a:cubicBezTo>
                <a:cubicBezTo>
                  <a:pt x="412" y="237"/>
                  <a:pt x="412" y="237"/>
                  <a:pt x="412" y="237"/>
                </a:cubicBezTo>
                <a:cubicBezTo>
                  <a:pt x="413" y="237"/>
                  <a:pt x="414" y="236"/>
                  <a:pt x="415" y="236"/>
                </a:cubicBezTo>
                <a:cubicBezTo>
                  <a:pt x="417" y="227"/>
                  <a:pt x="417" y="227"/>
                  <a:pt x="417" y="227"/>
                </a:cubicBezTo>
                <a:cubicBezTo>
                  <a:pt x="417" y="226"/>
                  <a:pt x="418" y="225"/>
                  <a:pt x="419" y="225"/>
                </a:cubicBezTo>
                <a:cubicBezTo>
                  <a:pt x="425" y="225"/>
                  <a:pt x="425" y="225"/>
                  <a:pt x="425" y="225"/>
                </a:cubicBezTo>
                <a:cubicBezTo>
                  <a:pt x="426" y="225"/>
                  <a:pt x="427" y="226"/>
                  <a:pt x="427" y="227"/>
                </a:cubicBezTo>
                <a:cubicBezTo>
                  <a:pt x="429" y="236"/>
                  <a:pt x="429" y="236"/>
                  <a:pt x="429" y="236"/>
                </a:cubicBezTo>
                <a:cubicBezTo>
                  <a:pt x="430" y="236"/>
                  <a:pt x="431" y="237"/>
                  <a:pt x="432" y="237"/>
                </a:cubicBezTo>
                <a:cubicBezTo>
                  <a:pt x="439" y="232"/>
                  <a:pt x="439" y="232"/>
                  <a:pt x="439" y="232"/>
                </a:cubicBezTo>
                <a:cubicBezTo>
                  <a:pt x="440" y="231"/>
                  <a:pt x="441" y="231"/>
                  <a:pt x="442" y="232"/>
                </a:cubicBezTo>
                <a:cubicBezTo>
                  <a:pt x="447" y="236"/>
                  <a:pt x="447" y="236"/>
                  <a:pt x="447" y="236"/>
                </a:cubicBezTo>
                <a:cubicBezTo>
                  <a:pt x="448" y="236"/>
                  <a:pt x="448" y="238"/>
                  <a:pt x="447" y="239"/>
                </a:cubicBezTo>
                <a:close/>
                <a:moveTo>
                  <a:pt x="435" y="260"/>
                </a:moveTo>
                <a:cubicBezTo>
                  <a:pt x="435" y="253"/>
                  <a:pt x="429" y="247"/>
                  <a:pt x="422" y="247"/>
                </a:cubicBezTo>
                <a:cubicBezTo>
                  <a:pt x="415" y="247"/>
                  <a:pt x="409" y="253"/>
                  <a:pt x="409" y="260"/>
                </a:cubicBezTo>
                <a:cubicBezTo>
                  <a:pt x="409" y="268"/>
                  <a:pt x="415" y="273"/>
                  <a:pt x="422" y="273"/>
                </a:cubicBezTo>
                <a:cubicBezTo>
                  <a:pt x="429" y="273"/>
                  <a:pt x="435" y="268"/>
                  <a:pt x="435" y="260"/>
                </a:cubicBezTo>
                <a:close/>
                <a:moveTo>
                  <a:pt x="103" y="737"/>
                </a:moveTo>
                <a:cubicBezTo>
                  <a:pt x="99" y="737"/>
                  <a:pt x="97" y="739"/>
                  <a:pt x="97" y="742"/>
                </a:cubicBezTo>
                <a:cubicBezTo>
                  <a:pt x="97" y="746"/>
                  <a:pt x="99" y="748"/>
                  <a:pt x="103" y="748"/>
                </a:cubicBezTo>
                <a:cubicBezTo>
                  <a:pt x="106" y="748"/>
                  <a:pt x="108" y="746"/>
                  <a:pt x="108" y="742"/>
                </a:cubicBezTo>
                <a:cubicBezTo>
                  <a:pt x="108" y="739"/>
                  <a:pt x="106" y="737"/>
                  <a:pt x="103" y="737"/>
                </a:cubicBezTo>
                <a:close/>
                <a:moveTo>
                  <a:pt x="391" y="56"/>
                </a:moveTo>
                <a:cubicBezTo>
                  <a:pt x="389" y="57"/>
                  <a:pt x="387" y="58"/>
                  <a:pt x="385" y="59"/>
                </a:cubicBezTo>
                <a:cubicBezTo>
                  <a:pt x="385" y="59"/>
                  <a:pt x="386" y="59"/>
                  <a:pt x="386" y="59"/>
                </a:cubicBezTo>
                <a:cubicBezTo>
                  <a:pt x="388" y="59"/>
                  <a:pt x="390" y="58"/>
                  <a:pt x="391" y="56"/>
                </a:cubicBezTo>
                <a:close/>
                <a:moveTo>
                  <a:pt x="56" y="924"/>
                </a:moveTo>
                <a:cubicBezTo>
                  <a:pt x="57" y="925"/>
                  <a:pt x="57" y="926"/>
                  <a:pt x="57" y="927"/>
                </a:cubicBezTo>
                <a:cubicBezTo>
                  <a:pt x="57" y="926"/>
                  <a:pt x="57" y="925"/>
                  <a:pt x="56" y="925"/>
                </a:cubicBezTo>
                <a:cubicBezTo>
                  <a:pt x="56" y="925"/>
                  <a:pt x="56" y="925"/>
                  <a:pt x="56" y="924"/>
                </a:cubicBezTo>
                <a:close/>
                <a:moveTo>
                  <a:pt x="127" y="745"/>
                </a:moveTo>
                <a:cubicBezTo>
                  <a:pt x="127" y="746"/>
                  <a:pt x="127" y="747"/>
                  <a:pt x="127" y="748"/>
                </a:cubicBezTo>
                <a:cubicBezTo>
                  <a:pt x="134" y="754"/>
                  <a:pt x="134" y="754"/>
                  <a:pt x="134" y="754"/>
                </a:cubicBezTo>
                <a:cubicBezTo>
                  <a:pt x="135" y="754"/>
                  <a:pt x="135" y="756"/>
                  <a:pt x="134" y="757"/>
                </a:cubicBezTo>
                <a:cubicBezTo>
                  <a:pt x="131" y="762"/>
                  <a:pt x="131" y="762"/>
                  <a:pt x="131" y="762"/>
                </a:cubicBezTo>
                <a:cubicBezTo>
                  <a:pt x="131" y="763"/>
                  <a:pt x="130" y="764"/>
                  <a:pt x="128" y="763"/>
                </a:cubicBezTo>
                <a:cubicBezTo>
                  <a:pt x="120" y="761"/>
                  <a:pt x="120" y="761"/>
                  <a:pt x="120" y="761"/>
                </a:cubicBezTo>
                <a:cubicBezTo>
                  <a:pt x="120" y="761"/>
                  <a:pt x="119" y="761"/>
                  <a:pt x="119" y="762"/>
                </a:cubicBezTo>
                <a:cubicBezTo>
                  <a:pt x="120" y="771"/>
                  <a:pt x="120" y="771"/>
                  <a:pt x="120" y="771"/>
                </a:cubicBezTo>
                <a:cubicBezTo>
                  <a:pt x="121" y="772"/>
                  <a:pt x="120" y="773"/>
                  <a:pt x="119" y="773"/>
                </a:cubicBezTo>
                <a:cubicBezTo>
                  <a:pt x="113" y="776"/>
                  <a:pt x="113" y="776"/>
                  <a:pt x="113" y="776"/>
                </a:cubicBezTo>
                <a:cubicBezTo>
                  <a:pt x="112" y="776"/>
                  <a:pt x="111" y="776"/>
                  <a:pt x="111" y="775"/>
                </a:cubicBezTo>
                <a:cubicBezTo>
                  <a:pt x="105" y="767"/>
                  <a:pt x="105" y="767"/>
                  <a:pt x="105" y="767"/>
                </a:cubicBezTo>
                <a:cubicBezTo>
                  <a:pt x="105" y="768"/>
                  <a:pt x="104" y="768"/>
                  <a:pt x="103" y="768"/>
                </a:cubicBezTo>
                <a:cubicBezTo>
                  <a:pt x="102" y="768"/>
                  <a:pt x="102" y="768"/>
                  <a:pt x="102" y="768"/>
                </a:cubicBezTo>
                <a:cubicBezTo>
                  <a:pt x="98" y="776"/>
                  <a:pt x="98" y="776"/>
                  <a:pt x="98" y="776"/>
                </a:cubicBezTo>
                <a:cubicBezTo>
                  <a:pt x="97" y="777"/>
                  <a:pt x="96" y="777"/>
                  <a:pt x="95" y="777"/>
                </a:cubicBezTo>
                <a:cubicBezTo>
                  <a:pt x="89" y="775"/>
                  <a:pt x="89" y="775"/>
                  <a:pt x="89" y="775"/>
                </a:cubicBezTo>
                <a:cubicBezTo>
                  <a:pt x="88" y="774"/>
                  <a:pt x="88" y="774"/>
                  <a:pt x="88" y="772"/>
                </a:cubicBezTo>
                <a:cubicBezTo>
                  <a:pt x="89" y="763"/>
                  <a:pt x="89" y="763"/>
                  <a:pt x="89" y="763"/>
                </a:cubicBezTo>
                <a:cubicBezTo>
                  <a:pt x="88" y="763"/>
                  <a:pt x="87" y="762"/>
                  <a:pt x="86" y="762"/>
                </a:cubicBezTo>
                <a:cubicBezTo>
                  <a:pt x="78" y="765"/>
                  <a:pt x="78" y="765"/>
                  <a:pt x="78" y="765"/>
                </a:cubicBezTo>
                <a:cubicBezTo>
                  <a:pt x="77" y="765"/>
                  <a:pt x="75" y="765"/>
                  <a:pt x="75" y="764"/>
                </a:cubicBezTo>
                <a:cubicBezTo>
                  <a:pt x="71" y="758"/>
                  <a:pt x="71" y="758"/>
                  <a:pt x="71" y="758"/>
                </a:cubicBezTo>
                <a:cubicBezTo>
                  <a:pt x="71" y="758"/>
                  <a:pt x="71" y="756"/>
                  <a:pt x="72" y="755"/>
                </a:cubicBezTo>
                <a:cubicBezTo>
                  <a:pt x="78" y="749"/>
                  <a:pt x="78" y="749"/>
                  <a:pt x="78" y="749"/>
                </a:cubicBezTo>
                <a:cubicBezTo>
                  <a:pt x="78" y="748"/>
                  <a:pt x="78" y="746"/>
                  <a:pt x="78" y="745"/>
                </a:cubicBezTo>
                <a:cubicBezTo>
                  <a:pt x="69" y="742"/>
                  <a:pt x="69" y="742"/>
                  <a:pt x="69" y="742"/>
                </a:cubicBezTo>
                <a:cubicBezTo>
                  <a:pt x="68" y="742"/>
                  <a:pt x="68" y="740"/>
                  <a:pt x="68" y="739"/>
                </a:cubicBezTo>
                <a:cubicBezTo>
                  <a:pt x="69" y="733"/>
                  <a:pt x="69" y="733"/>
                  <a:pt x="69" y="733"/>
                </a:cubicBezTo>
                <a:cubicBezTo>
                  <a:pt x="69" y="732"/>
                  <a:pt x="70" y="731"/>
                  <a:pt x="71" y="731"/>
                </a:cubicBezTo>
                <a:cubicBezTo>
                  <a:pt x="80" y="731"/>
                  <a:pt x="80" y="731"/>
                  <a:pt x="80" y="731"/>
                </a:cubicBezTo>
                <a:cubicBezTo>
                  <a:pt x="81" y="730"/>
                  <a:pt x="81" y="730"/>
                  <a:pt x="82" y="729"/>
                </a:cubicBezTo>
                <a:cubicBezTo>
                  <a:pt x="77" y="721"/>
                  <a:pt x="77" y="721"/>
                  <a:pt x="77" y="721"/>
                </a:cubicBezTo>
                <a:cubicBezTo>
                  <a:pt x="77" y="720"/>
                  <a:pt x="77" y="719"/>
                  <a:pt x="78" y="718"/>
                </a:cubicBezTo>
                <a:cubicBezTo>
                  <a:pt x="82" y="714"/>
                  <a:pt x="82" y="714"/>
                  <a:pt x="82" y="714"/>
                </a:cubicBezTo>
                <a:cubicBezTo>
                  <a:pt x="83" y="713"/>
                  <a:pt x="85" y="713"/>
                  <a:pt x="86" y="714"/>
                </a:cubicBezTo>
                <a:cubicBezTo>
                  <a:pt x="93" y="719"/>
                  <a:pt x="93" y="719"/>
                  <a:pt x="93" y="719"/>
                </a:cubicBezTo>
                <a:cubicBezTo>
                  <a:pt x="93" y="719"/>
                  <a:pt x="94" y="719"/>
                  <a:pt x="95" y="718"/>
                </a:cubicBezTo>
                <a:cubicBezTo>
                  <a:pt x="97" y="710"/>
                  <a:pt x="97" y="710"/>
                  <a:pt x="97" y="710"/>
                </a:cubicBezTo>
                <a:cubicBezTo>
                  <a:pt x="97" y="709"/>
                  <a:pt x="98" y="708"/>
                  <a:pt x="99" y="708"/>
                </a:cubicBezTo>
                <a:cubicBezTo>
                  <a:pt x="106" y="708"/>
                  <a:pt x="106" y="708"/>
                  <a:pt x="106" y="708"/>
                </a:cubicBezTo>
                <a:cubicBezTo>
                  <a:pt x="107" y="708"/>
                  <a:pt x="108" y="709"/>
                  <a:pt x="108" y="710"/>
                </a:cubicBezTo>
                <a:cubicBezTo>
                  <a:pt x="110" y="718"/>
                  <a:pt x="110" y="718"/>
                  <a:pt x="110" y="718"/>
                </a:cubicBezTo>
                <a:cubicBezTo>
                  <a:pt x="111" y="719"/>
                  <a:pt x="112" y="719"/>
                  <a:pt x="112" y="719"/>
                </a:cubicBezTo>
                <a:cubicBezTo>
                  <a:pt x="120" y="714"/>
                  <a:pt x="120" y="714"/>
                  <a:pt x="120" y="714"/>
                </a:cubicBezTo>
                <a:cubicBezTo>
                  <a:pt x="120" y="713"/>
                  <a:pt x="122" y="713"/>
                  <a:pt x="123" y="714"/>
                </a:cubicBezTo>
                <a:cubicBezTo>
                  <a:pt x="127" y="718"/>
                  <a:pt x="127" y="718"/>
                  <a:pt x="127" y="718"/>
                </a:cubicBezTo>
                <a:cubicBezTo>
                  <a:pt x="128" y="718"/>
                  <a:pt x="128" y="720"/>
                  <a:pt x="128" y="721"/>
                </a:cubicBezTo>
                <a:cubicBezTo>
                  <a:pt x="124" y="729"/>
                  <a:pt x="124" y="729"/>
                  <a:pt x="124" y="729"/>
                </a:cubicBezTo>
                <a:cubicBezTo>
                  <a:pt x="124" y="730"/>
                  <a:pt x="124" y="730"/>
                  <a:pt x="125" y="731"/>
                </a:cubicBezTo>
                <a:cubicBezTo>
                  <a:pt x="134" y="731"/>
                  <a:pt x="134" y="731"/>
                  <a:pt x="134" y="731"/>
                </a:cubicBezTo>
                <a:cubicBezTo>
                  <a:pt x="135" y="731"/>
                  <a:pt x="136" y="732"/>
                  <a:pt x="136" y="733"/>
                </a:cubicBezTo>
                <a:cubicBezTo>
                  <a:pt x="137" y="739"/>
                  <a:pt x="137" y="739"/>
                  <a:pt x="137" y="739"/>
                </a:cubicBezTo>
                <a:cubicBezTo>
                  <a:pt x="137" y="740"/>
                  <a:pt x="137" y="742"/>
                  <a:pt x="136" y="742"/>
                </a:cubicBezTo>
                <a:cubicBezTo>
                  <a:pt x="127" y="745"/>
                  <a:pt x="127" y="745"/>
                  <a:pt x="127" y="745"/>
                </a:cubicBezTo>
                <a:close/>
                <a:moveTo>
                  <a:pt x="116" y="742"/>
                </a:moveTo>
                <a:cubicBezTo>
                  <a:pt x="116" y="735"/>
                  <a:pt x="110" y="729"/>
                  <a:pt x="103" y="729"/>
                </a:cubicBezTo>
                <a:cubicBezTo>
                  <a:pt x="95" y="729"/>
                  <a:pt x="89" y="735"/>
                  <a:pt x="89" y="742"/>
                </a:cubicBezTo>
                <a:cubicBezTo>
                  <a:pt x="89" y="750"/>
                  <a:pt x="95" y="756"/>
                  <a:pt x="103" y="756"/>
                </a:cubicBezTo>
                <a:cubicBezTo>
                  <a:pt x="110" y="756"/>
                  <a:pt x="116" y="750"/>
                  <a:pt x="116" y="742"/>
                </a:cubicBezTo>
                <a:close/>
                <a:moveTo>
                  <a:pt x="542" y="318"/>
                </a:moveTo>
                <a:cubicBezTo>
                  <a:pt x="542" y="317"/>
                  <a:pt x="543" y="316"/>
                  <a:pt x="543" y="315"/>
                </a:cubicBezTo>
                <a:cubicBezTo>
                  <a:pt x="539" y="307"/>
                  <a:pt x="539" y="307"/>
                  <a:pt x="539" y="307"/>
                </a:cubicBezTo>
                <a:cubicBezTo>
                  <a:pt x="538" y="307"/>
                  <a:pt x="538" y="305"/>
                  <a:pt x="539" y="304"/>
                </a:cubicBezTo>
                <a:cubicBezTo>
                  <a:pt x="544" y="300"/>
                  <a:pt x="544" y="300"/>
                  <a:pt x="544" y="300"/>
                </a:cubicBezTo>
                <a:cubicBezTo>
                  <a:pt x="545" y="300"/>
                  <a:pt x="546" y="300"/>
                  <a:pt x="547" y="300"/>
                </a:cubicBezTo>
                <a:cubicBezTo>
                  <a:pt x="554" y="306"/>
                  <a:pt x="554" y="306"/>
                  <a:pt x="554" y="306"/>
                </a:cubicBezTo>
                <a:cubicBezTo>
                  <a:pt x="555" y="306"/>
                  <a:pt x="556" y="305"/>
                  <a:pt x="557" y="305"/>
                </a:cubicBezTo>
                <a:cubicBezTo>
                  <a:pt x="559" y="296"/>
                  <a:pt x="559" y="296"/>
                  <a:pt x="559" y="296"/>
                </a:cubicBezTo>
                <a:cubicBezTo>
                  <a:pt x="559" y="295"/>
                  <a:pt x="560" y="294"/>
                  <a:pt x="561" y="294"/>
                </a:cubicBezTo>
                <a:cubicBezTo>
                  <a:pt x="567" y="294"/>
                  <a:pt x="567" y="294"/>
                  <a:pt x="567" y="294"/>
                </a:cubicBezTo>
                <a:cubicBezTo>
                  <a:pt x="568" y="294"/>
                  <a:pt x="569" y="295"/>
                  <a:pt x="569" y="296"/>
                </a:cubicBezTo>
                <a:cubicBezTo>
                  <a:pt x="571" y="305"/>
                  <a:pt x="571" y="305"/>
                  <a:pt x="571" y="305"/>
                </a:cubicBezTo>
                <a:cubicBezTo>
                  <a:pt x="572" y="305"/>
                  <a:pt x="573" y="306"/>
                  <a:pt x="574" y="306"/>
                </a:cubicBezTo>
                <a:cubicBezTo>
                  <a:pt x="581" y="300"/>
                  <a:pt x="581" y="300"/>
                  <a:pt x="581" y="300"/>
                </a:cubicBezTo>
                <a:cubicBezTo>
                  <a:pt x="582" y="300"/>
                  <a:pt x="583" y="300"/>
                  <a:pt x="584" y="300"/>
                </a:cubicBezTo>
                <a:cubicBezTo>
                  <a:pt x="589" y="304"/>
                  <a:pt x="589" y="304"/>
                  <a:pt x="589" y="304"/>
                </a:cubicBezTo>
                <a:cubicBezTo>
                  <a:pt x="589" y="305"/>
                  <a:pt x="590" y="307"/>
                  <a:pt x="589" y="307"/>
                </a:cubicBezTo>
                <a:cubicBezTo>
                  <a:pt x="585" y="315"/>
                  <a:pt x="585" y="315"/>
                  <a:pt x="585" y="315"/>
                </a:cubicBezTo>
                <a:cubicBezTo>
                  <a:pt x="585" y="316"/>
                  <a:pt x="586" y="317"/>
                  <a:pt x="586" y="318"/>
                </a:cubicBezTo>
                <a:cubicBezTo>
                  <a:pt x="595" y="318"/>
                  <a:pt x="595" y="318"/>
                  <a:pt x="595" y="318"/>
                </a:cubicBezTo>
                <a:cubicBezTo>
                  <a:pt x="596" y="318"/>
                  <a:pt x="597" y="319"/>
                  <a:pt x="597" y="320"/>
                </a:cubicBezTo>
                <a:cubicBezTo>
                  <a:pt x="599" y="326"/>
                  <a:pt x="599" y="326"/>
                  <a:pt x="599" y="326"/>
                </a:cubicBezTo>
                <a:cubicBezTo>
                  <a:pt x="599" y="327"/>
                  <a:pt x="598" y="328"/>
                  <a:pt x="597" y="328"/>
                </a:cubicBezTo>
                <a:cubicBezTo>
                  <a:pt x="589" y="332"/>
                  <a:pt x="589" y="332"/>
                  <a:pt x="589" y="332"/>
                </a:cubicBezTo>
                <a:cubicBezTo>
                  <a:pt x="589" y="333"/>
                  <a:pt x="589" y="334"/>
                  <a:pt x="588" y="335"/>
                </a:cubicBezTo>
                <a:cubicBezTo>
                  <a:pt x="595" y="340"/>
                  <a:pt x="595" y="340"/>
                  <a:pt x="595" y="340"/>
                </a:cubicBezTo>
                <a:cubicBezTo>
                  <a:pt x="596" y="341"/>
                  <a:pt x="596" y="342"/>
                  <a:pt x="596" y="343"/>
                </a:cubicBezTo>
                <a:cubicBezTo>
                  <a:pt x="593" y="349"/>
                  <a:pt x="593" y="349"/>
                  <a:pt x="593" y="349"/>
                </a:cubicBezTo>
                <a:cubicBezTo>
                  <a:pt x="592" y="350"/>
                  <a:pt x="591" y="350"/>
                  <a:pt x="590" y="350"/>
                </a:cubicBezTo>
                <a:cubicBezTo>
                  <a:pt x="581" y="347"/>
                  <a:pt x="581" y="347"/>
                  <a:pt x="581" y="347"/>
                </a:cubicBezTo>
                <a:cubicBezTo>
                  <a:pt x="581" y="347"/>
                  <a:pt x="581" y="348"/>
                  <a:pt x="580" y="348"/>
                </a:cubicBezTo>
                <a:cubicBezTo>
                  <a:pt x="582" y="357"/>
                  <a:pt x="582" y="357"/>
                  <a:pt x="582" y="357"/>
                </a:cubicBezTo>
                <a:cubicBezTo>
                  <a:pt x="582" y="358"/>
                  <a:pt x="582" y="359"/>
                  <a:pt x="581" y="360"/>
                </a:cubicBezTo>
                <a:cubicBezTo>
                  <a:pt x="575" y="362"/>
                  <a:pt x="575" y="362"/>
                  <a:pt x="575" y="362"/>
                </a:cubicBezTo>
                <a:cubicBezTo>
                  <a:pt x="574" y="363"/>
                  <a:pt x="573" y="362"/>
                  <a:pt x="572" y="362"/>
                </a:cubicBezTo>
                <a:cubicBezTo>
                  <a:pt x="567" y="354"/>
                  <a:pt x="567" y="354"/>
                  <a:pt x="567" y="354"/>
                </a:cubicBezTo>
                <a:cubicBezTo>
                  <a:pt x="566" y="354"/>
                  <a:pt x="565" y="354"/>
                  <a:pt x="564" y="354"/>
                </a:cubicBezTo>
                <a:cubicBezTo>
                  <a:pt x="564" y="354"/>
                  <a:pt x="564" y="354"/>
                  <a:pt x="564" y="354"/>
                </a:cubicBezTo>
                <a:cubicBezTo>
                  <a:pt x="559" y="362"/>
                  <a:pt x="559" y="362"/>
                  <a:pt x="559" y="362"/>
                </a:cubicBezTo>
                <a:cubicBezTo>
                  <a:pt x="559" y="363"/>
                  <a:pt x="558" y="363"/>
                  <a:pt x="557" y="363"/>
                </a:cubicBezTo>
                <a:cubicBezTo>
                  <a:pt x="551" y="361"/>
                  <a:pt x="551" y="361"/>
                  <a:pt x="551" y="361"/>
                </a:cubicBezTo>
                <a:cubicBezTo>
                  <a:pt x="550" y="361"/>
                  <a:pt x="549" y="360"/>
                  <a:pt x="549" y="359"/>
                </a:cubicBezTo>
                <a:cubicBezTo>
                  <a:pt x="550" y="350"/>
                  <a:pt x="550" y="350"/>
                  <a:pt x="550" y="350"/>
                </a:cubicBezTo>
                <a:cubicBezTo>
                  <a:pt x="549" y="349"/>
                  <a:pt x="548" y="349"/>
                  <a:pt x="547" y="348"/>
                </a:cubicBezTo>
                <a:cubicBezTo>
                  <a:pt x="539" y="351"/>
                  <a:pt x="539" y="351"/>
                  <a:pt x="539" y="351"/>
                </a:cubicBezTo>
                <a:cubicBezTo>
                  <a:pt x="538" y="351"/>
                  <a:pt x="537" y="351"/>
                  <a:pt x="536" y="350"/>
                </a:cubicBezTo>
                <a:cubicBezTo>
                  <a:pt x="533" y="345"/>
                  <a:pt x="533" y="345"/>
                  <a:pt x="533" y="345"/>
                </a:cubicBezTo>
                <a:cubicBezTo>
                  <a:pt x="532" y="344"/>
                  <a:pt x="532" y="343"/>
                  <a:pt x="533" y="342"/>
                </a:cubicBezTo>
                <a:cubicBezTo>
                  <a:pt x="540" y="336"/>
                  <a:pt x="540" y="336"/>
                  <a:pt x="540" y="336"/>
                </a:cubicBezTo>
                <a:cubicBezTo>
                  <a:pt x="540" y="335"/>
                  <a:pt x="539" y="333"/>
                  <a:pt x="539" y="332"/>
                </a:cubicBezTo>
                <a:cubicBezTo>
                  <a:pt x="531" y="328"/>
                  <a:pt x="531" y="328"/>
                  <a:pt x="531" y="328"/>
                </a:cubicBezTo>
                <a:cubicBezTo>
                  <a:pt x="530" y="328"/>
                  <a:pt x="529" y="327"/>
                  <a:pt x="529" y="326"/>
                </a:cubicBezTo>
                <a:cubicBezTo>
                  <a:pt x="530" y="320"/>
                  <a:pt x="530" y="320"/>
                  <a:pt x="530" y="320"/>
                </a:cubicBezTo>
                <a:cubicBezTo>
                  <a:pt x="531" y="319"/>
                  <a:pt x="532" y="318"/>
                  <a:pt x="533" y="318"/>
                </a:cubicBezTo>
                <a:cubicBezTo>
                  <a:pt x="542" y="318"/>
                  <a:pt x="542" y="318"/>
                  <a:pt x="542" y="318"/>
                </a:cubicBezTo>
                <a:close/>
                <a:moveTo>
                  <a:pt x="551" y="329"/>
                </a:moveTo>
                <a:cubicBezTo>
                  <a:pt x="551" y="336"/>
                  <a:pt x="557" y="342"/>
                  <a:pt x="564" y="342"/>
                </a:cubicBezTo>
                <a:cubicBezTo>
                  <a:pt x="571" y="342"/>
                  <a:pt x="577" y="336"/>
                  <a:pt x="577" y="329"/>
                </a:cubicBezTo>
                <a:cubicBezTo>
                  <a:pt x="577" y="322"/>
                  <a:pt x="571" y="316"/>
                  <a:pt x="564" y="316"/>
                </a:cubicBezTo>
                <a:cubicBezTo>
                  <a:pt x="557" y="316"/>
                  <a:pt x="551" y="322"/>
                  <a:pt x="551" y="329"/>
                </a:cubicBezTo>
                <a:close/>
                <a:moveTo>
                  <a:pt x="564" y="335"/>
                </a:moveTo>
                <a:cubicBezTo>
                  <a:pt x="567" y="335"/>
                  <a:pt x="570" y="332"/>
                  <a:pt x="570" y="329"/>
                </a:cubicBezTo>
                <a:cubicBezTo>
                  <a:pt x="570" y="326"/>
                  <a:pt x="567" y="323"/>
                  <a:pt x="564" y="323"/>
                </a:cubicBezTo>
                <a:cubicBezTo>
                  <a:pt x="561" y="323"/>
                  <a:pt x="558" y="326"/>
                  <a:pt x="558" y="329"/>
                </a:cubicBezTo>
                <a:cubicBezTo>
                  <a:pt x="558" y="332"/>
                  <a:pt x="561" y="335"/>
                  <a:pt x="564" y="335"/>
                </a:cubicBezTo>
                <a:close/>
                <a:moveTo>
                  <a:pt x="471" y="249"/>
                </a:moveTo>
                <a:cubicBezTo>
                  <a:pt x="471" y="248"/>
                  <a:pt x="472" y="247"/>
                  <a:pt x="472" y="247"/>
                </a:cubicBezTo>
                <a:cubicBezTo>
                  <a:pt x="468" y="239"/>
                  <a:pt x="468" y="239"/>
                  <a:pt x="468" y="239"/>
                </a:cubicBezTo>
                <a:cubicBezTo>
                  <a:pt x="467" y="238"/>
                  <a:pt x="467" y="236"/>
                  <a:pt x="468" y="236"/>
                </a:cubicBezTo>
                <a:cubicBezTo>
                  <a:pt x="473" y="232"/>
                  <a:pt x="473" y="232"/>
                  <a:pt x="473" y="232"/>
                </a:cubicBezTo>
                <a:cubicBezTo>
                  <a:pt x="474" y="231"/>
                  <a:pt x="475" y="231"/>
                  <a:pt x="476" y="232"/>
                </a:cubicBezTo>
                <a:cubicBezTo>
                  <a:pt x="483" y="237"/>
                  <a:pt x="483" y="237"/>
                  <a:pt x="483" y="237"/>
                </a:cubicBezTo>
                <a:cubicBezTo>
                  <a:pt x="484" y="237"/>
                  <a:pt x="485" y="236"/>
                  <a:pt x="486" y="236"/>
                </a:cubicBezTo>
                <a:cubicBezTo>
                  <a:pt x="488" y="227"/>
                  <a:pt x="488" y="227"/>
                  <a:pt x="488" y="227"/>
                </a:cubicBezTo>
                <a:cubicBezTo>
                  <a:pt x="488" y="226"/>
                  <a:pt x="489" y="225"/>
                  <a:pt x="490" y="225"/>
                </a:cubicBezTo>
                <a:cubicBezTo>
                  <a:pt x="496" y="225"/>
                  <a:pt x="496" y="225"/>
                  <a:pt x="496" y="225"/>
                </a:cubicBezTo>
                <a:cubicBezTo>
                  <a:pt x="497" y="225"/>
                  <a:pt x="498" y="226"/>
                  <a:pt x="498" y="227"/>
                </a:cubicBezTo>
                <a:cubicBezTo>
                  <a:pt x="500" y="236"/>
                  <a:pt x="500" y="236"/>
                  <a:pt x="500" y="236"/>
                </a:cubicBezTo>
                <a:cubicBezTo>
                  <a:pt x="501" y="236"/>
                  <a:pt x="502" y="237"/>
                  <a:pt x="503" y="237"/>
                </a:cubicBezTo>
                <a:cubicBezTo>
                  <a:pt x="510" y="232"/>
                  <a:pt x="510" y="232"/>
                  <a:pt x="510" y="232"/>
                </a:cubicBezTo>
                <a:cubicBezTo>
                  <a:pt x="511" y="231"/>
                  <a:pt x="512" y="231"/>
                  <a:pt x="513" y="232"/>
                </a:cubicBezTo>
                <a:cubicBezTo>
                  <a:pt x="518" y="236"/>
                  <a:pt x="518" y="236"/>
                  <a:pt x="518" y="236"/>
                </a:cubicBezTo>
                <a:cubicBezTo>
                  <a:pt x="519" y="236"/>
                  <a:pt x="519" y="238"/>
                  <a:pt x="518" y="239"/>
                </a:cubicBezTo>
                <a:cubicBezTo>
                  <a:pt x="514" y="247"/>
                  <a:pt x="514" y="247"/>
                  <a:pt x="514" y="247"/>
                </a:cubicBezTo>
                <a:cubicBezTo>
                  <a:pt x="514" y="247"/>
                  <a:pt x="515" y="248"/>
                  <a:pt x="515" y="249"/>
                </a:cubicBezTo>
                <a:cubicBezTo>
                  <a:pt x="524" y="249"/>
                  <a:pt x="524" y="249"/>
                  <a:pt x="524" y="249"/>
                </a:cubicBezTo>
                <a:cubicBezTo>
                  <a:pt x="525" y="249"/>
                  <a:pt x="526" y="250"/>
                  <a:pt x="527" y="251"/>
                </a:cubicBezTo>
                <a:cubicBezTo>
                  <a:pt x="528" y="257"/>
                  <a:pt x="528" y="257"/>
                  <a:pt x="528" y="257"/>
                </a:cubicBezTo>
                <a:cubicBezTo>
                  <a:pt x="528" y="258"/>
                  <a:pt x="527" y="259"/>
                  <a:pt x="526" y="260"/>
                </a:cubicBezTo>
                <a:cubicBezTo>
                  <a:pt x="518" y="263"/>
                  <a:pt x="518" y="263"/>
                  <a:pt x="518" y="263"/>
                </a:cubicBezTo>
                <a:cubicBezTo>
                  <a:pt x="518" y="264"/>
                  <a:pt x="518" y="265"/>
                  <a:pt x="517" y="266"/>
                </a:cubicBezTo>
                <a:cubicBezTo>
                  <a:pt x="524" y="272"/>
                  <a:pt x="524" y="272"/>
                  <a:pt x="524" y="272"/>
                </a:cubicBezTo>
                <a:cubicBezTo>
                  <a:pt x="525" y="272"/>
                  <a:pt x="525" y="273"/>
                  <a:pt x="525" y="274"/>
                </a:cubicBezTo>
                <a:cubicBezTo>
                  <a:pt x="522" y="280"/>
                  <a:pt x="522" y="280"/>
                  <a:pt x="522" y="280"/>
                </a:cubicBezTo>
                <a:cubicBezTo>
                  <a:pt x="521" y="281"/>
                  <a:pt x="520" y="281"/>
                  <a:pt x="519" y="281"/>
                </a:cubicBezTo>
                <a:cubicBezTo>
                  <a:pt x="510" y="278"/>
                  <a:pt x="510" y="278"/>
                  <a:pt x="510" y="278"/>
                </a:cubicBezTo>
                <a:cubicBezTo>
                  <a:pt x="510" y="279"/>
                  <a:pt x="510" y="279"/>
                  <a:pt x="509" y="280"/>
                </a:cubicBezTo>
                <a:cubicBezTo>
                  <a:pt x="511" y="288"/>
                  <a:pt x="511" y="288"/>
                  <a:pt x="511" y="288"/>
                </a:cubicBezTo>
                <a:cubicBezTo>
                  <a:pt x="511" y="289"/>
                  <a:pt x="511" y="291"/>
                  <a:pt x="510" y="291"/>
                </a:cubicBezTo>
                <a:cubicBezTo>
                  <a:pt x="504" y="293"/>
                  <a:pt x="504" y="293"/>
                  <a:pt x="504" y="293"/>
                </a:cubicBezTo>
                <a:cubicBezTo>
                  <a:pt x="503" y="294"/>
                  <a:pt x="502" y="293"/>
                  <a:pt x="501" y="293"/>
                </a:cubicBezTo>
                <a:cubicBezTo>
                  <a:pt x="496" y="285"/>
                  <a:pt x="496" y="285"/>
                  <a:pt x="496" y="285"/>
                </a:cubicBezTo>
                <a:cubicBezTo>
                  <a:pt x="495" y="285"/>
                  <a:pt x="494" y="285"/>
                  <a:pt x="493" y="285"/>
                </a:cubicBezTo>
                <a:cubicBezTo>
                  <a:pt x="493" y="285"/>
                  <a:pt x="493" y="285"/>
                  <a:pt x="493" y="285"/>
                </a:cubicBezTo>
                <a:cubicBezTo>
                  <a:pt x="489" y="293"/>
                  <a:pt x="489" y="293"/>
                  <a:pt x="489" y="293"/>
                </a:cubicBezTo>
                <a:cubicBezTo>
                  <a:pt x="488" y="294"/>
                  <a:pt x="487" y="295"/>
                  <a:pt x="486" y="294"/>
                </a:cubicBezTo>
                <a:cubicBezTo>
                  <a:pt x="480" y="292"/>
                  <a:pt x="480" y="292"/>
                  <a:pt x="480" y="292"/>
                </a:cubicBezTo>
                <a:cubicBezTo>
                  <a:pt x="479" y="292"/>
                  <a:pt x="478" y="291"/>
                  <a:pt x="478" y="290"/>
                </a:cubicBezTo>
                <a:cubicBezTo>
                  <a:pt x="479" y="281"/>
                  <a:pt x="479" y="281"/>
                  <a:pt x="479" y="281"/>
                </a:cubicBezTo>
                <a:cubicBezTo>
                  <a:pt x="478" y="280"/>
                  <a:pt x="478" y="280"/>
                  <a:pt x="477" y="279"/>
                </a:cubicBezTo>
                <a:cubicBezTo>
                  <a:pt x="468" y="282"/>
                  <a:pt x="468" y="282"/>
                  <a:pt x="468" y="282"/>
                </a:cubicBezTo>
                <a:cubicBezTo>
                  <a:pt x="467" y="283"/>
                  <a:pt x="466" y="282"/>
                  <a:pt x="465" y="281"/>
                </a:cubicBezTo>
                <a:cubicBezTo>
                  <a:pt x="462" y="276"/>
                  <a:pt x="462" y="276"/>
                  <a:pt x="462" y="276"/>
                </a:cubicBezTo>
                <a:cubicBezTo>
                  <a:pt x="462" y="275"/>
                  <a:pt x="462" y="274"/>
                  <a:pt x="462" y="273"/>
                </a:cubicBezTo>
                <a:cubicBezTo>
                  <a:pt x="469" y="267"/>
                  <a:pt x="469" y="267"/>
                  <a:pt x="469" y="267"/>
                </a:cubicBezTo>
                <a:cubicBezTo>
                  <a:pt x="469" y="266"/>
                  <a:pt x="468" y="264"/>
                  <a:pt x="468" y="263"/>
                </a:cubicBezTo>
                <a:cubicBezTo>
                  <a:pt x="460" y="260"/>
                  <a:pt x="460" y="260"/>
                  <a:pt x="460" y="260"/>
                </a:cubicBezTo>
                <a:cubicBezTo>
                  <a:pt x="459" y="259"/>
                  <a:pt x="458" y="258"/>
                  <a:pt x="459" y="257"/>
                </a:cubicBezTo>
                <a:cubicBezTo>
                  <a:pt x="459" y="251"/>
                  <a:pt x="459" y="251"/>
                  <a:pt x="459" y="251"/>
                </a:cubicBezTo>
                <a:cubicBezTo>
                  <a:pt x="460" y="250"/>
                  <a:pt x="461" y="249"/>
                  <a:pt x="462" y="249"/>
                </a:cubicBezTo>
                <a:cubicBezTo>
                  <a:pt x="471" y="249"/>
                  <a:pt x="471" y="249"/>
                  <a:pt x="471" y="249"/>
                </a:cubicBezTo>
                <a:close/>
                <a:moveTo>
                  <a:pt x="480" y="260"/>
                </a:moveTo>
                <a:cubicBezTo>
                  <a:pt x="480" y="268"/>
                  <a:pt x="486" y="273"/>
                  <a:pt x="493" y="273"/>
                </a:cubicBezTo>
                <a:cubicBezTo>
                  <a:pt x="500" y="273"/>
                  <a:pt x="506" y="268"/>
                  <a:pt x="506" y="260"/>
                </a:cubicBezTo>
                <a:cubicBezTo>
                  <a:pt x="506" y="253"/>
                  <a:pt x="500" y="247"/>
                  <a:pt x="493" y="247"/>
                </a:cubicBezTo>
                <a:cubicBezTo>
                  <a:pt x="486" y="247"/>
                  <a:pt x="480" y="253"/>
                  <a:pt x="480" y="260"/>
                </a:cubicBezTo>
                <a:close/>
                <a:moveTo>
                  <a:pt x="358" y="75"/>
                </a:moveTo>
                <a:cubicBezTo>
                  <a:pt x="359" y="76"/>
                  <a:pt x="360" y="76"/>
                  <a:pt x="361" y="76"/>
                </a:cubicBezTo>
                <a:cubicBezTo>
                  <a:pt x="361" y="76"/>
                  <a:pt x="361" y="76"/>
                  <a:pt x="370" y="72"/>
                </a:cubicBezTo>
                <a:cubicBezTo>
                  <a:pt x="371" y="73"/>
                  <a:pt x="371" y="74"/>
                  <a:pt x="372" y="74"/>
                </a:cubicBezTo>
                <a:cubicBezTo>
                  <a:pt x="372" y="74"/>
                  <a:pt x="372" y="74"/>
                  <a:pt x="371" y="83"/>
                </a:cubicBezTo>
                <a:cubicBezTo>
                  <a:pt x="371" y="84"/>
                  <a:pt x="372" y="85"/>
                  <a:pt x="373" y="86"/>
                </a:cubicBezTo>
                <a:cubicBezTo>
                  <a:pt x="373" y="86"/>
                  <a:pt x="373" y="86"/>
                  <a:pt x="379" y="88"/>
                </a:cubicBezTo>
                <a:cubicBezTo>
                  <a:pt x="380" y="88"/>
                  <a:pt x="381" y="88"/>
                  <a:pt x="382" y="87"/>
                </a:cubicBezTo>
                <a:cubicBezTo>
                  <a:pt x="382" y="87"/>
                  <a:pt x="382" y="87"/>
                  <a:pt x="386" y="79"/>
                </a:cubicBezTo>
                <a:cubicBezTo>
                  <a:pt x="386" y="79"/>
                  <a:pt x="386" y="79"/>
                  <a:pt x="386" y="79"/>
                </a:cubicBezTo>
                <a:cubicBezTo>
                  <a:pt x="387" y="79"/>
                  <a:pt x="388" y="79"/>
                  <a:pt x="389" y="78"/>
                </a:cubicBezTo>
                <a:cubicBezTo>
                  <a:pt x="389" y="78"/>
                  <a:pt x="389" y="78"/>
                  <a:pt x="394" y="86"/>
                </a:cubicBezTo>
                <a:cubicBezTo>
                  <a:pt x="395" y="87"/>
                  <a:pt x="396" y="87"/>
                  <a:pt x="397" y="87"/>
                </a:cubicBezTo>
                <a:cubicBezTo>
                  <a:pt x="397" y="87"/>
                  <a:pt x="397" y="87"/>
                  <a:pt x="403" y="84"/>
                </a:cubicBezTo>
                <a:cubicBezTo>
                  <a:pt x="404" y="84"/>
                  <a:pt x="404" y="83"/>
                  <a:pt x="404" y="82"/>
                </a:cubicBezTo>
                <a:cubicBezTo>
                  <a:pt x="404" y="82"/>
                  <a:pt x="404" y="82"/>
                  <a:pt x="402" y="73"/>
                </a:cubicBezTo>
                <a:cubicBezTo>
                  <a:pt x="403" y="72"/>
                  <a:pt x="403" y="72"/>
                  <a:pt x="403" y="72"/>
                </a:cubicBezTo>
                <a:cubicBezTo>
                  <a:pt x="403" y="72"/>
                  <a:pt x="403" y="72"/>
                  <a:pt x="412" y="74"/>
                </a:cubicBezTo>
                <a:cubicBezTo>
                  <a:pt x="413" y="75"/>
                  <a:pt x="414" y="74"/>
                  <a:pt x="415" y="73"/>
                </a:cubicBezTo>
                <a:cubicBezTo>
                  <a:pt x="415" y="73"/>
                  <a:pt x="415" y="73"/>
                  <a:pt x="418" y="68"/>
                </a:cubicBezTo>
                <a:cubicBezTo>
                  <a:pt x="418" y="67"/>
                  <a:pt x="418" y="65"/>
                  <a:pt x="418" y="65"/>
                </a:cubicBezTo>
                <a:cubicBezTo>
                  <a:pt x="418" y="65"/>
                  <a:pt x="418" y="65"/>
                  <a:pt x="410" y="59"/>
                </a:cubicBezTo>
                <a:cubicBezTo>
                  <a:pt x="411" y="58"/>
                  <a:pt x="411" y="57"/>
                  <a:pt x="411" y="56"/>
                </a:cubicBezTo>
                <a:cubicBezTo>
                  <a:pt x="411" y="56"/>
                  <a:pt x="411" y="56"/>
                  <a:pt x="419" y="53"/>
                </a:cubicBezTo>
                <a:cubicBezTo>
                  <a:pt x="420" y="52"/>
                  <a:pt x="421" y="51"/>
                  <a:pt x="421" y="50"/>
                </a:cubicBezTo>
                <a:cubicBezTo>
                  <a:pt x="420" y="44"/>
                  <a:pt x="420" y="44"/>
                  <a:pt x="420" y="44"/>
                </a:cubicBezTo>
                <a:cubicBezTo>
                  <a:pt x="420" y="44"/>
                  <a:pt x="420" y="44"/>
                  <a:pt x="420" y="44"/>
                </a:cubicBezTo>
                <a:cubicBezTo>
                  <a:pt x="413" y="47"/>
                  <a:pt x="406" y="50"/>
                  <a:pt x="399" y="53"/>
                </a:cubicBezTo>
                <a:cubicBezTo>
                  <a:pt x="399" y="53"/>
                  <a:pt x="399" y="53"/>
                  <a:pt x="399" y="53"/>
                </a:cubicBezTo>
                <a:cubicBezTo>
                  <a:pt x="399" y="61"/>
                  <a:pt x="393" y="67"/>
                  <a:pt x="386" y="67"/>
                </a:cubicBezTo>
                <a:cubicBezTo>
                  <a:pt x="383" y="67"/>
                  <a:pt x="379" y="65"/>
                  <a:pt x="377" y="63"/>
                </a:cubicBezTo>
                <a:cubicBezTo>
                  <a:pt x="370" y="66"/>
                  <a:pt x="364" y="69"/>
                  <a:pt x="357" y="73"/>
                </a:cubicBezTo>
                <a:cubicBezTo>
                  <a:pt x="358" y="73"/>
                  <a:pt x="358" y="74"/>
                  <a:pt x="358" y="75"/>
                </a:cubicBezTo>
                <a:close/>
                <a:moveTo>
                  <a:pt x="459" y="326"/>
                </a:moveTo>
                <a:cubicBezTo>
                  <a:pt x="459" y="320"/>
                  <a:pt x="459" y="320"/>
                  <a:pt x="459" y="320"/>
                </a:cubicBezTo>
                <a:cubicBezTo>
                  <a:pt x="460" y="319"/>
                  <a:pt x="461" y="318"/>
                  <a:pt x="462" y="318"/>
                </a:cubicBezTo>
                <a:cubicBezTo>
                  <a:pt x="471" y="318"/>
                  <a:pt x="471" y="318"/>
                  <a:pt x="471" y="318"/>
                </a:cubicBezTo>
                <a:cubicBezTo>
                  <a:pt x="471" y="317"/>
                  <a:pt x="472" y="316"/>
                  <a:pt x="472" y="315"/>
                </a:cubicBezTo>
                <a:cubicBezTo>
                  <a:pt x="468" y="307"/>
                  <a:pt x="468" y="307"/>
                  <a:pt x="468" y="307"/>
                </a:cubicBezTo>
                <a:cubicBezTo>
                  <a:pt x="467" y="307"/>
                  <a:pt x="467" y="305"/>
                  <a:pt x="468" y="304"/>
                </a:cubicBezTo>
                <a:cubicBezTo>
                  <a:pt x="473" y="300"/>
                  <a:pt x="473" y="300"/>
                  <a:pt x="473" y="300"/>
                </a:cubicBezTo>
                <a:cubicBezTo>
                  <a:pt x="474" y="300"/>
                  <a:pt x="475" y="300"/>
                  <a:pt x="476" y="300"/>
                </a:cubicBezTo>
                <a:cubicBezTo>
                  <a:pt x="483" y="306"/>
                  <a:pt x="483" y="306"/>
                  <a:pt x="483" y="306"/>
                </a:cubicBezTo>
                <a:cubicBezTo>
                  <a:pt x="484" y="306"/>
                  <a:pt x="485" y="305"/>
                  <a:pt x="486" y="305"/>
                </a:cubicBezTo>
                <a:cubicBezTo>
                  <a:pt x="488" y="296"/>
                  <a:pt x="488" y="296"/>
                  <a:pt x="488" y="296"/>
                </a:cubicBezTo>
                <a:cubicBezTo>
                  <a:pt x="488" y="295"/>
                  <a:pt x="489" y="294"/>
                  <a:pt x="490" y="294"/>
                </a:cubicBezTo>
                <a:cubicBezTo>
                  <a:pt x="496" y="294"/>
                  <a:pt x="496" y="294"/>
                  <a:pt x="496" y="294"/>
                </a:cubicBezTo>
                <a:cubicBezTo>
                  <a:pt x="497" y="294"/>
                  <a:pt x="498" y="295"/>
                  <a:pt x="498" y="296"/>
                </a:cubicBezTo>
                <a:cubicBezTo>
                  <a:pt x="500" y="305"/>
                  <a:pt x="500" y="305"/>
                  <a:pt x="500" y="305"/>
                </a:cubicBezTo>
                <a:cubicBezTo>
                  <a:pt x="501" y="305"/>
                  <a:pt x="502" y="306"/>
                  <a:pt x="503" y="306"/>
                </a:cubicBezTo>
                <a:cubicBezTo>
                  <a:pt x="510" y="300"/>
                  <a:pt x="510" y="300"/>
                  <a:pt x="510" y="300"/>
                </a:cubicBezTo>
                <a:cubicBezTo>
                  <a:pt x="511" y="300"/>
                  <a:pt x="512" y="300"/>
                  <a:pt x="513" y="300"/>
                </a:cubicBezTo>
                <a:cubicBezTo>
                  <a:pt x="518" y="304"/>
                  <a:pt x="518" y="304"/>
                  <a:pt x="518" y="304"/>
                </a:cubicBezTo>
                <a:cubicBezTo>
                  <a:pt x="519" y="305"/>
                  <a:pt x="519" y="307"/>
                  <a:pt x="518" y="307"/>
                </a:cubicBezTo>
                <a:cubicBezTo>
                  <a:pt x="514" y="315"/>
                  <a:pt x="514" y="315"/>
                  <a:pt x="514" y="315"/>
                </a:cubicBezTo>
                <a:cubicBezTo>
                  <a:pt x="514" y="316"/>
                  <a:pt x="515" y="317"/>
                  <a:pt x="515" y="318"/>
                </a:cubicBezTo>
                <a:cubicBezTo>
                  <a:pt x="524" y="318"/>
                  <a:pt x="524" y="318"/>
                  <a:pt x="524" y="318"/>
                </a:cubicBezTo>
                <a:cubicBezTo>
                  <a:pt x="525" y="318"/>
                  <a:pt x="526" y="319"/>
                  <a:pt x="527" y="320"/>
                </a:cubicBezTo>
                <a:cubicBezTo>
                  <a:pt x="528" y="326"/>
                  <a:pt x="528" y="326"/>
                  <a:pt x="528" y="326"/>
                </a:cubicBezTo>
                <a:cubicBezTo>
                  <a:pt x="528" y="327"/>
                  <a:pt x="527" y="328"/>
                  <a:pt x="526" y="328"/>
                </a:cubicBezTo>
                <a:cubicBezTo>
                  <a:pt x="518" y="332"/>
                  <a:pt x="518" y="332"/>
                  <a:pt x="518" y="332"/>
                </a:cubicBezTo>
                <a:cubicBezTo>
                  <a:pt x="518" y="333"/>
                  <a:pt x="518" y="334"/>
                  <a:pt x="517" y="335"/>
                </a:cubicBezTo>
                <a:cubicBezTo>
                  <a:pt x="524" y="340"/>
                  <a:pt x="524" y="340"/>
                  <a:pt x="524" y="340"/>
                </a:cubicBezTo>
                <a:cubicBezTo>
                  <a:pt x="525" y="341"/>
                  <a:pt x="525" y="342"/>
                  <a:pt x="525" y="343"/>
                </a:cubicBezTo>
                <a:cubicBezTo>
                  <a:pt x="522" y="349"/>
                  <a:pt x="522" y="349"/>
                  <a:pt x="522" y="349"/>
                </a:cubicBezTo>
                <a:cubicBezTo>
                  <a:pt x="521" y="350"/>
                  <a:pt x="520" y="350"/>
                  <a:pt x="519" y="350"/>
                </a:cubicBezTo>
                <a:cubicBezTo>
                  <a:pt x="510" y="347"/>
                  <a:pt x="510" y="347"/>
                  <a:pt x="510" y="347"/>
                </a:cubicBezTo>
                <a:cubicBezTo>
                  <a:pt x="510" y="347"/>
                  <a:pt x="510" y="348"/>
                  <a:pt x="509" y="348"/>
                </a:cubicBezTo>
                <a:cubicBezTo>
                  <a:pt x="511" y="357"/>
                  <a:pt x="511" y="357"/>
                  <a:pt x="511" y="357"/>
                </a:cubicBezTo>
                <a:cubicBezTo>
                  <a:pt x="511" y="358"/>
                  <a:pt x="511" y="359"/>
                  <a:pt x="510" y="360"/>
                </a:cubicBezTo>
                <a:cubicBezTo>
                  <a:pt x="504" y="362"/>
                  <a:pt x="504" y="362"/>
                  <a:pt x="504" y="362"/>
                </a:cubicBezTo>
                <a:cubicBezTo>
                  <a:pt x="503" y="363"/>
                  <a:pt x="502" y="362"/>
                  <a:pt x="501" y="362"/>
                </a:cubicBezTo>
                <a:cubicBezTo>
                  <a:pt x="496" y="354"/>
                  <a:pt x="496" y="354"/>
                  <a:pt x="496" y="354"/>
                </a:cubicBezTo>
                <a:cubicBezTo>
                  <a:pt x="495" y="354"/>
                  <a:pt x="494" y="354"/>
                  <a:pt x="493" y="354"/>
                </a:cubicBezTo>
                <a:cubicBezTo>
                  <a:pt x="493" y="354"/>
                  <a:pt x="493" y="354"/>
                  <a:pt x="493" y="354"/>
                </a:cubicBezTo>
                <a:cubicBezTo>
                  <a:pt x="489" y="362"/>
                  <a:pt x="489" y="362"/>
                  <a:pt x="489" y="362"/>
                </a:cubicBezTo>
                <a:cubicBezTo>
                  <a:pt x="488" y="363"/>
                  <a:pt x="487" y="363"/>
                  <a:pt x="486" y="363"/>
                </a:cubicBezTo>
                <a:cubicBezTo>
                  <a:pt x="480" y="361"/>
                  <a:pt x="480" y="361"/>
                  <a:pt x="480" y="361"/>
                </a:cubicBezTo>
                <a:cubicBezTo>
                  <a:pt x="479" y="361"/>
                  <a:pt x="478" y="360"/>
                  <a:pt x="478" y="359"/>
                </a:cubicBezTo>
                <a:cubicBezTo>
                  <a:pt x="479" y="350"/>
                  <a:pt x="479" y="350"/>
                  <a:pt x="479" y="350"/>
                </a:cubicBezTo>
                <a:cubicBezTo>
                  <a:pt x="478" y="349"/>
                  <a:pt x="478" y="349"/>
                  <a:pt x="477" y="348"/>
                </a:cubicBezTo>
                <a:cubicBezTo>
                  <a:pt x="468" y="351"/>
                  <a:pt x="468" y="351"/>
                  <a:pt x="468" y="351"/>
                </a:cubicBezTo>
                <a:cubicBezTo>
                  <a:pt x="467" y="351"/>
                  <a:pt x="466" y="351"/>
                  <a:pt x="465" y="350"/>
                </a:cubicBezTo>
                <a:cubicBezTo>
                  <a:pt x="462" y="345"/>
                  <a:pt x="462" y="345"/>
                  <a:pt x="462" y="345"/>
                </a:cubicBezTo>
                <a:cubicBezTo>
                  <a:pt x="462" y="344"/>
                  <a:pt x="462" y="343"/>
                  <a:pt x="462" y="342"/>
                </a:cubicBezTo>
                <a:cubicBezTo>
                  <a:pt x="469" y="336"/>
                  <a:pt x="469" y="336"/>
                  <a:pt x="469" y="336"/>
                </a:cubicBezTo>
                <a:cubicBezTo>
                  <a:pt x="469" y="335"/>
                  <a:pt x="468" y="333"/>
                  <a:pt x="468" y="332"/>
                </a:cubicBezTo>
                <a:cubicBezTo>
                  <a:pt x="460" y="328"/>
                  <a:pt x="460" y="328"/>
                  <a:pt x="460" y="328"/>
                </a:cubicBezTo>
                <a:cubicBezTo>
                  <a:pt x="459" y="328"/>
                  <a:pt x="458" y="327"/>
                  <a:pt x="459" y="326"/>
                </a:cubicBezTo>
                <a:close/>
                <a:moveTo>
                  <a:pt x="480" y="329"/>
                </a:moveTo>
                <a:cubicBezTo>
                  <a:pt x="480" y="336"/>
                  <a:pt x="486" y="342"/>
                  <a:pt x="493" y="342"/>
                </a:cubicBezTo>
                <a:cubicBezTo>
                  <a:pt x="500" y="342"/>
                  <a:pt x="506" y="336"/>
                  <a:pt x="506" y="329"/>
                </a:cubicBezTo>
                <a:cubicBezTo>
                  <a:pt x="506" y="322"/>
                  <a:pt x="500" y="316"/>
                  <a:pt x="493" y="316"/>
                </a:cubicBezTo>
                <a:cubicBezTo>
                  <a:pt x="486" y="316"/>
                  <a:pt x="480" y="322"/>
                  <a:pt x="480" y="329"/>
                </a:cubicBezTo>
                <a:close/>
                <a:moveTo>
                  <a:pt x="454" y="363"/>
                </a:moveTo>
                <a:cubicBezTo>
                  <a:pt x="460" y="363"/>
                  <a:pt x="460" y="363"/>
                  <a:pt x="460" y="363"/>
                </a:cubicBezTo>
                <a:cubicBezTo>
                  <a:pt x="461" y="363"/>
                  <a:pt x="462" y="364"/>
                  <a:pt x="462" y="365"/>
                </a:cubicBezTo>
                <a:cubicBezTo>
                  <a:pt x="464" y="374"/>
                  <a:pt x="464" y="374"/>
                  <a:pt x="464" y="374"/>
                </a:cubicBezTo>
                <a:cubicBezTo>
                  <a:pt x="465" y="374"/>
                  <a:pt x="466" y="375"/>
                  <a:pt x="467" y="375"/>
                </a:cubicBezTo>
                <a:cubicBezTo>
                  <a:pt x="474" y="369"/>
                  <a:pt x="474" y="369"/>
                  <a:pt x="474" y="369"/>
                </a:cubicBezTo>
                <a:cubicBezTo>
                  <a:pt x="475" y="369"/>
                  <a:pt x="476" y="369"/>
                  <a:pt x="477" y="369"/>
                </a:cubicBezTo>
                <a:cubicBezTo>
                  <a:pt x="482" y="373"/>
                  <a:pt x="482" y="373"/>
                  <a:pt x="482" y="373"/>
                </a:cubicBezTo>
                <a:cubicBezTo>
                  <a:pt x="483" y="374"/>
                  <a:pt x="483" y="375"/>
                  <a:pt x="482" y="376"/>
                </a:cubicBezTo>
                <a:cubicBezTo>
                  <a:pt x="478" y="384"/>
                  <a:pt x="478" y="384"/>
                  <a:pt x="478" y="384"/>
                </a:cubicBezTo>
                <a:cubicBezTo>
                  <a:pt x="478" y="385"/>
                  <a:pt x="479" y="386"/>
                  <a:pt x="479" y="387"/>
                </a:cubicBezTo>
                <a:cubicBezTo>
                  <a:pt x="488" y="387"/>
                  <a:pt x="488" y="387"/>
                  <a:pt x="488" y="387"/>
                </a:cubicBezTo>
                <a:cubicBezTo>
                  <a:pt x="489" y="387"/>
                  <a:pt x="490" y="387"/>
                  <a:pt x="491" y="389"/>
                </a:cubicBezTo>
                <a:cubicBezTo>
                  <a:pt x="492" y="395"/>
                  <a:pt x="492" y="395"/>
                  <a:pt x="492" y="395"/>
                </a:cubicBezTo>
                <a:cubicBezTo>
                  <a:pt x="492" y="396"/>
                  <a:pt x="491" y="397"/>
                  <a:pt x="490" y="397"/>
                </a:cubicBezTo>
                <a:cubicBezTo>
                  <a:pt x="482" y="401"/>
                  <a:pt x="482" y="401"/>
                  <a:pt x="482" y="401"/>
                </a:cubicBezTo>
                <a:cubicBezTo>
                  <a:pt x="482" y="402"/>
                  <a:pt x="482" y="403"/>
                  <a:pt x="481" y="403"/>
                </a:cubicBezTo>
                <a:cubicBezTo>
                  <a:pt x="488" y="409"/>
                  <a:pt x="488" y="409"/>
                  <a:pt x="488" y="409"/>
                </a:cubicBezTo>
                <a:cubicBezTo>
                  <a:pt x="489" y="410"/>
                  <a:pt x="489" y="411"/>
                  <a:pt x="489" y="412"/>
                </a:cubicBezTo>
                <a:cubicBezTo>
                  <a:pt x="486" y="418"/>
                  <a:pt x="486" y="418"/>
                  <a:pt x="486" y="418"/>
                </a:cubicBezTo>
                <a:cubicBezTo>
                  <a:pt x="485" y="419"/>
                  <a:pt x="484" y="419"/>
                  <a:pt x="483" y="419"/>
                </a:cubicBezTo>
                <a:cubicBezTo>
                  <a:pt x="474" y="416"/>
                  <a:pt x="474" y="416"/>
                  <a:pt x="474" y="416"/>
                </a:cubicBezTo>
                <a:cubicBezTo>
                  <a:pt x="474" y="416"/>
                  <a:pt x="474" y="417"/>
                  <a:pt x="473" y="417"/>
                </a:cubicBezTo>
                <a:cubicBezTo>
                  <a:pt x="475" y="426"/>
                  <a:pt x="475" y="426"/>
                  <a:pt x="475" y="426"/>
                </a:cubicBezTo>
                <a:cubicBezTo>
                  <a:pt x="475" y="427"/>
                  <a:pt x="475" y="428"/>
                  <a:pt x="474" y="429"/>
                </a:cubicBezTo>
                <a:cubicBezTo>
                  <a:pt x="468" y="431"/>
                  <a:pt x="468" y="431"/>
                  <a:pt x="468" y="431"/>
                </a:cubicBezTo>
                <a:cubicBezTo>
                  <a:pt x="467" y="432"/>
                  <a:pt x="466" y="431"/>
                  <a:pt x="465" y="431"/>
                </a:cubicBezTo>
                <a:cubicBezTo>
                  <a:pt x="460" y="423"/>
                  <a:pt x="460" y="423"/>
                  <a:pt x="460" y="423"/>
                </a:cubicBezTo>
                <a:cubicBezTo>
                  <a:pt x="459" y="423"/>
                  <a:pt x="458" y="423"/>
                  <a:pt x="457" y="423"/>
                </a:cubicBezTo>
                <a:cubicBezTo>
                  <a:pt x="457" y="423"/>
                  <a:pt x="457" y="423"/>
                  <a:pt x="457" y="423"/>
                </a:cubicBezTo>
                <a:cubicBezTo>
                  <a:pt x="453" y="431"/>
                  <a:pt x="453" y="431"/>
                  <a:pt x="453" y="431"/>
                </a:cubicBezTo>
                <a:cubicBezTo>
                  <a:pt x="452" y="432"/>
                  <a:pt x="451" y="432"/>
                  <a:pt x="450" y="432"/>
                </a:cubicBezTo>
                <a:cubicBezTo>
                  <a:pt x="444" y="430"/>
                  <a:pt x="444" y="430"/>
                  <a:pt x="444" y="430"/>
                </a:cubicBezTo>
                <a:cubicBezTo>
                  <a:pt x="443" y="430"/>
                  <a:pt x="442" y="429"/>
                  <a:pt x="442" y="428"/>
                </a:cubicBezTo>
                <a:cubicBezTo>
                  <a:pt x="443" y="419"/>
                  <a:pt x="443" y="419"/>
                  <a:pt x="443" y="419"/>
                </a:cubicBezTo>
                <a:cubicBezTo>
                  <a:pt x="442" y="418"/>
                  <a:pt x="442" y="418"/>
                  <a:pt x="441" y="417"/>
                </a:cubicBezTo>
                <a:cubicBezTo>
                  <a:pt x="432" y="420"/>
                  <a:pt x="432" y="420"/>
                  <a:pt x="432" y="420"/>
                </a:cubicBezTo>
                <a:cubicBezTo>
                  <a:pt x="431" y="420"/>
                  <a:pt x="430" y="420"/>
                  <a:pt x="429" y="419"/>
                </a:cubicBezTo>
                <a:cubicBezTo>
                  <a:pt x="426" y="414"/>
                  <a:pt x="426" y="414"/>
                  <a:pt x="426" y="414"/>
                </a:cubicBezTo>
                <a:cubicBezTo>
                  <a:pt x="426" y="413"/>
                  <a:pt x="426" y="412"/>
                  <a:pt x="426" y="411"/>
                </a:cubicBezTo>
                <a:cubicBezTo>
                  <a:pt x="433" y="405"/>
                  <a:pt x="433" y="405"/>
                  <a:pt x="433" y="405"/>
                </a:cubicBezTo>
                <a:cubicBezTo>
                  <a:pt x="433" y="403"/>
                  <a:pt x="432" y="402"/>
                  <a:pt x="432" y="401"/>
                </a:cubicBezTo>
                <a:cubicBezTo>
                  <a:pt x="424" y="397"/>
                  <a:pt x="424" y="397"/>
                  <a:pt x="424" y="397"/>
                </a:cubicBezTo>
                <a:cubicBezTo>
                  <a:pt x="423" y="397"/>
                  <a:pt x="422" y="396"/>
                  <a:pt x="423" y="395"/>
                </a:cubicBezTo>
                <a:cubicBezTo>
                  <a:pt x="423" y="389"/>
                  <a:pt x="423" y="389"/>
                  <a:pt x="423" y="389"/>
                </a:cubicBezTo>
                <a:cubicBezTo>
                  <a:pt x="424" y="387"/>
                  <a:pt x="425" y="387"/>
                  <a:pt x="426" y="387"/>
                </a:cubicBezTo>
                <a:cubicBezTo>
                  <a:pt x="435" y="387"/>
                  <a:pt x="435" y="387"/>
                  <a:pt x="435" y="387"/>
                </a:cubicBezTo>
                <a:cubicBezTo>
                  <a:pt x="435" y="386"/>
                  <a:pt x="436" y="385"/>
                  <a:pt x="436" y="384"/>
                </a:cubicBezTo>
                <a:cubicBezTo>
                  <a:pt x="432" y="376"/>
                  <a:pt x="432" y="376"/>
                  <a:pt x="432" y="376"/>
                </a:cubicBezTo>
                <a:cubicBezTo>
                  <a:pt x="431" y="375"/>
                  <a:pt x="431" y="374"/>
                  <a:pt x="432" y="373"/>
                </a:cubicBezTo>
                <a:cubicBezTo>
                  <a:pt x="437" y="369"/>
                  <a:pt x="437" y="369"/>
                  <a:pt x="437" y="369"/>
                </a:cubicBezTo>
                <a:cubicBezTo>
                  <a:pt x="438" y="369"/>
                  <a:pt x="439" y="369"/>
                  <a:pt x="440" y="369"/>
                </a:cubicBezTo>
                <a:cubicBezTo>
                  <a:pt x="447" y="375"/>
                  <a:pt x="447" y="375"/>
                  <a:pt x="447" y="375"/>
                </a:cubicBezTo>
                <a:cubicBezTo>
                  <a:pt x="448" y="375"/>
                  <a:pt x="449" y="374"/>
                  <a:pt x="450" y="374"/>
                </a:cubicBezTo>
                <a:cubicBezTo>
                  <a:pt x="452" y="365"/>
                  <a:pt x="452" y="365"/>
                  <a:pt x="452" y="365"/>
                </a:cubicBezTo>
                <a:cubicBezTo>
                  <a:pt x="452" y="364"/>
                  <a:pt x="453" y="363"/>
                  <a:pt x="454" y="363"/>
                </a:cubicBezTo>
                <a:close/>
                <a:moveTo>
                  <a:pt x="457" y="385"/>
                </a:moveTo>
                <a:cubicBezTo>
                  <a:pt x="450" y="385"/>
                  <a:pt x="444" y="391"/>
                  <a:pt x="444" y="398"/>
                </a:cubicBezTo>
                <a:cubicBezTo>
                  <a:pt x="444" y="405"/>
                  <a:pt x="450" y="411"/>
                  <a:pt x="457" y="411"/>
                </a:cubicBezTo>
                <a:cubicBezTo>
                  <a:pt x="464" y="411"/>
                  <a:pt x="470" y="405"/>
                  <a:pt x="470" y="398"/>
                </a:cubicBezTo>
                <a:cubicBezTo>
                  <a:pt x="470" y="391"/>
                  <a:pt x="464" y="385"/>
                  <a:pt x="457" y="385"/>
                </a:cubicBezTo>
                <a:close/>
                <a:moveTo>
                  <a:pt x="457" y="404"/>
                </a:moveTo>
                <a:cubicBezTo>
                  <a:pt x="460" y="404"/>
                  <a:pt x="463" y="401"/>
                  <a:pt x="463" y="398"/>
                </a:cubicBezTo>
                <a:cubicBezTo>
                  <a:pt x="463" y="395"/>
                  <a:pt x="460" y="392"/>
                  <a:pt x="457" y="392"/>
                </a:cubicBezTo>
                <a:cubicBezTo>
                  <a:pt x="454" y="392"/>
                  <a:pt x="451" y="395"/>
                  <a:pt x="451" y="398"/>
                </a:cubicBezTo>
                <a:cubicBezTo>
                  <a:pt x="451" y="401"/>
                  <a:pt x="454" y="404"/>
                  <a:pt x="457" y="404"/>
                </a:cubicBezTo>
                <a:close/>
                <a:moveTo>
                  <a:pt x="493" y="335"/>
                </a:moveTo>
                <a:cubicBezTo>
                  <a:pt x="496" y="335"/>
                  <a:pt x="499" y="332"/>
                  <a:pt x="499" y="329"/>
                </a:cubicBezTo>
                <a:cubicBezTo>
                  <a:pt x="499" y="326"/>
                  <a:pt x="496" y="323"/>
                  <a:pt x="493" y="323"/>
                </a:cubicBezTo>
                <a:cubicBezTo>
                  <a:pt x="490" y="323"/>
                  <a:pt x="487" y="326"/>
                  <a:pt x="487" y="329"/>
                </a:cubicBezTo>
                <a:cubicBezTo>
                  <a:pt x="487" y="332"/>
                  <a:pt x="490" y="335"/>
                  <a:pt x="493" y="335"/>
                </a:cubicBezTo>
                <a:close/>
                <a:moveTo>
                  <a:pt x="596" y="363"/>
                </a:moveTo>
                <a:cubicBezTo>
                  <a:pt x="602" y="363"/>
                  <a:pt x="602" y="363"/>
                  <a:pt x="602" y="363"/>
                </a:cubicBezTo>
                <a:cubicBezTo>
                  <a:pt x="603" y="363"/>
                  <a:pt x="604" y="364"/>
                  <a:pt x="604" y="365"/>
                </a:cubicBezTo>
                <a:cubicBezTo>
                  <a:pt x="606" y="374"/>
                  <a:pt x="606" y="374"/>
                  <a:pt x="606" y="374"/>
                </a:cubicBezTo>
                <a:cubicBezTo>
                  <a:pt x="607" y="374"/>
                  <a:pt x="608" y="375"/>
                  <a:pt x="609" y="375"/>
                </a:cubicBezTo>
                <a:cubicBezTo>
                  <a:pt x="616" y="369"/>
                  <a:pt x="616" y="369"/>
                  <a:pt x="616" y="369"/>
                </a:cubicBezTo>
                <a:cubicBezTo>
                  <a:pt x="616" y="369"/>
                  <a:pt x="618" y="369"/>
                  <a:pt x="619" y="369"/>
                </a:cubicBezTo>
                <a:cubicBezTo>
                  <a:pt x="623" y="373"/>
                  <a:pt x="623" y="373"/>
                  <a:pt x="623" y="373"/>
                </a:cubicBezTo>
                <a:cubicBezTo>
                  <a:pt x="624" y="374"/>
                  <a:pt x="625" y="375"/>
                  <a:pt x="624" y="376"/>
                </a:cubicBezTo>
                <a:cubicBezTo>
                  <a:pt x="620" y="384"/>
                  <a:pt x="620" y="384"/>
                  <a:pt x="620" y="384"/>
                </a:cubicBezTo>
                <a:cubicBezTo>
                  <a:pt x="620" y="385"/>
                  <a:pt x="621" y="386"/>
                  <a:pt x="621" y="387"/>
                </a:cubicBezTo>
                <a:cubicBezTo>
                  <a:pt x="630" y="387"/>
                  <a:pt x="630" y="387"/>
                  <a:pt x="630" y="387"/>
                </a:cubicBezTo>
                <a:cubicBezTo>
                  <a:pt x="631" y="387"/>
                  <a:pt x="632" y="387"/>
                  <a:pt x="632" y="389"/>
                </a:cubicBezTo>
                <a:cubicBezTo>
                  <a:pt x="634" y="395"/>
                  <a:pt x="634" y="395"/>
                  <a:pt x="634" y="395"/>
                </a:cubicBezTo>
                <a:cubicBezTo>
                  <a:pt x="634" y="396"/>
                  <a:pt x="633" y="397"/>
                  <a:pt x="632" y="397"/>
                </a:cubicBezTo>
                <a:cubicBezTo>
                  <a:pt x="624" y="401"/>
                  <a:pt x="624" y="401"/>
                  <a:pt x="624" y="401"/>
                </a:cubicBezTo>
                <a:cubicBezTo>
                  <a:pt x="623" y="402"/>
                  <a:pt x="623" y="403"/>
                  <a:pt x="623" y="403"/>
                </a:cubicBezTo>
                <a:cubicBezTo>
                  <a:pt x="630" y="409"/>
                  <a:pt x="630" y="409"/>
                  <a:pt x="630" y="409"/>
                </a:cubicBezTo>
                <a:cubicBezTo>
                  <a:pt x="631" y="410"/>
                  <a:pt x="631" y="411"/>
                  <a:pt x="631" y="412"/>
                </a:cubicBezTo>
                <a:cubicBezTo>
                  <a:pt x="628" y="418"/>
                  <a:pt x="628" y="418"/>
                  <a:pt x="628" y="418"/>
                </a:cubicBezTo>
                <a:cubicBezTo>
                  <a:pt x="627" y="419"/>
                  <a:pt x="626" y="419"/>
                  <a:pt x="625" y="419"/>
                </a:cubicBezTo>
                <a:cubicBezTo>
                  <a:pt x="616" y="416"/>
                  <a:pt x="616" y="416"/>
                  <a:pt x="616" y="416"/>
                </a:cubicBezTo>
                <a:cubicBezTo>
                  <a:pt x="616" y="416"/>
                  <a:pt x="615" y="417"/>
                  <a:pt x="615" y="417"/>
                </a:cubicBezTo>
                <a:cubicBezTo>
                  <a:pt x="617" y="426"/>
                  <a:pt x="617" y="426"/>
                  <a:pt x="617" y="426"/>
                </a:cubicBezTo>
                <a:cubicBezTo>
                  <a:pt x="617" y="427"/>
                  <a:pt x="616" y="428"/>
                  <a:pt x="615" y="429"/>
                </a:cubicBezTo>
                <a:cubicBezTo>
                  <a:pt x="610" y="431"/>
                  <a:pt x="610" y="431"/>
                  <a:pt x="610" y="431"/>
                </a:cubicBezTo>
                <a:cubicBezTo>
                  <a:pt x="609" y="432"/>
                  <a:pt x="608" y="431"/>
                  <a:pt x="607" y="431"/>
                </a:cubicBezTo>
                <a:cubicBezTo>
                  <a:pt x="602" y="423"/>
                  <a:pt x="602" y="423"/>
                  <a:pt x="602" y="423"/>
                </a:cubicBezTo>
                <a:cubicBezTo>
                  <a:pt x="601" y="423"/>
                  <a:pt x="600" y="423"/>
                  <a:pt x="599" y="423"/>
                </a:cubicBezTo>
                <a:cubicBezTo>
                  <a:pt x="599" y="423"/>
                  <a:pt x="599" y="423"/>
                  <a:pt x="599" y="423"/>
                </a:cubicBezTo>
                <a:cubicBezTo>
                  <a:pt x="594" y="431"/>
                  <a:pt x="594" y="431"/>
                  <a:pt x="594" y="431"/>
                </a:cubicBezTo>
                <a:cubicBezTo>
                  <a:pt x="594" y="432"/>
                  <a:pt x="593" y="432"/>
                  <a:pt x="592" y="432"/>
                </a:cubicBezTo>
                <a:cubicBezTo>
                  <a:pt x="585" y="430"/>
                  <a:pt x="585" y="430"/>
                  <a:pt x="585" y="430"/>
                </a:cubicBezTo>
                <a:cubicBezTo>
                  <a:pt x="585" y="430"/>
                  <a:pt x="584" y="429"/>
                  <a:pt x="584" y="428"/>
                </a:cubicBezTo>
                <a:cubicBezTo>
                  <a:pt x="585" y="419"/>
                  <a:pt x="585" y="419"/>
                  <a:pt x="585" y="419"/>
                </a:cubicBezTo>
                <a:cubicBezTo>
                  <a:pt x="584" y="418"/>
                  <a:pt x="583" y="418"/>
                  <a:pt x="582" y="417"/>
                </a:cubicBezTo>
                <a:cubicBezTo>
                  <a:pt x="574" y="420"/>
                  <a:pt x="574" y="420"/>
                  <a:pt x="574" y="420"/>
                </a:cubicBezTo>
                <a:cubicBezTo>
                  <a:pt x="573" y="420"/>
                  <a:pt x="572" y="420"/>
                  <a:pt x="571" y="419"/>
                </a:cubicBezTo>
                <a:cubicBezTo>
                  <a:pt x="568" y="414"/>
                  <a:pt x="568" y="414"/>
                  <a:pt x="568" y="414"/>
                </a:cubicBezTo>
                <a:cubicBezTo>
                  <a:pt x="567" y="413"/>
                  <a:pt x="567" y="412"/>
                  <a:pt x="568" y="411"/>
                </a:cubicBezTo>
                <a:cubicBezTo>
                  <a:pt x="575" y="405"/>
                  <a:pt x="575" y="405"/>
                  <a:pt x="575" y="405"/>
                </a:cubicBezTo>
                <a:cubicBezTo>
                  <a:pt x="574" y="403"/>
                  <a:pt x="574" y="402"/>
                  <a:pt x="574" y="401"/>
                </a:cubicBezTo>
                <a:cubicBezTo>
                  <a:pt x="566" y="397"/>
                  <a:pt x="566" y="397"/>
                  <a:pt x="566" y="397"/>
                </a:cubicBezTo>
                <a:cubicBezTo>
                  <a:pt x="565" y="397"/>
                  <a:pt x="564" y="396"/>
                  <a:pt x="564" y="395"/>
                </a:cubicBezTo>
                <a:cubicBezTo>
                  <a:pt x="565" y="389"/>
                  <a:pt x="565" y="389"/>
                  <a:pt x="565" y="389"/>
                </a:cubicBezTo>
                <a:cubicBezTo>
                  <a:pt x="566" y="387"/>
                  <a:pt x="566" y="387"/>
                  <a:pt x="568" y="387"/>
                </a:cubicBezTo>
                <a:cubicBezTo>
                  <a:pt x="577" y="387"/>
                  <a:pt x="577" y="387"/>
                  <a:pt x="577" y="387"/>
                </a:cubicBezTo>
                <a:cubicBezTo>
                  <a:pt x="577" y="386"/>
                  <a:pt x="577" y="385"/>
                  <a:pt x="578" y="384"/>
                </a:cubicBezTo>
                <a:cubicBezTo>
                  <a:pt x="573" y="376"/>
                  <a:pt x="573" y="376"/>
                  <a:pt x="573" y="376"/>
                </a:cubicBezTo>
                <a:cubicBezTo>
                  <a:pt x="573" y="375"/>
                  <a:pt x="573" y="374"/>
                  <a:pt x="574" y="373"/>
                </a:cubicBezTo>
                <a:cubicBezTo>
                  <a:pt x="579" y="369"/>
                  <a:pt x="579" y="369"/>
                  <a:pt x="579" y="369"/>
                </a:cubicBezTo>
                <a:cubicBezTo>
                  <a:pt x="580" y="369"/>
                  <a:pt x="581" y="369"/>
                  <a:pt x="582" y="369"/>
                </a:cubicBezTo>
                <a:cubicBezTo>
                  <a:pt x="589" y="375"/>
                  <a:pt x="589" y="375"/>
                  <a:pt x="589" y="375"/>
                </a:cubicBezTo>
                <a:cubicBezTo>
                  <a:pt x="590" y="375"/>
                  <a:pt x="591" y="374"/>
                  <a:pt x="592" y="374"/>
                </a:cubicBezTo>
                <a:cubicBezTo>
                  <a:pt x="593" y="365"/>
                  <a:pt x="593" y="365"/>
                  <a:pt x="593" y="365"/>
                </a:cubicBezTo>
                <a:cubicBezTo>
                  <a:pt x="594" y="364"/>
                  <a:pt x="595" y="363"/>
                  <a:pt x="596" y="363"/>
                </a:cubicBezTo>
                <a:close/>
                <a:moveTo>
                  <a:pt x="599" y="385"/>
                </a:moveTo>
                <a:cubicBezTo>
                  <a:pt x="592" y="385"/>
                  <a:pt x="585" y="391"/>
                  <a:pt x="585" y="398"/>
                </a:cubicBezTo>
                <a:cubicBezTo>
                  <a:pt x="585" y="405"/>
                  <a:pt x="592" y="411"/>
                  <a:pt x="599" y="411"/>
                </a:cubicBezTo>
                <a:cubicBezTo>
                  <a:pt x="606" y="411"/>
                  <a:pt x="612" y="405"/>
                  <a:pt x="612" y="398"/>
                </a:cubicBezTo>
                <a:cubicBezTo>
                  <a:pt x="612" y="391"/>
                  <a:pt x="606" y="385"/>
                  <a:pt x="599" y="385"/>
                </a:cubicBezTo>
                <a:close/>
                <a:moveTo>
                  <a:pt x="599" y="404"/>
                </a:moveTo>
                <a:cubicBezTo>
                  <a:pt x="602" y="404"/>
                  <a:pt x="604" y="401"/>
                  <a:pt x="604" y="398"/>
                </a:cubicBezTo>
                <a:cubicBezTo>
                  <a:pt x="604" y="395"/>
                  <a:pt x="602" y="392"/>
                  <a:pt x="599" y="392"/>
                </a:cubicBezTo>
                <a:cubicBezTo>
                  <a:pt x="596" y="392"/>
                  <a:pt x="593" y="395"/>
                  <a:pt x="593" y="398"/>
                </a:cubicBezTo>
                <a:cubicBezTo>
                  <a:pt x="593" y="401"/>
                  <a:pt x="596" y="404"/>
                  <a:pt x="599" y="404"/>
                </a:cubicBezTo>
                <a:close/>
                <a:moveTo>
                  <a:pt x="525" y="363"/>
                </a:moveTo>
                <a:cubicBezTo>
                  <a:pt x="531" y="363"/>
                  <a:pt x="531" y="363"/>
                  <a:pt x="531" y="363"/>
                </a:cubicBezTo>
                <a:cubicBezTo>
                  <a:pt x="532" y="363"/>
                  <a:pt x="533" y="364"/>
                  <a:pt x="533" y="365"/>
                </a:cubicBezTo>
                <a:cubicBezTo>
                  <a:pt x="535" y="374"/>
                  <a:pt x="535" y="374"/>
                  <a:pt x="535" y="374"/>
                </a:cubicBezTo>
                <a:cubicBezTo>
                  <a:pt x="536" y="374"/>
                  <a:pt x="537" y="375"/>
                  <a:pt x="538" y="375"/>
                </a:cubicBezTo>
                <a:cubicBezTo>
                  <a:pt x="545" y="369"/>
                  <a:pt x="545" y="369"/>
                  <a:pt x="545" y="369"/>
                </a:cubicBezTo>
                <a:cubicBezTo>
                  <a:pt x="546" y="369"/>
                  <a:pt x="547" y="369"/>
                  <a:pt x="548" y="369"/>
                </a:cubicBezTo>
                <a:cubicBezTo>
                  <a:pt x="553" y="373"/>
                  <a:pt x="553" y="373"/>
                  <a:pt x="553" y="373"/>
                </a:cubicBezTo>
                <a:cubicBezTo>
                  <a:pt x="553" y="374"/>
                  <a:pt x="554" y="375"/>
                  <a:pt x="553" y="376"/>
                </a:cubicBezTo>
                <a:cubicBezTo>
                  <a:pt x="549" y="384"/>
                  <a:pt x="549" y="384"/>
                  <a:pt x="549" y="384"/>
                </a:cubicBezTo>
                <a:cubicBezTo>
                  <a:pt x="549" y="385"/>
                  <a:pt x="550" y="386"/>
                  <a:pt x="550" y="387"/>
                </a:cubicBezTo>
                <a:cubicBezTo>
                  <a:pt x="559" y="387"/>
                  <a:pt x="559" y="387"/>
                  <a:pt x="559" y="387"/>
                </a:cubicBezTo>
                <a:cubicBezTo>
                  <a:pt x="560" y="387"/>
                  <a:pt x="561" y="387"/>
                  <a:pt x="561" y="389"/>
                </a:cubicBezTo>
                <a:cubicBezTo>
                  <a:pt x="563" y="395"/>
                  <a:pt x="563" y="395"/>
                  <a:pt x="563" y="395"/>
                </a:cubicBezTo>
                <a:cubicBezTo>
                  <a:pt x="563" y="396"/>
                  <a:pt x="562" y="397"/>
                  <a:pt x="561" y="397"/>
                </a:cubicBezTo>
                <a:cubicBezTo>
                  <a:pt x="553" y="401"/>
                  <a:pt x="553" y="401"/>
                  <a:pt x="553" y="401"/>
                </a:cubicBezTo>
                <a:cubicBezTo>
                  <a:pt x="553" y="402"/>
                  <a:pt x="553" y="403"/>
                  <a:pt x="552" y="403"/>
                </a:cubicBezTo>
                <a:cubicBezTo>
                  <a:pt x="559" y="409"/>
                  <a:pt x="559" y="409"/>
                  <a:pt x="559" y="409"/>
                </a:cubicBezTo>
                <a:cubicBezTo>
                  <a:pt x="560" y="410"/>
                  <a:pt x="560" y="411"/>
                  <a:pt x="560" y="412"/>
                </a:cubicBezTo>
                <a:cubicBezTo>
                  <a:pt x="557" y="418"/>
                  <a:pt x="557" y="418"/>
                  <a:pt x="557" y="418"/>
                </a:cubicBezTo>
                <a:cubicBezTo>
                  <a:pt x="556" y="419"/>
                  <a:pt x="555" y="419"/>
                  <a:pt x="554" y="419"/>
                </a:cubicBezTo>
                <a:cubicBezTo>
                  <a:pt x="545" y="416"/>
                  <a:pt x="545" y="416"/>
                  <a:pt x="545" y="416"/>
                </a:cubicBezTo>
                <a:cubicBezTo>
                  <a:pt x="545" y="416"/>
                  <a:pt x="545" y="417"/>
                  <a:pt x="544" y="417"/>
                </a:cubicBezTo>
                <a:cubicBezTo>
                  <a:pt x="546" y="426"/>
                  <a:pt x="546" y="426"/>
                  <a:pt x="546" y="426"/>
                </a:cubicBezTo>
                <a:cubicBezTo>
                  <a:pt x="546" y="427"/>
                  <a:pt x="546" y="428"/>
                  <a:pt x="545" y="429"/>
                </a:cubicBezTo>
                <a:cubicBezTo>
                  <a:pt x="539" y="431"/>
                  <a:pt x="539" y="431"/>
                  <a:pt x="539" y="431"/>
                </a:cubicBezTo>
                <a:cubicBezTo>
                  <a:pt x="538" y="432"/>
                  <a:pt x="537" y="431"/>
                  <a:pt x="536" y="431"/>
                </a:cubicBezTo>
                <a:cubicBezTo>
                  <a:pt x="531" y="423"/>
                  <a:pt x="531" y="423"/>
                  <a:pt x="531" y="423"/>
                </a:cubicBezTo>
                <a:cubicBezTo>
                  <a:pt x="530" y="423"/>
                  <a:pt x="529" y="423"/>
                  <a:pt x="528" y="423"/>
                </a:cubicBezTo>
                <a:cubicBezTo>
                  <a:pt x="528" y="423"/>
                  <a:pt x="528" y="423"/>
                  <a:pt x="528" y="423"/>
                </a:cubicBezTo>
                <a:cubicBezTo>
                  <a:pt x="523" y="431"/>
                  <a:pt x="523" y="431"/>
                  <a:pt x="523" y="431"/>
                </a:cubicBezTo>
                <a:cubicBezTo>
                  <a:pt x="523" y="432"/>
                  <a:pt x="522" y="432"/>
                  <a:pt x="521" y="432"/>
                </a:cubicBezTo>
                <a:cubicBezTo>
                  <a:pt x="515" y="430"/>
                  <a:pt x="515" y="430"/>
                  <a:pt x="515" y="430"/>
                </a:cubicBezTo>
                <a:cubicBezTo>
                  <a:pt x="514" y="430"/>
                  <a:pt x="513" y="429"/>
                  <a:pt x="513" y="428"/>
                </a:cubicBezTo>
                <a:cubicBezTo>
                  <a:pt x="514" y="419"/>
                  <a:pt x="514" y="419"/>
                  <a:pt x="514" y="419"/>
                </a:cubicBezTo>
                <a:cubicBezTo>
                  <a:pt x="513" y="418"/>
                  <a:pt x="512" y="418"/>
                  <a:pt x="511" y="417"/>
                </a:cubicBezTo>
                <a:cubicBezTo>
                  <a:pt x="503" y="420"/>
                  <a:pt x="503" y="420"/>
                  <a:pt x="503" y="420"/>
                </a:cubicBezTo>
                <a:cubicBezTo>
                  <a:pt x="502" y="420"/>
                  <a:pt x="501" y="420"/>
                  <a:pt x="500" y="419"/>
                </a:cubicBezTo>
                <a:cubicBezTo>
                  <a:pt x="497" y="414"/>
                  <a:pt x="497" y="414"/>
                  <a:pt x="497" y="414"/>
                </a:cubicBezTo>
                <a:cubicBezTo>
                  <a:pt x="496" y="413"/>
                  <a:pt x="496" y="412"/>
                  <a:pt x="497" y="411"/>
                </a:cubicBezTo>
                <a:cubicBezTo>
                  <a:pt x="504" y="405"/>
                  <a:pt x="504" y="405"/>
                  <a:pt x="504" y="405"/>
                </a:cubicBezTo>
                <a:cubicBezTo>
                  <a:pt x="504" y="403"/>
                  <a:pt x="503" y="402"/>
                  <a:pt x="503" y="401"/>
                </a:cubicBezTo>
                <a:cubicBezTo>
                  <a:pt x="495" y="397"/>
                  <a:pt x="495" y="397"/>
                  <a:pt x="495" y="397"/>
                </a:cubicBezTo>
                <a:cubicBezTo>
                  <a:pt x="494" y="397"/>
                  <a:pt x="493" y="396"/>
                  <a:pt x="493" y="395"/>
                </a:cubicBezTo>
                <a:cubicBezTo>
                  <a:pt x="494" y="389"/>
                  <a:pt x="494" y="389"/>
                  <a:pt x="494" y="389"/>
                </a:cubicBezTo>
                <a:cubicBezTo>
                  <a:pt x="495" y="387"/>
                  <a:pt x="496" y="387"/>
                  <a:pt x="497" y="387"/>
                </a:cubicBezTo>
                <a:cubicBezTo>
                  <a:pt x="506" y="387"/>
                  <a:pt x="506" y="387"/>
                  <a:pt x="506" y="387"/>
                </a:cubicBezTo>
                <a:cubicBezTo>
                  <a:pt x="506" y="386"/>
                  <a:pt x="507" y="385"/>
                  <a:pt x="507" y="384"/>
                </a:cubicBezTo>
                <a:cubicBezTo>
                  <a:pt x="503" y="376"/>
                  <a:pt x="503" y="376"/>
                  <a:pt x="503" y="376"/>
                </a:cubicBezTo>
                <a:cubicBezTo>
                  <a:pt x="502" y="375"/>
                  <a:pt x="502" y="374"/>
                  <a:pt x="503" y="373"/>
                </a:cubicBezTo>
                <a:cubicBezTo>
                  <a:pt x="508" y="369"/>
                  <a:pt x="508" y="369"/>
                  <a:pt x="508" y="369"/>
                </a:cubicBezTo>
                <a:cubicBezTo>
                  <a:pt x="509" y="369"/>
                  <a:pt x="510" y="369"/>
                  <a:pt x="511" y="369"/>
                </a:cubicBezTo>
                <a:cubicBezTo>
                  <a:pt x="518" y="375"/>
                  <a:pt x="518" y="375"/>
                  <a:pt x="518" y="375"/>
                </a:cubicBezTo>
                <a:cubicBezTo>
                  <a:pt x="519" y="375"/>
                  <a:pt x="520" y="374"/>
                  <a:pt x="521" y="374"/>
                </a:cubicBezTo>
                <a:cubicBezTo>
                  <a:pt x="523" y="365"/>
                  <a:pt x="523" y="365"/>
                  <a:pt x="523" y="365"/>
                </a:cubicBezTo>
                <a:cubicBezTo>
                  <a:pt x="523" y="364"/>
                  <a:pt x="524" y="363"/>
                  <a:pt x="525" y="363"/>
                </a:cubicBezTo>
                <a:close/>
                <a:moveTo>
                  <a:pt x="528" y="385"/>
                </a:moveTo>
                <a:cubicBezTo>
                  <a:pt x="521" y="385"/>
                  <a:pt x="515" y="391"/>
                  <a:pt x="515" y="398"/>
                </a:cubicBezTo>
                <a:cubicBezTo>
                  <a:pt x="515" y="405"/>
                  <a:pt x="521" y="411"/>
                  <a:pt x="528" y="411"/>
                </a:cubicBezTo>
                <a:cubicBezTo>
                  <a:pt x="535" y="411"/>
                  <a:pt x="541" y="405"/>
                  <a:pt x="541" y="398"/>
                </a:cubicBezTo>
                <a:cubicBezTo>
                  <a:pt x="541" y="391"/>
                  <a:pt x="535" y="385"/>
                  <a:pt x="528" y="385"/>
                </a:cubicBezTo>
                <a:close/>
                <a:moveTo>
                  <a:pt x="528" y="404"/>
                </a:moveTo>
                <a:cubicBezTo>
                  <a:pt x="531" y="404"/>
                  <a:pt x="534" y="401"/>
                  <a:pt x="534" y="398"/>
                </a:cubicBezTo>
                <a:cubicBezTo>
                  <a:pt x="534" y="395"/>
                  <a:pt x="531" y="392"/>
                  <a:pt x="528" y="392"/>
                </a:cubicBezTo>
                <a:cubicBezTo>
                  <a:pt x="525" y="392"/>
                  <a:pt x="522" y="395"/>
                  <a:pt x="522" y="398"/>
                </a:cubicBezTo>
                <a:cubicBezTo>
                  <a:pt x="522" y="401"/>
                  <a:pt x="525" y="404"/>
                  <a:pt x="528" y="404"/>
                </a:cubicBezTo>
                <a:close/>
                <a:moveTo>
                  <a:pt x="138" y="561"/>
                </a:moveTo>
                <a:cubicBezTo>
                  <a:pt x="134" y="569"/>
                  <a:pt x="134" y="569"/>
                  <a:pt x="134" y="569"/>
                </a:cubicBezTo>
                <a:cubicBezTo>
                  <a:pt x="133" y="570"/>
                  <a:pt x="132" y="570"/>
                  <a:pt x="131" y="570"/>
                </a:cubicBezTo>
                <a:cubicBezTo>
                  <a:pt x="125" y="568"/>
                  <a:pt x="125" y="568"/>
                  <a:pt x="125" y="568"/>
                </a:cubicBezTo>
                <a:cubicBezTo>
                  <a:pt x="124" y="568"/>
                  <a:pt x="124" y="567"/>
                  <a:pt x="124" y="566"/>
                </a:cubicBezTo>
                <a:cubicBezTo>
                  <a:pt x="125" y="557"/>
                  <a:pt x="125" y="557"/>
                  <a:pt x="125" y="557"/>
                </a:cubicBezTo>
                <a:cubicBezTo>
                  <a:pt x="124" y="556"/>
                  <a:pt x="123" y="555"/>
                  <a:pt x="122" y="555"/>
                </a:cubicBezTo>
                <a:cubicBezTo>
                  <a:pt x="114" y="558"/>
                  <a:pt x="114" y="558"/>
                  <a:pt x="114" y="558"/>
                </a:cubicBezTo>
                <a:cubicBezTo>
                  <a:pt x="113" y="558"/>
                  <a:pt x="111" y="558"/>
                  <a:pt x="111" y="557"/>
                </a:cubicBezTo>
                <a:cubicBezTo>
                  <a:pt x="107" y="552"/>
                  <a:pt x="107" y="552"/>
                  <a:pt x="107" y="552"/>
                </a:cubicBezTo>
                <a:cubicBezTo>
                  <a:pt x="107" y="551"/>
                  <a:pt x="107" y="550"/>
                  <a:pt x="108" y="549"/>
                </a:cubicBezTo>
                <a:cubicBezTo>
                  <a:pt x="114" y="542"/>
                  <a:pt x="114" y="543"/>
                  <a:pt x="114" y="543"/>
                </a:cubicBezTo>
                <a:cubicBezTo>
                  <a:pt x="114" y="541"/>
                  <a:pt x="114" y="540"/>
                  <a:pt x="114" y="539"/>
                </a:cubicBezTo>
                <a:cubicBezTo>
                  <a:pt x="105" y="535"/>
                  <a:pt x="105" y="535"/>
                  <a:pt x="105" y="535"/>
                </a:cubicBezTo>
                <a:cubicBezTo>
                  <a:pt x="104" y="535"/>
                  <a:pt x="104" y="534"/>
                  <a:pt x="104" y="533"/>
                </a:cubicBezTo>
                <a:cubicBezTo>
                  <a:pt x="105" y="527"/>
                  <a:pt x="105" y="527"/>
                  <a:pt x="105" y="527"/>
                </a:cubicBezTo>
                <a:cubicBezTo>
                  <a:pt x="105" y="525"/>
                  <a:pt x="106" y="524"/>
                  <a:pt x="107" y="524"/>
                </a:cubicBezTo>
                <a:cubicBezTo>
                  <a:pt x="116" y="524"/>
                  <a:pt x="116" y="524"/>
                  <a:pt x="116" y="524"/>
                </a:cubicBezTo>
                <a:cubicBezTo>
                  <a:pt x="117" y="523"/>
                  <a:pt x="117" y="523"/>
                  <a:pt x="118" y="522"/>
                </a:cubicBezTo>
                <a:cubicBezTo>
                  <a:pt x="113" y="514"/>
                  <a:pt x="113" y="514"/>
                  <a:pt x="113" y="514"/>
                </a:cubicBezTo>
                <a:cubicBezTo>
                  <a:pt x="113" y="513"/>
                  <a:pt x="113" y="512"/>
                  <a:pt x="114" y="511"/>
                </a:cubicBezTo>
                <a:cubicBezTo>
                  <a:pt x="118" y="507"/>
                  <a:pt x="118" y="507"/>
                  <a:pt x="118" y="507"/>
                </a:cubicBezTo>
                <a:cubicBezTo>
                  <a:pt x="119" y="507"/>
                  <a:pt x="121" y="507"/>
                  <a:pt x="122" y="507"/>
                </a:cubicBezTo>
                <a:cubicBezTo>
                  <a:pt x="129" y="513"/>
                  <a:pt x="129" y="513"/>
                  <a:pt x="129" y="513"/>
                </a:cubicBezTo>
                <a:cubicBezTo>
                  <a:pt x="129" y="512"/>
                  <a:pt x="130" y="512"/>
                  <a:pt x="131" y="512"/>
                </a:cubicBezTo>
                <a:cubicBezTo>
                  <a:pt x="133" y="503"/>
                  <a:pt x="133" y="503"/>
                  <a:pt x="133" y="503"/>
                </a:cubicBezTo>
                <a:cubicBezTo>
                  <a:pt x="133" y="502"/>
                  <a:pt x="134" y="501"/>
                  <a:pt x="135" y="501"/>
                </a:cubicBezTo>
                <a:cubicBezTo>
                  <a:pt x="142" y="501"/>
                  <a:pt x="142" y="501"/>
                  <a:pt x="142" y="501"/>
                </a:cubicBezTo>
                <a:cubicBezTo>
                  <a:pt x="143" y="501"/>
                  <a:pt x="144" y="502"/>
                  <a:pt x="144" y="503"/>
                </a:cubicBezTo>
                <a:cubicBezTo>
                  <a:pt x="146" y="512"/>
                  <a:pt x="146" y="512"/>
                  <a:pt x="146" y="512"/>
                </a:cubicBezTo>
                <a:cubicBezTo>
                  <a:pt x="147" y="512"/>
                  <a:pt x="148" y="512"/>
                  <a:pt x="148" y="513"/>
                </a:cubicBezTo>
                <a:cubicBezTo>
                  <a:pt x="156" y="507"/>
                  <a:pt x="156" y="507"/>
                  <a:pt x="156" y="507"/>
                </a:cubicBezTo>
                <a:cubicBezTo>
                  <a:pt x="156" y="507"/>
                  <a:pt x="158" y="507"/>
                  <a:pt x="159" y="507"/>
                </a:cubicBezTo>
                <a:cubicBezTo>
                  <a:pt x="163" y="511"/>
                  <a:pt x="163" y="511"/>
                  <a:pt x="163" y="511"/>
                </a:cubicBezTo>
                <a:cubicBezTo>
                  <a:pt x="164" y="512"/>
                  <a:pt x="164" y="513"/>
                  <a:pt x="164" y="514"/>
                </a:cubicBezTo>
                <a:cubicBezTo>
                  <a:pt x="160" y="522"/>
                  <a:pt x="160" y="522"/>
                  <a:pt x="160" y="522"/>
                </a:cubicBezTo>
                <a:cubicBezTo>
                  <a:pt x="160" y="523"/>
                  <a:pt x="160" y="523"/>
                  <a:pt x="161" y="524"/>
                </a:cubicBezTo>
                <a:cubicBezTo>
                  <a:pt x="170" y="524"/>
                  <a:pt x="170" y="524"/>
                  <a:pt x="170" y="524"/>
                </a:cubicBezTo>
                <a:cubicBezTo>
                  <a:pt x="171" y="524"/>
                  <a:pt x="172" y="525"/>
                  <a:pt x="172" y="527"/>
                </a:cubicBezTo>
                <a:cubicBezTo>
                  <a:pt x="173" y="532"/>
                  <a:pt x="173" y="532"/>
                  <a:pt x="173" y="532"/>
                </a:cubicBezTo>
                <a:cubicBezTo>
                  <a:pt x="173" y="534"/>
                  <a:pt x="173" y="535"/>
                  <a:pt x="172" y="535"/>
                </a:cubicBezTo>
                <a:cubicBezTo>
                  <a:pt x="163" y="539"/>
                  <a:pt x="163" y="539"/>
                  <a:pt x="163" y="539"/>
                </a:cubicBezTo>
                <a:cubicBezTo>
                  <a:pt x="163" y="539"/>
                  <a:pt x="163" y="540"/>
                  <a:pt x="163" y="541"/>
                </a:cubicBezTo>
                <a:cubicBezTo>
                  <a:pt x="170" y="547"/>
                  <a:pt x="170" y="547"/>
                  <a:pt x="170" y="547"/>
                </a:cubicBezTo>
                <a:cubicBezTo>
                  <a:pt x="171" y="548"/>
                  <a:pt x="171" y="549"/>
                  <a:pt x="170" y="550"/>
                </a:cubicBezTo>
                <a:cubicBezTo>
                  <a:pt x="167" y="555"/>
                  <a:pt x="167" y="555"/>
                  <a:pt x="167" y="555"/>
                </a:cubicBezTo>
                <a:cubicBezTo>
                  <a:pt x="167" y="556"/>
                  <a:pt x="166" y="557"/>
                  <a:pt x="164" y="557"/>
                </a:cubicBezTo>
                <a:cubicBezTo>
                  <a:pt x="156" y="554"/>
                  <a:pt x="156" y="554"/>
                  <a:pt x="156" y="554"/>
                </a:cubicBezTo>
                <a:cubicBezTo>
                  <a:pt x="156" y="554"/>
                  <a:pt x="155" y="555"/>
                  <a:pt x="155" y="555"/>
                </a:cubicBezTo>
                <a:cubicBezTo>
                  <a:pt x="156" y="564"/>
                  <a:pt x="156" y="564"/>
                  <a:pt x="156" y="564"/>
                </a:cubicBezTo>
                <a:cubicBezTo>
                  <a:pt x="157" y="565"/>
                  <a:pt x="156" y="566"/>
                  <a:pt x="155" y="566"/>
                </a:cubicBezTo>
                <a:cubicBezTo>
                  <a:pt x="149" y="569"/>
                  <a:pt x="149" y="569"/>
                  <a:pt x="149" y="569"/>
                </a:cubicBezTo>
                <a:cubicBezTo>
                  <a:pt x="148" y="570"/>
                  <a:pt x="147" y="569"/>
                  <a:pt x="147" y="568"/>
                </a:cubicBezTo>
                <a:cubicBezTo>
                  <a:pt x="141" y="561"/>
                  <a:pt x="141" y="561"/>
                  <a:pt x="141" y="561"/>
                </a:cubicBezTo>
                <a:cubicBezTo>
                  <a:pt x="141" y="561"/>
                  <a:pt x="140" y="561"/>
                  <a:pt x="139" y="561"/>
                </a:cubicBezTo>
                <a:cubicBezTo>
                  <a:pt x="138" y="561"/>
                  <a:pt x="138" y="561"/>
                  <a:pt x="138" y="561"/>
                </a:cubicBezTo>
                <a:close/>
                <a:moveTo>
                  <a:pt x="139" y="549"/>
                </a:moveTo>
                <a:cubicBezTo>
                  <a:pt x="146" y="549"/>
                  <a:pt x="152" y="543"/>
                  <a:pt x="152" y="536"/>
                </a:cubicBezTo>
                <a:cubicBezTo>
                  <a:pt x="152" y="528"/>
                  <a:pt x="146" y="523"/>
                  <a:pt x="139" y="523"/>
                </a:cubicBezTo>
                <a:cubicBezTo>
                  <a:pt x="131" y="523"/>
                  <a:pt x="125" y="528"/>
                  <a:pt x="125" y="536"/>
                </a:cubicBezTo>
                <a:cubicBezTo>
                  <a:pt x="125" y="543"/>
                  <a:pt x="131" y="549"/>
                  <a:pt x="139" y="549"/>
                </a:cubicBezTo>
                <a:close/>
                <a:moveTo>
                  <a:pt x="215" y="674"/>
                </a:moveTo>
                <a:cubicBezTo>
                  <a:pt x="215" y="670"/>
                  <a:pt x="213" y="668"/>
                  <a:pt x="210" y="668"/>
                </a:cubicBezTo>
                <a:cubicBezTo>
                  <a:pt x="206" y="668"/>
                  <a:pt x="204" y="670"/>
                  <a:pt x="204" y="674"/>
                </a:cubicBezTo>
                <a:cubicBezTo>
                  <a:pt x="204" y="677"/>
                  <a:pt x="206" y="679"/>
                  <a:pt x="210" y="679"/>
                </a:cubicBezTo>
                <a:cubicBezTo>
                  <a:pt x="213" y="679"/>
                  <a:pt x="215" y="677"/>
                  <a:pt x="215" y="674"/>
                </a:cubicBezTo>
                <a:close/>
                <a:moveTo>
                  <a:pt x="144" y="536"/>
                </a:moveTo>
                <a:cubicBezTo>
                  <a:pt x="144" y="533"/>
                  <a:pt x="142" y="530"/>
                  <a:pt x="139" y="530"/>
                </a:cubicBezTo>
                <a:cubicBezTo>
                  <a:pt x="135" y="530"/>
                  <a:pt x="133" y="533"/>
                  <a:pt x="133" y="536"/>
                </a:cubicBezTo>
                <a:cubicBezTo>
                  <a:pt x="133" y="539"/>
                  <a:pt x="135" y="542"/>
                  <a:pt x="139" y="542"/>
                </a:cubicBezTo>
                <a:cubicBezTo>
                  <a:pt x="142" y="542"/>
                  <a:pt x="144" y="539"/>
                  <a:pt x="144" y="536"/>
                </a:cubicBezTo>
                <a:close/>
                <a:moveTo>
                  <a:pt x="280" y="128"/>
                </a:moveTo>
                <a:cubicBezTo>
                  <a:pt x="284" y="128"/>
                  <a:pt x="286" y="125"/>
                  <a:pt x="286" y="122"/>
                </a:cubicBezTo>
                <a:cubicBezTo>
                  <a:pt x="286" y="120"/>
                  <a:pt x="285" y="118"/>
                  <a:pt x="283" y="117"/>
                </a:cubicBezTo>
                <a:cubicBezTo>
                  <a:pt x="280" y="119"/>
                  <a:pt x="277" y="121"/>
                  <a:pt x="275" y="123"/>
                </a:cubicBezTo>
                <a:cubicBezTo>
                  <a:pt x="275" y="126"/>
                  <a:pt x="277" y="128"/>
                  <a:pt x="280" y="128"/>
                </a:cubicBezTo>
                <a:close/>
                <a:moveTo>
                  <a:pt x="561" y="501"/>
                </a:moveTo>
                <a:cubicBezTo>
                  <a:pt x="567" y="501"/>
                  <a:pt x="567" y="501"/>
                  <a:pt x="567" y="501"/>
                </a:cubicBezTo>
                <a:cubicBezTo>
                  <a:pt x="568" y="501"/>
                  <a:pt x="569" y="502"/>
                  <a:pt x="569" y="503"/>
                </a:cubicBezTo>
                <a:cubicBezTo>
                  <a:pt x="571" y="512"/>
                  <a:pt x="571" y="512"/>
                  <a:pt x="571" y="512"/>
                </a:cubicBezTo>
                <a:cubicBezTo>
                  <a:pt x="572" y="512"/>
                  <a:pt x="573" y="512"/>
                  <a:pt x="574" y="513"/>
                </a:cubicBezTo>
                <a:cubicBezTo>
                  <a:pt x="581" y="507"/>
                  <a:pt x="581" y="507"/>
                  <a:pt x="581" y="507"/>
                </a:cubicBezTo>
                <a:cubicBezTo>
                  <a:pt x="582" y="507"/>
                  <a:pt x="583" y="507"/>
                  <a:pt x="584" y="507"/>
                </a:cubicBezTo>
                <a:cubicBezTo>
                  <a:pt x="589" y="511"/>
                  <a:pt x="589" y="511"/>
                  <a:pt x="589" y="511"/>
                </a:cubicBezTo>
                <a:cubicBezTo>
                  <a:pt x="589" y="512"/>
                  <a:pt x="590" y="513"/>
                  <a:pt x="589" y="514"/>
                </a:cubicBezTo>
                <a:cubicBezTo>
                  <a:pt x="585" y="522"/>
                  <a:pt x="585" y="522"/>
                  <a:pt x="585" y="522"/>
                </a:cubicBezTo>
                <a:cubicBezTo>
                  <a:pt x="585" y="523"/>
                  <a:pt x="586" y="523"/>
                  <a:pt x="586" y="524"/>
                </a:cubicBezTo>
                <a:cubicBezTo>
                  <a:pt x="595" y="524"/>
                  <a:pt x="595" y="524"/>
                  <a:pt x="595" y="524"/>
                </a:cubicBezTo>
                <a:cubicBezTo>
                  <a:pt x="596" y="524"/>
                  <a:pt x="597" y="525"/>
                  <a:pt x="597" y="527"/>
                </a:cubicBezTo>
                <a:cubicBezTo>
                  <a:pt x="599" y="532"/>
                  <a:pt x="599" y="532"/>
                  <a:pt x="599" y="532"/>
                </a:cubicBezTo>
                <a:cubicBezTo>
                  <a:pt x="599" y="534"/>
                  <a:pt x="598" y="535"/>
                  <a:pt x="597" y="535"/>
                </a:cubicBezTo>
                <a:cubicBezTo>
                  <a:pt x="589" y="539"/>
                  <a:pt x="589" y="539"/>
                  <a:pt x="589" y="539"/>
                </a:cubicBezTo>
                <a:cubicBezTo>
                  <a:pt x="589" y="539"/>
                  <a:pt x="589" y="540"/>
                  <a:pt x="588" y="541"/>
                </a:cubicBezTo>
                <a:cubicBezTo>
                  <a:pt x="595" y="547"/>
                  <a:pt x="595" y="547"/>
                  <a:pt x="595" y="547"/>
                </a:cubicBezTo>
                <a:cubicBezTo>
                  <a:pt x="596" y="548"/>
                  <a:pt x="596" y="549"/>
                  <a:pt x="596" y="550"/>
                </a:cubicBezTo>
                <a:cubicBezTo>
                  <a:pt x="593" y="555"/>
                  <a:pt x="593" y="555"/>
                  <a:pt x="593" y="555"/>
                </a:cubicBezTo>
                <a:cubicBezTo>
                  <a:pt x="592" y="556"/>
                  <a:pt x="591" y="557"/>
                  <a:pt x="590" y="557"/>
                </a:cubicBezTo>
                <a:cubicBezTo>
                  <a:pt x="581" y="554"/>
                  <a:pt x="581" y="554"/>
                  <a:pt x="581" y="554"/>
                </a:cubicBezTo>
                <a:cubicBezTo>
                  <a:pt x="581" y="554"/>
                  <a:pt x="581" y="555"/>
                  <a:pt x="580" y="555"/>
                </a:cubicBezTo>
                <a:cubicBezTo>
                  <a:pt x="582" y="564"/>
                  <a:pt x="582" y="564"/>
                  <a:pt x="582" y="564"/>
                </a:cubicBezTo>
                <a:cubicBezTo>
                  <a:pt x="582" y="565"/>
                  <a:pt x="582" y="566"/>
                  <a:pt x="581" y="566"/>
                </a:cubicBezTo>
                <a:cubicBezTo>
                  <a:pt x="575" y="569"/>
                  <a:pt x="575" y="569"/>
                  <a:pt x="575" y="569"/>
                </a:cubicBezTo>
                <a:cubicBezTo>
                  <a:pt x="574" y="570"/>
                  <a:pt x="573" y="569"/>
                  <a:pt x="572" y="568"/>
                </a:cubicBezTo>
                <a:cubicBezTo>
                  <a:pt x="567" y="561"/>
                  <a:pt x="567" y="561"/>
                  <a:pt x="567" y="561"/>
                </a:cubicBezTo>
                <a:cubicBezTo>
                  <a:pt x="566" y="561"/>
                  <a:pt x="565" y="561"/>
                  <a:pt x="564" y="561"/>
                </a:cubicBezTo>
                <a:cubicBezTo>
                  <a:pt x="564" y="561"/>
                  <a:pt x="564" y="561"/>
                  <a:pt x="564" y="561"/>
                </a:cubicBezTo>
                <a:cubicBezTo>
                  <a:pt x="559" y="569"/>
                  <a:pt x="559" y="569"/>
                  <a:pt x="559" y="569"/>
                </a:cubicBezTo>
                <a:cubicBezTo>
                  <a:pt x="559" y="570"/>
                  <a:pt x="558" y="570"/>
                  <a:pt x="557" y="570"/>
                </a:cubicBezTo>
                <a:cubicBezTo>
                  <a:pt x="551" y="568"/>
                  <a:pt x="551" y="568"/>
                  <a:pt x="551" y="568"/>
                </a:cubicBezTo>
                <a:cubicBezTo>
                  <a:pt x="550" y="568"/>
                  <a:pt x="549" y="567"/>
                  <a:pt x="549" y="566"/>
                </a:cubicBezTo>
                <a:cubicBezTo>
                  <a:pt x="550" y="557"/>
                  <a:pt x="550" y="557"/>
                  <a:pt x="550" y="557"/>
                </a:cubicBezTo>
                <a:cubicBezTo>
                  <a:pt x="549" y="556"/>
                  <a:pt x="548" y="555"/>
                  <a:pt x="547" y="555"/>
                </a:cubicBezTo>
                <a:cubicBezTo>
                  <a:pt x="539" y="558"/>
                  <a:pt x="539" y="558"/>
                  <a:pt x="539" y="558"/>
                </a:cubicBezTo>
                <a:cubicBezTo>
                  <a:pt x="538" y="558"/>
                  <a:pt x="537" y="558"/>
                  <a:pt x="536" y="557"/>
                </a:cubicBezTo>
                <a:cubicBezTo>
                  <a:pt x="533" y="552"/>
                  <a:pt x="533" y="552"/>
                  <a:pt x="533" y="552"/>
                </a:cubicBezTo>
                <a:cubicBezTo>
                  <a:pt x="532" y="551"/>
                  <a:pt x="532" y="550"/>
                  <a:pt x="533" y="549"/>
                </a:cubicBezTo>
                <a:cubicBezTo>
                  <a:pt x="540" y="542"/>
                  <a:pt x="540" y="543"/>
                  <a:pt x="540" y="543"/>
                </a:cubicBezTo>
                <a:cubicBezTo>
                  <a:pt x="540" y="541"/>
                  <a:pt x="539" y="540"/>
                  <a:pt x="539" y="539"/>
                </a:cubicBezTo>
                <a:cubicBezTo>
                  <a:pt x="531" y="535"/>
                  <a:pt x="531" y="535"/>
                  <a:pt x="531" y="535"/>
                </a:cubicBezTo>
                <a:cubicBezTo>
                  <a:pt x="530" y="535"/>
                  <a:pt x="529" y="534"/>
                  <a:pt x="529" y="533"/>
                </a:cubicBezTo>
                <a:cubicBezTo>
                  <a:pt x="530" y="527"/>
                  <a:pt x="530" y="527"/>
                  <a:pt x="530" y="527"/>
                </a:cubicBezTo>
                <a:cubicBezTo>
                  <a:pt x="531" y="525"/>
                  <a:pt x="532" y="524"/>
                  <a:pt x="533" y="524"/>
                </a:cubicBezTo>
                <a:cubicBezTo>
                  <a:pt x="542" y="524"/>
                  <a:pt x="542" y="524"/>
                  <a:pt x="542" y="524"/>
                </a:cubicBezTo>
                <a:cubicBezTo>
                  <a:pt x="542" y="523"/>
                  <a:pt x="543" y="523"/>
                  <a:pt x="543" y="522"/>
                </a:cubicBezTo>
                <a:cubicBezTo>
                  <a:pt x="539" y="514"/>
                  <a:pt x="539" y="514"/>
                  <a:pt x="539" y="514"/>
                </a:cubicBezTo>
                <a:cubicBezTo>
                  <a:pt x="538" y="513"/>
                  <a:pt x="538" y="512"/>
                  <a:pt x="539" y="511"/>
                </a:cubicBezTo>
                <a:cubicBezTo>
                  <a:pt x="544" y="507"/>
                  <a:pt x="544" y="507"/>
                  <a:pt x="544" y="507"/>
                </a:cubicBezTo>
                <a:cubicBezTo>
                  <a:pt x="545" y="507"/>
                  <a:pt x="546" y="507"/>
                  <a:pt x="547" y="507"/>
                </a:cubicBezTo>
                <a:cubicBezTo>
                  <a:pt x="554" y="513"/>
                  <a:pt x="554" y="513"/>
                  <a:pt x="554" y="513"/>
                </a:cubicBezTo>
                <a:cubicBezTo>
                  <a:pt x="555" y="512"/>
                  <a:pt x="556" y="512"/>
                  <a:pt x="557" y="512"/>
                </a:cubicBezTo>
                <a:cubicBezTo>
                  <a:pt x="559" y="503"/>
                  <a:pt x="559" y="503"/>
                  <a:pt x="559" y="503"/>
                </a:cubicBezTo>
                <a:cubicBezTo>
                  <a:pt x="559" y="502"/>
                  <a:pt x="560" y="501"/>
                  <a:pt x="561" y="501"/>
                </a:cubicBezTo>
                <a:close/>
                <a:moveTo>
                  <a:pt x="564" y="523"/>
                </a:moveTo>
                <a:cubicBezTo>
                  <a:pt x="557" y="523"/>
                  <a:pt x="551" y="528"/>
                  <a:pt x="551" y="536"/>
                </a:cubicBezTo>
                <a:cubicBezTo>
                  <a:pt x="551" y="543"/>
                  <a:pt x="557" y="549"/>
                  <a:pt x="564" y="549"/>
                </a:cubicBezTo>
                <a:cubicBezTo>
                  <a:pt x="571" y="549"/>
                  <a:pt x="577" y="543"/>
                  <a:pt x="577" y="536"/>
                </a:cubicBezTo>
                <a:cubicBezTo>
                  <a:pt x="577" y="528"/>
                  <a:pt x="571" y="523"/>
                  <a:pt x="564" y="523"/>
                </a:cubicBezTo>
                <a:close/>
                <a:moveTo>
                  <a:pt x="639" y="387"/>
                </a:moveTo>
                <a:cubicBezTo>
                  <a:pt x="637" y="387"/>
                  <a:pt x="636" y="387"/>
                  <a:pt x="636" y="389"/>
                </a:cubicBezTo>
                <a:cubicBezTo>
                  <a:pt x="636" y="389"/>
                  <a:pt x="636" y="389"/>
                  <a:pt x="635" y="395"/>
                </a:cubicBezTo>
                <a:cubicBezTo>
                  <a:pt x="635" y="396"/>
                  <a:pt x="636" y="397"/>
                  <a:pt x="636" y="397"/>
                </a:cubicBezTo>
                <a:cubicBezTo>
                  <a:pt x="636" y="397"/>
                  <a:pt x="636" y="397"/>
                  <a:pt x="645" y="401"/>
                </a:cubicBezTo>
                <a:cubicBezTo>
                  <a:pt x="645" y="402"/>
                  <a:pt x="645" y="403"/>
                  <a:pt x="646" y="405"/>
                </a:cubicBezTo>
                <a:cubicBezTo>
                  <a:pt x="646" y="405"/>
                  <a:pt x="646" y="405"/>
                  <a:pt x="639" y="411"/>
                </a:cubicBezTo>
                <a:cubicBezTo>
                  <a:pt x="638" y="412"/>
                  <a:pt x="638" y="413"/>
                  <a:pt x="639" y="414"/>
                </a:cubicBezTo>
                <a:cubicBezTo>
                  <a:pt x="639" y="414"/>
                  <a:pt x="639" y="414"/>
                  <a:pt x="642" y="419"/>
                </a:cubicBezTo>
                <a:cubicBezTo>
                  <a:pt x="643" y="420"/>
                  <a:pt x="644" y="420"/>
                  <a:pt x="645" y="420"/>
                </a:cubicBezTo>
                <a:cubicBezTo>
                  <a:pt x="645" y="420"/>
                  <a:pt x="645" y="420"/>
                  <a:pt x="649" y="419"/>
                </a:cubicBezTo>
                <a:cubicBezTo>
                  <a:pt x="649" y="370"/>
                  <a:pt x="649" y="370"/>
                  <a:pt x="649" y="370"/>
                </a:cubicBezTo>
                <a:cubicBezTo>
                  <a:pt x="649" y="370"/>
                  <a:pt x="647" y="371"/>
                  <a:pt x="645" y="373"/>
                </a:cubicBezTo>
                <a:cubicBezTo>
                  <a:pt x="644" y="374"/>
                  <a:pt x="644" y="375"/>
                  <a:pt x="644" y="376"/>
                </a:cubicBezTo>
                <a:cubicBezTo>
                  <a:pt x="644" y="376"/>
                  <a:pt x="644" y="376"/>
                  <a:pt x="649" y="384"/>
                </a:cubicBezTo>
                <a:cubicBezTo>
                  <a:pt x="648" y="385"/>
                  <a:pt x="648" y="386"/>
                  <a:pt x="647" y="387"/>
                </a:cubicBezTo>
                <a:cubicBezTo>
                  <a:pt x="647" y="387"/>
                  <a:pt x="647" y="387"/>
                  <a:pt x="639" y="387"/>
                </a:cubicBezTo>
                <a:close/>
                <a:moveTo>
                  <a:pt x="209" y="699"/>
                </a:moveTo>
                <a:cubicBezTo>
                  <a:pt x="205" y="707"/>
                  <a:pt x="205" y="707"/>
                  <a:pt x="205" y="707"/>
                </a:cubicBezTo>
                <a:cubicBezTo>
                  <a:pt x="204" y="708"/>
                  <a:pt x="203" y="708"/>
                  <a:pt x="202" y="708"/>
                </a:cubicBezTo>
                <a:cubicBezTo>
                  <a:pt x="196" y="706"/>
                  <a:pt x="196" y="706"/>
                  <a:pt x="196" y="706"/>
                </a:cubicBezTo>
                <a:cubicBezTo>
                  <a:pt x="195" y="706"/>
                  <a:pt x="195" y="705"/>
                  <a:pt x="195" y="703"/>
                </a:cubicBezTo>
                <a:cubicBezTo>
                  <a:pt x="195" y="694"/>
                  <a:pt x="195" y="694"/>
                  <a:pt x="195" y="694"/>
                </a:cubicBezTo>
                <a:cubicBezTo>
                  <a:pt x="195" y="694"/>
                  <a:pt x="194" y="693"/>
                  <a:pt x="193" y="693"/>
                </a:cubicBezTo>
                <a:cubicBezTo>
                  <a:pt x="184" y="696"/>
                  <a:pt x="184" y="696"/>
                  <a:pt x="184" y="696"/>
                </a:cubicBezTo>
                <a:cubicBezTo>
                  <a:pt x="184" y="696"/>
                  <a:pt x="182" y="696"/>
                  <a:pt x="182" y="695"/>
                </a:cubicBezTo>
                <a:cubicBezTo>
                  <a:pt x="178" y="690"/>
                  <a:pt x="178" y="690"/>
                  <a:pt x="178" y="690"/>
                </a:cubicBezTo>
                <a:cubicBezTo>
                  <a:pt x="178" y="689"/>
                  <a:pt x="178" y="687"/>
                  <a:pt x="179" y="686"/>
                </a:cubicBezTo>
                <a:cubicBezTo>
                  <a:pt x="185" y="680"/>
                  <a:pt x="185" y="680"/>
                  <a:pt x="185" y="680"/>
                </a:cubicBezTo>
                <a:cubicBezTo>
                  <a:pt x="185" y="679"/>
                  <a:pt x="185" y="678"/>
                  <a:pt x="185" y="676"/>
                </a:cubicBezTo>
                <a:cubicBezTo>
                  <a:pt x="176" y="673"/>
                  <a:pt x="176" y="673"/>
                  <a:pt x="176" y="673"/>
                </a:cubicBezTo>
                <a:cubicBezTo>
                  <a:pt x="175" y="673"/>
                  <a:pt x="175" y="671"/>
                  <a:pt x="175" y="670"/>
                </a:cubicBezTo>
                <a:cubicBezTo>
                  <a:pt x="176" y="664"/>
                  <a:pt x="176" y="664"/>
                  <a:pt x="176" y="664"/>
                </a:cubicBezTo>
                <a:cubicBezTo>
                  <a:pt x="176" y="663"/>
                  <a:pt x="177" y="662"/>
                  <a:pt x="178" y="662"/>
                </a:cubicBezTo>
                <a:cubicBezTo>
                  <a:pt x="187" y="662"/>
                  <a:pt x="187" y="662"/>
                  <a:pt x="187" y="662"/>
                </a:cubicBezTo>
                <a:cubicBezTo>
                  <a:pt x="187" y="661"/>
                  <a:pt x="188" y="661"/>
                  <a:pt x="188" y="660"/>
                </a:cubicBezTo>
                <a:cubicBezTo>
                  <a:pt x="184" y="652"/>
                  <a:pt x="184" y="652"/>
                  <a:pt x="184" y="652"/>
                </a:cubicBezTo>
                <a:cubicBezTo>
                  <a:pt x="184" y="651"/>
                  <a:pt x="184" y="650"/>
                  <a:pt x="185" y="649"/>
                </a:cubicBezTo>
                <a:cubicBezTo>
                  <a:pt x="189" y="645"/>
                  <a:pt x="189" y="645"/>
                  <a:pt x="189" y="645"/>
                </a:cubicBezTo>
                <a:cubicBezTo>
                  <a:pt x="190" y="644"/>
                  <a:pt x="191" y="644"/>
                  <a:pt x="192" y="645"/>
                </a:cubicBezTo>
                <a:cubicBezTo>
                  <a:pt x="199" y="650"/>
                  <a:pt x="199" y="650"/>
                  <a:pt x="199" y="650"/>
                </a:cubicBezTo>
                <a:cubicBezTo>
                  <a:pt x="200" y="650"/>
                  <a:pt x="201" y="650"/>
                  <a:pt x="202" y="650"/>
                </a:cubicBezTo>
                <a:cubicBezTo>
                  <a:pt x="204" y="641"/>
                  <a:pt x="204" y="641"/>
                  <a:pt x="204" y="641"/>
                </a:cubicBezTo>
                <a:cubicBezTo>
                  <a:pt x="204" y="640"/>
                  <a:pt x="205" y="639"/>
                  <a:pt x="206" y="639"/>
                </a:cubicBezTo>
                <a:cubicBezTo>
                  <a:pt x="213" y="639"/>
                  <a:pt x="213" y="639"/>
                  <a:pt x="213" y="639"/>
                </a:cubicBezTo>
                <a:cubicBezTo>
                  <a:pt x="214" y="639"/>
                  <a:pt x="215" y="640"/>
                  <a:pt x="215" y="641"/>
                </a:cubicBezTo>
                <a:cubicBezTo>
                  <a:pt x="217" y="650"/>
                  <a:pt x="217" y="650"/>
                  <a:pt x="217" y="650"/>
                </a:cubicBezTo>
                <a:cubicBezTo>
                  <a:pt x="218" y="650"/>
                  <a:pt x="218" y="650"/>
                  <a:pt x="219" y="650"/>
                </a:cubicBezTo>
                <a:cubicBezTo>
                  <a:pt x="226" y="645"/>
                  <a:pt x="226" y="645"/>
                  <a:pt x="226" y="645"/>
                </a:cubicBezTo>
                <a:cubicBezTo>
                  <a:pt x="227" y="644"/>
                  <a:pt x="229" y="644"/>
                  <a:pt x="229" y="645"/>
                </a:cubicBezTo>
                <a:cubicBezTo>
                  <a:pt x="234" y="649"/>
                  <a:pt x="234" y="649"/>
                  <a:pt x="234" y="649"/>
                </a:cubicBezTo>
                <a:cubicBezTo>
                  <a:pt x="235" y="650"/>
                  <a:pt x="235" y="651"/>
                  <a:pt x="235" y="652"/>
                </a:cubicBezTo>
                <a:cubicBezTo>
                  <a:pt x="230" y="660"/>
                  <a:pt x="230" y="660"/>
                  <a:pt x="230" y="660"/>
                </a:cubicBezTo>
                <a:cubicBezTo>
                  <a:pt x="231" y="661"/>
                  <a:pt x="231" y="661"/>
                  <a:pt x="232" y="662"/>
                </a:cubicBezTo>
                <a:cubicBezTo>
                  <a:pt x="241" y="662"/>
                  <a:pt x="241" y="662"/>
                  <a:pt x="241" y="662"/>
                </a:cubicBezTo>
                <a:cubicBezTo>
                  <a:pt x="242" y="662"/>
                  <a:pt x="243" y="663"/>
                  <a:pt x="243" y="664"/>
                </a:cubicBezTo>
                <a:cubicBezTo>
                  <a:pt x="244" y="670"/>
                  <a:pt x="244" y="670"/>
                  <a:pt x="244" y="670"/>
                </a:cubicBezTo>
                <a:cubicBezTo>
                  <a:pt x="244" y="671"/>
                  <a:pt x="244" y="673"/>
                  <a:pt x="243" y="673"/>
                </a:cubicBezTo>
                <a:cubicBezTo>
                  <a:pt x="234" y="676"/>
                  <a:pt x="234" y="676"/>
                  <a:pt x="234" y="676"/>
                </a:cubicBezTo>
                <a:cubicBezTo>
                  <a:pt x="234" y="677"/>
                  <a:pt x="234" y="678"/>
                  <a:pt x="234" y="679"/>
                </a:cubicBezTo>
                <a:cubicBezTo>
                  <a:pt x="241" y="685"/>
                  <a:pt x="241" y="685"/>
                  <a:pt x="241" y="685"/>
                </a:cubicBezTo>
                <a:cubicBezTo>
                  <a:pt x="241" y="686"/>
                  <a:pt x="242" y="687"/>
                  <a:pt x="241" y="688"/>
                </a:cubicBezTo>
                <a:cubicBezTo>
                  <a:pt x="238" y="693"/>
                  <a:pt x="238" y="693"/>
                  <a:pt x="238" y="693"/>
                </a:cubicBezTo>
                <a:cubicBezTo>
                  <a:pt x="238" y="694"/>
                  <a:pt x="237" y="695"/>
                  <a:pt x="235" y="694"/>
                </a:cubicBezTo>
                <a:cubicBezTo>
                  <a:pt x="227" y="692"/>
                  <a:pt x="227" y="692"/>
                  <a:pt x="227" y="692"/>
                </a:cubicBezTo>
                <a:cubicBezTo>
                  <a:pt x="226" y="692"/>
                  <a:pt x="226" y="692"/>
                  <a:pt x="226" y="693"/>
                </a:cubicBezTo>
                <a:cubicBezTo>
                  <a:pt x="227" y="702"/>
                  <a:pt x="227" y="702"/>
                  <a:pt x="227" y="702"/>
                </a:cubicBezTo>
                <a:cubicBezTo>
                  <a:pt x="228" y="703"/>
                  <a:pt x="227" y="704"/>
                  <a:pt x="226" y="704"/>
                </a:cubicBezTo>
                <a:cubicBezTo>
                  <a:pt x="220" y="707"/>
                  <a:pt x="220" y="707"/>
                  <a:pt x="220" y="707"/>
                </a:cubicBezTo>
                <a:cubicBezTo>
                  <a:pt x="219" y="707"/>
                  <a:pt x="218" y="707"/>
                  <a:pt x="218" y="706"/>
                </a:cubicBezTo>
                <a:cubicBezTo>
                  <a:pt x="212" y="698"/>
                  <a:pt x="212" y="698"/>
                  <a:pt x="212" y="698"/>
                </a:cubicBezTo>
                <a:cubicBezTo>
                  <a:pt x="211" y="699"/>
                  <a:pt x="210" y="699"/>
                  <a:pt x="210" y="699"/>
                </a:cubicBezTo>
                <a:cubicBezTo>
                  <a:pt x="209" y="699"/>
                  <a:pt x="209" y="699"/>
                  <a:pt x="209" y="699"/>
                </a:cubicBezTo>
                <a:close/>
                <a:moveTo>
                  <a:pt x="210" y="687"/>
                </a:moveTo>
                <a:cubicBezTo>
                  <a:pt x="217" y="687"/>
                  <a:pt x="223" y="681"/>
                  <a:pt x="223" y="674"/>
                </a:cubicBezTo>
                <a:cubicBezTo>
                  <a:pt x="223" y="666"/>
                  <a:pt x="217" y="660"/>
                  <a:pt x="210" y="660"/>
                </a:cubicBezTo>
                <a:cubicBezTo>
                  <a:pt x="202" y="660"/>
                  <a:pt x="196" y="666"/>
                  <a:pt x="196" y="674"/>
                </a:cubicBezTo>
                <a:cubicBezTo>
                  <a:pt x="196" y="681"/>
                  <a:pt x="202" y="687"/>
                  <a:pt x="210" y="687"/>
                </a:cubicBezTo>
                <a:close/>
                <a:moveTo>
                  <a:pt x="73" y="536"/>
                </a:moveTo>
                <a:cubicBezTo>
                  <a:pt x="73" y="533"/>
                  <a:pt x="71" y="530"/>
                  <a:pt x="68" y="530"/>
                </a:cubicBezTo>
                <a:cubicBezTo>
                  <a:pt x="64" y="530"/>
                  <a:pt x="62" y="533"/>
                  <a:pt x="62" y="536"/>
                </a:cubicBezTo>
                <a:cubicBezTo>
                  <a:pt x="62" y="539"/>
                  <a:pt x="64" y="542"/>
                  <a:pt x="68" y="542"/>
                </a:cubicBezTo>
                <a:cubicBezTo>
                  <a:pt x="71" y="542"/>
                  <a:pt x="73" y="539"/>
                  <a:pt x="73" y="536"/>
                </a:cubicBezTo>
                <a:close/>
                <a:moveTo>
                  <a:pt x="280" y="266"/>
                </a:moveTo>
                <a:cubicBezTo>
                  <a:pt x="284" y="266"/>
                  <a:pt x="286" y="263"/>
                  <a:pt x="286" y="260"/>
                </a:cubicBezTo>
                <a:cubicBezTo>
                  <a:pt x="286" y="257"/>
                  <a:pt x="284" y="255"/>
                  <a:pt x="280" y="255"/>
                </a:cubicBezTo>
                <a:cubicBezTo>
                  <a:pt x="277" y="255"/>
                  <a:pt x="275" y="257"/>
                  <a:pt x="275" y="260"/>
                </a:cubicBezTo>
                <a:cubicBezTo>
                  <a:pt x="275" y="263"/>
                  <a:pt x="277" y="266"/>
                  <a:pt x="280" y="266"/>
                </a:cubicBezTo>
                <a:close/>
                <a:moveTo>
                  <a:pt x="277" y="225"/>
                </a:moveTo>
                <a:cubicBezTo>
                  <a:pt x="284" y="225"/>
                  <a:pt x="284" y="225"/>
                  <a:pt x="284" y="225"/>
                </a:cubicBezTo>
                <a:cubicBezTo>
                  <a:pt x="284" y="225"/>
                  <a:pt x="286" y="226"/>
                  <a:pt x="286" y="227"/>
                </a:cubicBezTo>
                <a:cubicBezTo>
                  <a:pt x="288" y="236"/>
                  <a:pt x="288" y="236"/>
                  <a:pt x="288" y="236"/>
                </a:cubicBezTo>
                <a:cubicBezTo>
                  <a:pt x="288" y="236"/>
                  <a:pt x="289" y="237"/>
                  <a:pt x="290" y="237"/>
                </a:cubicBezTo>
                <a:cubicBezTo>
                  <a:pt x="297" y="232"/>
                  <a:pt x="297" y="232"/>
                  <a:pt x="297" y="232"/>
                </a:cubicBezTo>
                <a:cubicBezTo>
                  <a:pt x="298" y="231"/>
                  <a:pt x="299" y="231"/>
                  <a:pt x="300" y="232"/>
                </a:cubicBezTo>
                <a:cubicBezTo>
                  <a:pt x="305" y="236"/>
                  <a:pt x="305" y="236"/>
                  <a:pt x="305" y="236"/>
                </a:cubicBezTo>
                <a:cubicBezTo>
                  <a:pt x="306" y="236"/>
                  <a:pt x="306" y="238"/>
                  <a:pt x="306" y="239"/>
                </a:cubicBezTo>
                <a:cubicBezTo>
                  <a:pt x="301" y="247"/>
                  <a:pt x="301" y="247"/>
                  <a:pt x="301" y="247"/>
                </a:cubicBezTo>
                <a:cubicBezTo>
                  <a:pt x="302" y="247"/>
                  <a:pt x="302" y="248"/>
                  <a:pt x="303" y="249"/>
                </a:cubicBezTo>
                <a:cubicBezTo>
                  <a:pt x="312" y="249"/>
                  <a:pt x="312" y="249"/>
                  <a:pt x="312" y="249"/>
                </a:cubicBezTo>
                <a:cubicBezTo>
                  <a:pt x="313" y="249"/>
                  <a:pt x="314" y="250"/>
                  <a:pt x="314" y="251"/>
                </a:cubicBezTo>
                <a:cubicBezTo>
                  <a:pt x="315" y="257"/>
                  <a:pt x="315" y="257"/>
                  <a:pt x="315" y="257"/>
                </a:cubicBezTo>
                <a:cubicBezTo>
                  <a:pt x="315" y="258"/>
                  <a:pt x="314" y="259"/>
                  <a:pt x="314" y="260"/>
                </a:cubicBezTo>
                <a:cubicBezTo>
                  <a:pt x="305" y="263"/>
                  <a:pt x="305" y="263"/>
                  <a:pt x="305" y="263"/>
                </a:cubicBezTo>
                <a:cubicBezTo>
                  <a:pt x="305" y="264"/>
                  <a:pt x="305" y="265"/>
                  <a:pt x="305" y="266"/>
                </a:cubicBezTo>
                <a:cubicBezTo>
                  <a:pt x="312" y="272"/>
                  <a:pt x="312" y="272"/>
                  <a:pt x="312" y="272"/>
                </a:cubicBezTo>
                <a:cubicBezTo>
                  <a:pt x="312" y="272"/>
                  <a:pt x="313" y="273"/>
                  <a:pt x="312" y="274"/>
                </a:cubicBezTo>
                <a:cubicBezTo>
                  <a:pt x="309" y="280"/>
                  <a:pt x="309" y="280"/>
                  <a:pt x="309" y="280"/>
                </a:cubicBezTo>
                <a:cubicBezTo>
                  <a:pt x="309" y="281"/>
                  <a:pt x="307" y="281"/>
                  <a:pt x="306" y="281"/>
                </a:cubicBezTo>
                <a:cubicBezTo>
                  <a:pt x="298" y="278"/>
                  <a:pt x="298" y="278"/>
                  <a:pt x="298" y="278"/>
                </a:cubicBezTo>
                <a:cubicBezTo>
                  <a:pt x="297" y="279"/>
                  <a:pt x="297" y="279"/>
                  <a:pt x="296" y="280"/>
                </a:cubicBezTo>
                <a:cubicBezTo>
                  <a:pt x="298" y="288"/>
                  <a:pt x="298" y="288"/>
                  <a:pt x="298" y="288"/>
                </a:cubicBezTo>
                <a:cubicBezTo>
                  <a:pt x="299" y="289"/>
                  <a:pt x="298" y="291"/>
                  <a:pt x="297" y="291"/>
                </a:cubicBezTo>
                <a:cubicBezTo>
                  <a:pt x="291" y="293"/>
                  <a:pt x="291" y="293"/>
                  <a:pt x="291" y="293"/>
                </a:cubicBezTo>
                <a:cubicBezTo>
                  <a:pt x="290" y="294"/>
                  <a:pt x="289" y="293"/>
                  <a:pt x="288" y="293"/>
                </a:cubicBezTo>
                <a:cubicBezTo>
                  <a:pt x="283" y="285"/>
                  <a:pt x="283" y="285"/>
                  <a:pt x="283" y="285"/>
                </a:cubicBezTo>
                <a:cubicBezTo>
                  <a:pt x="282" y="285"/>
                  <a:pt x="281" y="285"/>
                  <a:pt x="280" y="285"/>
                </a:cubicBezTo>
                <a:cubicBezTo>
                  <a:pt x="280" y="285"/>
                  <a:pt x="280" y="285"/>
                  <a:pt x="280" y="285"/>
                </a:cubicBezTo>
                <a:cubicBezTo>
                  <a:pt x="276" y="293"/>
                  <a:pt x="276" y="293"/>
                  <a:pt x="276" y="293"/>
                </a:cubicBezTo>
                <a:cubicBezTo>
                  <a:pt x="275" y="294"/>
                  <a:pt x="274" y="295"/>
                  <a:pt x="273" y="294"/>
                </a:cubicBezTo>
                <a:cubicBezTo>
                  <a:pt x="267" y="292"/>
                  <a:pt x="267" y="292"/>
                  <a:pt x="267" y="292"/>
                </a:cubicBezTo>
                <a:cubicBezTo>
                  <a:pt x="266" y="292"/>
                  <a:pt x="265" y="291"/>
                  <a:pt x="265" y="290"/>
                </a:cubicBezTo>
                <a:cubicBezTo>
                  <a:pt x="266" y="281"/>
                  <a:pt x="266" y="281"/>
                  <a:pt x="266" y="281"/>
                </a:cubicBezTo>
                <a:cubicBezTo>
                  <a:pt x="265" y="280"/>
                  <a:pt x="265" y="280"/>
                  <a:pt x="264" y="279"/>
                </a:cubicBezTo>
                <a:cubicBezTo>
                  <a:pt x="255" y="282"/>
                  <a:pt x="255" y="282"/>
                  <a:pt x="255" y="282"/>
                </a:cubicBezTo>
                <a:cubicBezTo>
                  <a:pt x="254" y="283"/>
                  <a:pt x="253" y="282"/>
                  <a:pt x="253" y="281"/>
                </a:cubicBezTo>
                <a:cubicBezTo>
                  <a:pt x="249" y="276"/>
                  <a:pt x="249" y="276"/>
                  <a:pt x="249" y="276"/>
                </a:cubicBezTo>
                <a:cubicBezTo>
                  <a:pt x="249" y="275"/>
                  <a:pt x="249" y="274"/>
                  <a:pt x="250" y="273"/>
                </a:cubicBezTo>
                <a:cubicBezTo>
                  <a:pt x="256" y="267"/>
                  <a:pt x="256" y="267"/>
                  <a:pt x="256" y="267"/>
                </a:cubicBezTo>
                <a:cubicBezTo>
                  <a:pt x="256" y="266"/>
                  <a:pt x="256" y="264"/>
                  <a:pt x="256" y="263"/>
                </a:cubicBezTo>
                <a:cubicBezTo>
                  <a:pt x="247" y="260"/>
                  <a:pt x="247" y="260"/>
                  <a:pt x="247" y="260"/>
                </a:cubicBezTo>
                <a:cubicBezTo>
                  <a:pt x="246" y="259"/>
                  <a:pt x="246" y="258"/>
                  <a:pt x="246" y="257"/>
                </a:cubicBezTo>
                <a:cubicBezTo>
                  <a:pt x="247" y="251"/>
                  <a:pt x="247" y="251"/>
                  <a:pt x="247" y="251"/>
                </a:cubicBezTo>
                <a:cubicBezTo>
                  <a:pt x="247" y="250"/>
                  <a:pt x="248" y="249"/>
                  <a:pt x="249" y="249"/>
                </a:cubicBezTo>
                <a:cubicBezTo>
                  <a:pt x="258" y="249"/>
                  <a:pt x="258" y="249"/>
                  <a:pt x="258" y="249"/>
                </a:cubicBezTo>
                <a:cubicBezTo>
                  <a:pt x="258" y="248"/>
                  <a:pt x="259" y="247"/>
                  <a:pt x="259" y="247"/>
                </a:cubicBezTo>
                <a:cubicBezTo>
                  <a:pt x="255" y="239"/>
                  <a:pt x="255" y="239"/>
                  <a:pt x="255" y="239"/>
                </a:cubicBezTo>
                <a:cubicBezTo>
                  <a:pt x="254" y="238"/>
                  <a:pt x="255" y="236"/>
                  <a:pt x="256" y="236"/>
                </a:cubicBezTo>
                <a:cubicBezTo>
                  <a:pt x="260" y="232"/>
                  <a:pt x="260" y="232"/>
                  <a:pt x="260" y="232"/>
                </a:cubicBezTo>
                <a:cubicBezTo>
                  <a:pt x="261" y="231"/>
                  <a:pt x="262" y="231"/>
                  <a:pt x="263" y="232"/>
                </a:cubicBezTo>
                <a:cubicBezTo>
                  <a:pt x="270" y="237"/>
                  <a:pt x="270" y="237"/>
                  <a:pt x="270" y="237"/>
                </a:cubicBezTo>
                <a:cubicBezTo>
                  <a:pt x="271" y="237"/>
                  <a:pt x="272" y="236"/>
                  <a:pt x="273" y="236"/>
                </a:cubicBezTo>
                <a:cubicBezTo>
                  <a:pt x="275" y="227"/>
                  <a:pt x="275" y="227"/>
                  <a:pt x="275" y="227"/>
                </a:cubicBezTo>
                <a:cubicBezTo>
                  <a:pt x="275" y="226"/>
                  <a:pt x="276" y="225"/>
                  <a:pt x="277" y="225"/>
                </a:cubicBezTo>
                <a:close/>
                <a:moveTo>
                  <a:pt x="280" y="247"/>
                </a:moveTo>
                <a:cubicBezTo>
                  <a:pt x="273" y="247"/>
                  <a:pt x="267" y="253"/>
                  <a:pt x="267" y="260"/>
                </a:cubicBezTo>
                <a:cubicBezTo>
                  <a:pt x="267" y="268"/>
                  <a:pt x="273" y="273"/>
                  <a:pt x="280" y="273"/>
                </a:cubicBezTo>
                <a:cubicBezTo>
                  <a:pt x="288" y="273"/>
                  <a:pt x="294" y="268"/>
                  <a:pt x="294" y="260"/>
                </a:cubicBezTo>
                <a:cubicBezTo>
                  <a:pt x="294" y="253"/>
                  <a:pt x="288" y="247"/>
                  <a:pt x="280" y="247"/>
                </a:cubicBezTo>
                <a:close/>
                <a:moveTo>
                  <a:pt x="383" y="363"/>
                </a:moveTo>
                <a:cubicBezTo>
                  <a:pt x="389" y="363"/>
                  <a:pt x="389" y="363"/>
                  <a:pt x="389" y="363"/>
                </a:cubicBezTo>
                <a:cubicBezTo>
                  <a:pt x="390" y="363"/>
                  <a:pt x="391" y="364"/>
                  <a:pt x="391" y="365"/>
                </a:cubicBezTo>
                <a:cubicBezTo>
                  <a:pt x="393" y="374"/>
                  <a:pt x="393" y="374"/>
                  <a:pt x="393" y="374"/>
                </a:cubicBezTo>
                <a:cubicBezTo>
                  <a:pt x="394" y="374"/>
                  <a:pt x="395" y="375"/>
                  <a:pt x="396" y="375"/>
                </a:cubicBezTo>
                <a:cubicBezTo>
                  <a:pt x="403" y="369"/>
                  <a:pt x="403" y="369"/>
                  <a:pt x="403" y="369"/>
                </a:cubicBezTo>
                <a:cubicBezTo>
                  <a:pt x="404" y="369"/>
                  <a:pt x="405" y="369"/>
                  <a:pt x="406" y="369"/>
                </a:cubicBezTo>
                <a:cubicBezTo>
                  <a:pt x="411" y="373"/>
                  <a:pt x="411" y="373"/>
                  <a:pt x="411" y="373"/>
                </a:cubicBezTo>
                <a:cubicBezTo>
                  <a:pt x="412" y="374"/>
                  <a:pt x="412" y="375"/>
                  <a:pt x="411" y="376"/>
                </a:cubicBezTo>
                <a:cubicBezTo>
                  <a:pt x="407" y="384"/>
                  <a:pt x="407" y="384"/>
                  <a:pt x="407" y="384"/>
                </a:cubicBezTo>
                <a:cubicBezTo>
                  <a:pt x="407" y="385"/>
                  <a:pt x="408" y="386"/>
                  <a:pt x="408" y="387"/>
                </a:cubicBezTo>
                <a:cubicBezTo>
                  <a:pt x="418" y="387"/>
                  <a:pt x="418" y="387"/>
                  <a:pt x="418" y="387"/>
                </a:cubicBezTo>
                <a:cubicBezTo>
                  <a:pt x="418" y="387"/>
                  <a:pt x="419" y="387"/>
                  <a:pt x="420" y="389"/>
                </a:cubicBezTo>
                <a:cubicBezTo>
                  <a:pt x="421" y="395"/>
                  <a:pt x="421" y="395"/>
                  <a:pt x="421" y="395"/>
                </a:cubicBezTo>
                <a:cubicBezTo>
                  <a:pt x="421" y="396"/>
                  <a:pt x="420" y="397"/>
                  <a:pt x="419" y="397"/>
                </a:cubicBezTo>
                <a:cubicBezTo>
                  <a:pt x="411" y="401"/>
                  <a:pt x="411" y="401"/>
                  <a:pt x="411" y="401"/>
                </a:cubicBezTo>
                <a:cubicBezTo>
                  <a:pt x="411" y="402"/>
                  <a:pt x="411" y="403"/>
                  <a:pt x="410" y="403"/>
                </a:cubicBezTo>
                <a:cubicBezTo>
                  <a:pt x="418" y="409"/>
                  <a:pt x="418" y="409"/>
                  <a:pt x="418" y="409"/>
                </a:cubicBezTo>
                <a:cubicBezTo>
                  <a:pt x="418" y="410"/>
                  <a:pt x="418" y="411"/>
                  <a:pt x="418" y="412"/>
                </a:cubicBezTo>
                <a:cubicBezTo>
                  <a:pt x="415" y="418"/>
                  <a:pt x="415" y="418"/>
                  <a:pt x="415" y="418"/>
                </a:cubicBezTo>
                <a:cubicBezTo>
                  <a:pt x="414" y="419"/>
                  <a:pt x="413" y="419"/>
                  <a:pt x="412" y="419"/>
                </a:cubicBezTo>
                <a:cubicBezTo>
                  <a:pt x="403" y="416"/>
                  <a:pt x="403" y="416"/>
                  <a:pt x="403" y="416"/>
                </a:cubicBezTo>
                <a:cubicBezTo>
                  <a:pt x="403" y="416"/>
                  <a:pt x="403" y="417"/>
                  <a:pt x="402" y="417"/>
                </a:cubicBezTo>
                <a:cubicBezTo>
                  <a:pt x="404" y="426"/>
                  <a:pt x="404" y="426"/>
                  <a:pt x="404" y="426"/>
                </a:cubicBezTo>
                <a:cubicBezTo>
                  <a:pt x="404" y="427"/>
                  <a:pt x="404" y="428"/>
                  <a:pt x="403" y="429"/>
                </a:cubicBezTo>
                <a:cubicBezTo>
                  <a:pt x="397" y="431"/>
                  <a:pt x="397" y="431"/>
                  <a:pt x="397" y="431"/>
                </a:cubicBezTo>
                <a:cubicBezTo>
                  <a:pt x="396" y="432"/>
                  <a:pt x="395" y="431"/>
                  <a:pt x="394" y="431"/>
                </a:cubicBezTo>
                <a:cubicBezTo>
                  <a:pt x="389" y="423"/>
                  <a:pt x="389" y="423"/>
                  <a:pt x="389" y="423"/>
                </a:cubicBezTo>
                <a:cubicBezTo>
                  <a:pt x="388" y="423"/>
                  <a:pt x="387" y="423"/>
                  <a:pt x="386" y="423"/>
                </a:cubicBezTo>
                <a:cubicBezTo>
                  <a:pt x="386" y="423"/>
                  <a:pt x="386" y="423"/>
                  <a:pt x="386" y="423"/>
                </a:cubicBezTo>
                <a:cubicBezTo>
                  <a:pt x="382" y="431"/>
                  <a:pt x="382" y="431"/>
                  <a:pt x="382" y="431"/>
                </a:cubicBezTo>
                <a:cubicBezTo>
                  <a:pt x="381" y="432"/>
                  <a:pt x="380" y="432"/>
                  <a:pt x="379" y="432"/>
                </a:cubicBezTo>
                <a:cubicBezTo>
                  <a:pt x="373" y="430"/>
                  <a:pt x="373" y="430"/>
                  <a:pt x="373" y="430"/>
                </a:cubicBezTo>
                <a:cubicBezTo>
                  <a:pt x="372" y="430"/>
                  <a:pt x="371" y="429"/>
                  <a:pt x="371" y="428"/>
                </a:cubicBezTo>
                <a:cubicBezTo>
                  <a:pt x="372" y="419"/>
                  <a:pt x="372" y="419"/>
                  <a:pt x="372" y="419"/>
                </a:cubicBezTo>
                <a:cubicBezTo>
                  <a:pt x="371" y="418"/>
                  <a:pt x="371" y="418"/>
                  <a:pt x="370" y="417"/>
                </a:cubicBezTo>
                <a:cubicBezTo>
                  <a:pt x="361" y="420"/>
                  <a:pt x="361" y="420"/>
                  <a:pt x="361" y="420"/>
                </a:cubicBezTo>
                <a:cubicBezTo>
                  <a:pt x="360" y="420"/>
                  <a:pt x="359" y="420"/>
                  <a:pt x="358" y="419"/>
                </a:cubicBezTo>
                <a:cubicBezTo>
                  <a:pt x="355" y="414"/>
                  <a:pt x="355" y="414"/>
                  <a:pt x="355" y="414"/>
                </a:cubicBezTo>
                <a:cubicBezTo>
                  <a:pt x="355" y="413"/>
                  <a:pt x="355" y="412"/>
                  <a:pt x="356" y="411"/>
                </a:cubicBezTo>
                <a:cubicBezTo>
                  <a:pt x="362" y="405"/>
                  <a:pt x="362" y="405"/>
                  <a:pt x="362" y="405"/>
                </a:cubicBezTo>
                <a:cubicBezTo>
                  <a:pt x="362" y="403"/>
                  <a:pt x="361" y="402"/>
                  <a:pt x="361" y="401"/>
                </a:cubicBezTo>
                <a:cubicBezTo>
                  <a:pt x="353" y="397"/>
                  <a:pt x="353" y="397"/>
                  <a:pt x="353" y="397"/>
                </a:cubicBezTo>
                <a:cubicBezTo>
                  <a:pt x="352" y="397"/>
                  <a:pt x="351" y="396"/>
                  <a:pt x="352" y="395"/>
                </a:cubicBezTo>
                <a:cubicBezTo>
                  <a:pt x="353" y="389"/>
                  <a:pt x="353" y="389"/>
                  <a:pt x="353" y="389"/>
                </a:cubicBezTo>
                <a:cubicBezTo>
                  <a:pt x="353" y="387"/>
                  <a:pt x="354" y="387"/>
                  <a:pt x="355" y="387"/>
                </a:cubicBezTo>
                <a:cubicBezTo>
                  <a:pt x="364" y="387"/>
                  <a:pt x="364" y="387"/>
                  <a:pt x="364" y="387"/>
                </a:cubicBezTo>
                <a:cubicBezTo>
                  <a:pt x="364" y="386"/>
                  <a:pt x="365" y="385"/>
                  <a:pt x="365" y="384"/>
                </a:cubicBezTo>
                <a:cubicBezTo>
                  <a:pt x="361" y="376"/>
                  <a:pt x="361" y="376"/>
                  <a:pt x="361" y="376"/>
                </a:cubicBezTo>
                <a:cubicBezTo>
                  <a:pt x="360" y="375"/>
                  <a:pt x="361" y="374"/>
                  <a:pt x="361" y="373"/>
                </a:cubicBezTo>
                <a:cubicBezTo>
                  <a:pt x="366" y="369"/>
                  <a:pt x="366" y="369"/>
                  <a:pt x="366" y="369"/>
                </a:cubicBezTo>
                <a:cubicBezTo>
                  <a:pt x="367" y="369"/>
                  <a:pt x="368" y="369"/>
                  <a:pt x="369" y="369"/>
                </a:cubicBezTo>
                <a:cubicBezTo>
                  <a:pt x="376" y="375"/>
                  <a:pt x="376" y="375"/>
                  <a:pt x="376" y="375"/>
                </a:cubicBezTo>
                <a:cubicBezTo>
                  <a:pt x="377" y="375"/>
                  <a:pt x="378" y="374"/>
                  <a:pt x="379" y="374"/>
                </a:cubicBezTo>
                <a:cubicBezTo>
                  <a:pt x="381" y="365"/>
                  <a:pt x="381" y="365"/>
                  <a:pt x="381" y="365"/>
                </a:cubicBezTo>
                <a:cubicBezTo>
                  <a:pt x="381" y="364"/>
                  <a:pt x="382" y="363"/>
                  <a:pt x="383" y="363"/>
                </a:cubicBezTo>
                <a:close/>
                <a:moveTo>
                  <a:pt x="386" y="385"/>
                </a:moveTo>
                <a:cubicBezTo>
                  <a:pt x="379" y="385"/>
                  <a:pt x="373" y="391"/>
                  <a:pt x="373" y="398"/>
                </a:cubicBezTo>
                <a:cubicBezTo>
                  <a:pt x="373" y="405"/>
                  <a:pt x="379" y="411"/>
                  <a:pt x="386" y="411"/>
                </a:cubicBezTo>
                <a:cubicBezTo>
                  <a:pt x="393" y="411"/>
                  <a:pt x="399" y="405"/>
                  <a:pt x="399" y="398"/>
                </a:cubicBezTo>
                <a:cubicBezTo>
                  <a:pt x="399" y="391"/>
                  <a:pt x="393" y="385"/>
                  <a:pt x="386" y="385"/>
                </a:cubicBezTo>
                <a:close/>
                <a:moveTo>
                  <a:pt x="79" y="362"/>
                </a:moveTo>
                <a:cubicBezTo>
                  <a:pt x="79" y="362"/>
                  <a:pt x="79" y="362"/>
                  <a:pt x="84" y="360"/>
                </a:cubicBezTo>
                <a:cubicBezTo>
                  <a:pt x="85" y="359"/>
                  <a:pt x="86" y="358"/>
                  <a:pt x="86" y="357"/>
                </a:cubicBezTo>
                <a:cubicBezTo>
                  <a:pt x="86" y="357"/>
                  <a:pt x="86" y="357"/>
                  <a:pt x="84" y="348"/>
                </a:cubicBezTo>
                <a:cubicBezTo>
                  <a:pt x="84" y="348"/>
                  <a:pt x="85" y="347"/>
                  <a:pt x="85" y="347"/>
                </a:cubicBezTo>
                <a:cubicBezTo>
                  <a:pt x="85" y="347"/>
                  <a:pt x="85" y="347"/>
                  <a:pt x="94" y="350"/>
                </a:cubicBezTo>
                <a:cubicBezTo>
                  <a:pt x="95" y="350"/>
                  <a:pt x="96" y="350"/>
                  <a:pt x="97" y="349"/>
                </a:cubicBezTo>
                <a:cubicBezTo>
                  <a:pt x="97" y="349"/>
                  <a:pt x="97" y="349"/>
                  <a:pt x="99" y="343"/>
                </a:cubicBezTo>
                <a:cubicBezTo>
                  <a:pt x="100" y="342"/>
                  <a:pt x="100" y="341"/>
                  <a:pt x="99" y="340"/>
                </a:cubicBezTo>
                <a:cubicBezTo>
                  <a:pt x="99" y="340"/>
                  <a:pt x="99" y="340"/>
                  <a:pt x="92" y="335"/>
                </a:cubicBezTo>
                <a:cubicBezTo>
                  <a:pt x="92" y="334"/>
                  <a:pt x="92" y="333"/>
                  <a:pt x="93" y="332"/>
                </a:cubicBezTo>
                <a:cubicBezTo>
                  <a:pt x="93" y="332"/>
                  <a:pt x="93" y="332"/>
                  <a:pt x="101" y="328"/>
                </a:cubicBezTo>
                <a:cubicBezTo>
                  <a:pt x="102" y="328"/>
                  <a:pt x="102" y="327"/>
                  <a:pt x="102" y="326"/>
                </a:cubicBezTo>
                <a:cubicBezTo>
                  <a:pt x="101" y="320"/>
                  <a:pt x="101" y="320"/>
                  <a:pt x="101" y="320"/>
                </a:cubicBezTo>
                <a:cubicBezTo>
                  <a:pt x="101" y="319"/>
                  <a:pt x="100" y="318"/>
                  <a:pt x="99" y="318"/>
                </a:cubicBezTo>
                <a:cubicBezTo>
                  <a:pt x="99" y="318"/>
                  <a:pt x="99" y="318"/>
                  <a:pt x="95" y="318"/>
                </a:cubicBezTo>
                <a:cubicBezTo>
                  <a:pt x="87" y="331"/>
                  <a:pt x="80" y="344"/>
                  <a:pt x="73" y="358"/>
                </a:cubicBezTo>
                <a:cubicBezTo>
                  <a:pt x="74" y="359"/>
                  <a:pt x="75" y="360"/>
                  <a:pt x="76" y="362"/>
                </a:cubicBezTo>
                <a:cubicBezTo>
                  <a:pt x="76" y="362"/>
                  <a:pt x="78" y="363"/>
                  <a:pt x="79" y="362"/>
                </a:cubicBezTo>
                <a:close/>
                <a:moveTo>
                  <a:pt x="493" y="542"/>
                </a:moveTo>
                <a:cubicBezTo>
                  <a:pt x="496" y="542"/>
                  <a:pt x="499" y="539"/>
                  <a:pt x="499" y="536"/>
                </a:cubicBezTo>
                <a:cubicBezTo>
                  <a:pt x="499" y="533"/>
                  <a:pt x="496" y="530"/>
                  <a:pt x="493" y="530"/>
                </a:cubicBezTo>
                <a:cubicBezTo>
                  <a:pt x="490" y="530"/>
                  <a:pt x="487" y="533"/>
                  <a:pt x="487" y="536"/>
                </a:cubicBezTo>
                <a:cubicBezTo>
                  <a:pt x="487" y="539"/>
                  <a:pt x="490" y="542"/>
                  <a:pt x="493" y="542"/>
                </a:cubicBezTo>
                <a:close/>
                <a:moveTo>
                  <a:pt x="386" y="404"/>
                </a:moveTo>
                <a:cubicBezTo>
                  <a:pt x="389" y="404"/>
                  <a:pt x="392" y="401"/>
                  <a:pt x="392" y="398"/>
                </a:cubicBezTo>
                <a:cubicBezTo>
                  <a:pt x="392" y="395"/>
                  <a:pt x="389" y="392"/>
                  <a:pt x="386" y="392"/>
                </a:cubicBezTo>
                <a:cubicBezTo>
                  <a:pt x="383" y="392"/>
                  <a:pt x="380" y="395"/>
                  <a:pt x="380" y="398"/>
                </a:cubicBezTo>
                <a:cubicBezTo>
                  <a:pt x="380" y="401"/>
                  <a:pt x="383" y="404"/>
                  <a:pt x="386" y="404"/>
                </a:cubicBezTo>
                <a:close/>
                <a:moveTo>
                  <a:pt x="490" y="501"/>
                </a:moveTo>
                <a:cubicBezTo>
                  <a:pt x="496" y="501"/>
                  <a:pt x="496" y="501"/>
                  <a:pt x="496" y="501"/>
                </a:cubicBezTo>
                <a:cubicBezTo>
                  <a:pt x="497" y="501"/>
                  <a:pt x="498" y="502"/>
                  <a:pt x="498" y="503"/>
                </a:cubicBezTo>
                <a:cubicBezTo>
                  <a:pt x="500" y="512"/>
                  <a:pt x="500" y="512"/>
                  <a:pt x="500" y="512"/>
                </a:cubicBezTo>
                <a:cubicBezTo>
                  <a:pt x="501" y="512"/>
                  <a:pt x="502" y="512"/>
                  <a:pt x="503" y="513"/>
                </a:cubicBezTo>
                <a:cubicBezTo>
                  <a:pt x="510" y="507"/>
                  <a:pt x="510" y="507"/>
                  <a:pt x="510" y="507"/>
                </a:cubicBezTo>
                <a:cubicBezTo>
                  <a:pt x="511" y="507"/>
                  <a:pt x="512" y="507"/>
                  <a:pt x="513" y="507"/>
                </a:cubicBezTo>
                <a:cubicBezTo>
                  <a:pt x="518" y="511"/>
                  <a:pt x="518" y="511"/>
                  <a:pt x="518" y="511"/>
                </a:cubicBezTo>
                <a:cubicBezTo>
                  <a:pt x="519" y="512"/>
                  <a:pt x="519" y="513"/>
                  <a:pt x="518" y="514"/>
                </a:cubicBezTo>
                <a:cubicBezTo>
                  <a:pt x="514" y="522"/>
                  <a:pt x="514" y="522"/>
                  <a:pt x="514" y="522"/>
                </a:cubicBezTo>
                <a:cubicBezTo>
                  <a:pt x="514" y="523"/>
                  <a:pt x="515" y="523"/>
                  <a:pt x="515" y="524"/>
                </a:cubicBezTo>
                <a:cubicBezTo>
                  <a:pt x="524" y="524"/>
                  <a:pt x="524" y="524"/>
                  <a:pt x="524" y="524"/>
                </a:cubicBezTo>
                <a:cubicBezTo>
                  <a:pt x="525" y="524"/>
                  <a:pt x="526" y="525"/>
                  <a:pt x="527" y="527"/>
                </a:cubicBezTo>
                <a:cubicBezTo>
                  <a:pt x="528" y="532"/>
                  <a:pt x="528" y="532"/>
                  <a:pt x="528" y="532"/>
                </a:cubicBezTo>
                <a:cubicBezTo>
                  <a:pt x="528" y="534"/>
                  <a:pt x="527" y="535"/>
                  <a:pt x="526" y="535"/>
                </a:cubicBezTo>
                <a:cubicBezTo>
                  <a:pt x="518" y="539"/>
                  <a:pt x="518" y="539"/>
                  <a:pt x="518" y="539"/>
                </a:cubicBezTo>
                <a:cubicBezTo>
                  <a:pt x="518" y="539"/>
                  <a:pt x="518" y="540"/>
                  <a:pt x="517" y="541"/>
                </a:cubicBezTo>
                <a:cubicBezTo>
                  <a:pt x="524" y="547"/>
                  <a:pt x="524" y="547"/>
                  <a:pt x="524" y="547"/>
                </a:cubicBezTo>
                <a:cubicBezTo>
                  <a:pt x="525" y="548"/>
                  <a:pt x="525" y="549"/>
                  <a:pt x="525" y="550"/>
                </a:cubicBezTo>
                <a:cubicBezTo>
                  <a:pt x="522" y="555"/>
                  <a:pt x="522" y="555"/>
                  <a:pt x="522" y="555"/>
                </a:cubicBezTo>
                <a:cubicBezTo>
                  <a:pt x="521" y="556"/>
                  <a:pt x="520" y="557"/>
                  <a:pt x="519" y="557"/>
                </a:cubicBezTo>
                <a:cubicBezTo>
                  <a:pt x="510" y="554"/>
                  <a:pt x="510" y="554"/>
                  <a:pt x="510" y="554"/>
                </a:cubicBezTo>
                <a:cubicBezTo>
                  <a:pt x="510" y="554"/>
                  <a:pt x="510" y="555"/>
                  <a:pt x="509" y="555"/>
                </a:cubicBezTo>
                <a:cubicBezTo>
                  <a:pt x="511" y="564"/>
                  <a:pt x="511" y="564"/>
                  <a:pt x="511" y="564"/>
                </a:cubicBezTo>
                <a:cubicBezTo>
                  <a:pt x="511" y="565"/>
                  <a:pt x="511" y="566"/>
                  <a:pt x="510" y="566"/>
                </a:cubicBezTo>
                <a:cubicBezTo>
                  <a:pt x="504" y="569"/>
                  <a:pt x="504" y="569"/>
                  <a:pt x="504" y="569"/>
                </a:cubicBezTo>
                <a:cubicBezTo>
                  <a:pt x="503" y="570"/>
                  <a:pt x="502" y="569"/>
                  <a:pt x="501" y="568"/>
                </a:cubicBezTo>
                <a:cubicBezTo>
                  <a:pt x="496" y="561"/>
                  <a:pt x="496" y="561"/>
                  <a:pt x="496" y="561"/>
                </a:cubicBezTo>
                <a:cubicBezTo>
                  <a:pt x="495" y="561"/>
                  <a:pt x="494" y="561"/>
                  <a:pt x="493" y="561"/>
                </a:cubicBezTo>
                <a:cubicBezTo>
                  <a:pt x="493" y="561"/>
                  <a:pt x="493" y="561"/>
                  <a:pt x="493" y="561"/>
                </a:cubicBezTo>
                <a:cubicBezTo>
                  <a:pt x="489" y="569"/>
                  <a:pt x="489" y="569"/>
                  <a:pt x="489" y="569"/>
                </a:cubicBezTo>
                <a:cubicBezTo>
                  <a:pt x="488" y="570"/>
                  <a:pt x="487" y="570"/>
                  <a:pt x="486" y="570"/>
                </a:cubicBezTo>
                <a:cubicBezTo>
                  <a:pt x="480" y="568"/>
                  <a:pt x="480" y="568"/>
                  <a:pt x="480" y="568"/>
                </a:cubicBezTo>
                <a:cubicBezTo>
                  <a:pt x="479" y="568"/>
                  <a:pt x="478" y="567"/>
                  <a:pt x="478" y="566"/>
                </a:cubicBezTo>
                <a:cubicBezTo>
                  <a:pt x="479" y="557"/>
                  <a:pt x="479" y="557"/>
                  <a:pt x="479" y="557"/>
                </a:cubicBezTo>
                <a:cubicBezTo>
                  <a:pt x="478" y="556"/>
                  <a:pt x="478" y="555"/>
                  <a:pt x="477" y="555"/>
                </a:cubicBezTo>
                <a:cubicBezTo>
                  <a:pt x="468" y="558"/>
                  <a:pt x="468" y="558"/>
                  <a:pt x="468" y="558"/>
                </a:cubicBezTo>
                <a:cubicBezTo>
                  <a:pt x="467" y="558"/>
                  <a:pt x="466" y="558"/>
                  <a:pt x="465" y="557"/>
                </a:cubicBezTo>
                <a:cubicBezTo>
                  <a:pt x="462" y="552"/>
                  <a:pt x="462" y="552"/>
                  <a:pt x="462" y="552"/>
                </a:cubicBezTo>
                <a:cubicBezTo>
                  <a:pt x="462" y="551"/>
                  <a:pt x="462" y="550"/>
                  <a:pt x="462" y="549"/>
                </a:cubicBezTo>
                <a:cubicBezTo>
                  <a:pt x="469" y="542"/>
                  <a:pt x="469" y="543"/>
                  <a:pt x="469" y="543"/>
                </a:cubicBezTo>
                <a:cubicBezTo>
                  <a:pt x="469" y="541"/>
                  <a:pt x="468" y="540"/>
                  <a:pt x="468" y="539"/>
                </a:cubicBezTo>
                <a:cubicBezTo>
                  <a:pt x="460" y="535"/>
                  <a:pt x="460" y="535"/>
                  <a:pt x="460" y="535"/>
                </a:cubicBezTo>
                <a:cubicBezTo>
                  <a:pt x="459" y="535"/>
                  <a:pt x="458" y="534"/>
                  <a:pt x="459" y="533"/>
                </a:cubicBezTo>
                <a:cubicBezTo>
                  <a:pt x="459" y="527"/>
                  <a:pt x="459" y="527"/>
                  <a:pt x="459" y="527"/>
                </a:cubicBezTo>
                <a:cubicBezTo>
                  <a:pt x="460" y="525"/>
                  <a:pt x="461" y="524"/>
                  <a:pt x="462" y="524"/>
                </a:cubicBezTo>
                <a:cubicBezTo>
                  <a:pt x="471" y="524"/>
                  <a:pt x="471" y="524"/>
                  <a:pt x="471" y="524"/>
                </a:cubicBezTo>
                <a:cubicBezTo>
                  <a:pt x="471" y="523"/>
                  <a:pt x="472" y="523"/>
                  <a:pt x="472" y="522"/>
                </a:cubicBezTo>
                <a:cubicBezTo>
                  <a:pt x="468" y="514"/>
                  <a:pt x="468" y="514"/>
                  <a:pt x="468" y="514"/>
                </a:cubicBezTo>
                <a:cubicBezTo>
                  <a:pt x="467" y="513"/>
                  <a:pt x="467" y="512"/>
                  <a:pt x="468" y="511"/>
                </a:cubicBezTo>
                <a:cubicBezTo>
                  <a:pt x="473" y="507"/>
                  <a:pt x="473" y="507"/>
                  <a:pt x="473" y="507"/>
                </a:cubicBezTo>
                <a:cubicBezTo>
                  <a:pt x="474" y="507"/>
                  <a:pt x="475" y="507"/>
                  <a:pt x="476" y="507"/>
                </a:cubicBezTo>
                <a:cubicBezTo>
                  <a:pt x="483" y="513"/>
                  <a:pt x="483" y="513"/>
                  <a:pt x="483" y="513"/>
                </a:cubicBezTo>
                <a:cubicBezTo>
                  <a:pt x="484" y="512"/>
                  <a:pt x="485" y="512"/>
                  <a:pt x="486" y="512"/>
                </a:cubicBezTo>
                <a:cubicBezTo>
                  <a:pt x="488" y="503"/>
                  <a:pt x="488" y="503"/>
                  <a:pt x="488" y="503"/>
                </a:cubicBezTo>
                <a:cubicBezTo>
                  <a:pt x="488" y="502"/>
                  <a:pt x="489" y="501"/>
                  <a:pt x="490" y="501"/>
                </a:cubicBezTo>
                <a:close/>
                <a:moveTo>
                  <a:pt x="493" y="523"/>
                </a:moveTo>
                <a:cubicBezTo>
                  <a:pt x="486" y="523"/>
                  <a:pt x="480" y="528"/>
                  <a:pt x="480" y="536"/>
                </a:cubicBezTo>
                <a:cubicBezTo>
                  <a:pt x="480" y="543"/>
                  <a:pt x="486" y="549"/>
                  <a:pt x="493" y="549"/>
                </a:cubicBezTo>
                <a:cubicBezTo>
                  <a:pt x="500" y="549"/>
                  <a:pt x="506" y="543"/>
                  <a:pt x="506" y="536"/>
                </a:cubicBezTo>
                <a:cubicBezTo>
                  <a:pt x="506" y="528"/>
                  <a:pt x="500" y="523"/>
                  <a:pt x="493" y="523"/>
                </a:cubicBezTo>
                <a:close/>
                <a:moveTo>
                  <a:pt x="280" y="699"/>
                </a:moveTo>
                <a:cubicBezTo>
                  <a:pt x="276" y="707"/>
                  <a:pt x="276" y="707"/>
                  <a:pt x="276" y="707"/>
                </a:cubicBezTo>
                <a:cubicBezTo>
                  <a:pt x="275" y="708"/>
                  <a:pt x="274" y="708"/>
                  <a:pt x="273" y="708"/>
                </a:cubicBezTo>
                <a:cubicBezTo>
                  <a:pt x="267" y="706"/>
                  <a:pt x="267" y="706"/>
                  <a:pt x="267" y="706"/>
                </a:cubicBezTo>
                <a:cubicBezTo>
                  <a:pt x="266" y="706"/>
                  <a:pt x="265" y="705"/>
                  <a:pt x="265" y="703"/>
                </a:cubicBezTo>
                <a:cubicBezTo>
                  <a:pt x="266" y="694"/>
                  <a:pt x="266" y="694"/>
                  <a:pt x="266" y="694"/>
                </a:cubicBezTo>
                <a:cubicBezTo>
                  <a:pt x="265" y="694"/>
                  <a:pt x="265" y="693"/>
                  <a:pt x="264" y="693"/>
                </a:cubicBezTo>
                <a:cubicBezTo>
                  <a:pt x="255" y="696"/>
                  <a:pt x="255" y="696"/>
                  <a:pt x="255" y="696"/>
                </a:cubicBezTo>
                <a:cubicBezTo>
                  <a:pt x="254" y="696"/>
                  <a:pt x="253" y="696"/>
                  <a:pt x="253" y="695"/>
                </a:cubicBezTo>
                <a:cubicBezTo>
                  <a:pt x="249" y="690"/>
                  <a:pt x="249" y="690"/>
                  <a:pt x="249" y="690"/>
                </a:cubicBezTo>
                <a:cubicBezTo>
                  <a:pt x="249" y="689"/>
                  <a:pt x="249" y="687"/>
                  <a:pt x="250" y="686"/>
                </a:cubicBezTo>
                <a:cubicBezTo>
                  <a:pt x="256" y="680"/>
                  <a:pt x="256" y="680"/>
                  <a:pt x="256" y="680"/>
                </a:cubicBezTo>
                <a:cubicBezTo>
                  <a:pt x="256" y="679"/>
                  <a:pt x="256" y="678"/>
                  <a:pt x="256" y="676"/>
                </a:cubicBezTo>
                <a:cubicBezTo>
                  <a:pt x="247" y="673"/>
                  <a:pt x="247" y="673"/>
                  <a:pt x="247" y="673"/>
                </a:cubicBezTo>
                <a:cubicBezTo>
                  <a:pt x="246" y="673"/>
                  <a:pt x="246" y="671"/>
                  <a:pt x="246" y="670"/>
                </a:cubicBezTo>
                <a:cubicBezTo>
                  <a:pt x="247" y="664"/>
                  <a:pt x="247" y="664"/>
                  <a:pt x="247" y="664"/>
                </a:cubicBezTo>
                <a:cubicBezTo>
                  <a:pt x="247" y="663"/>
                  <a:pt x="248" y="662"/>
                  <a:pt x="249" y="662"/>
                </a:cubicBezTo>
                <a:cubicBezTo>
                  <a:pt x="258" y="662"/>
                  <a:pt x="258" y="662"/>
                  <a:pt x="258" y="662"/>
                </a:cubicBezTo>
                <a:cubicBezTo>
                  <a:pt x="258" y="661"/>
                  <a:pt x="259" y="661"/>
                  <a:pt x="259" y="660"/>
                </a:cubicBezTo>
                <a:cubicBezTo>
                  <a:pt x="255" y="652"/>
                  <a:pt x="255" y="652"/>
                  <a:pt x="255" y="652"/>
                </a:cubicBezTo>
                <a:cubicBezTo>
                  <a:pt x="254" y="651"/>
                  <a:pt x="255" y="650"/>
                  <a:pt x="256" y="649"/>
                </a:cubicBezTo>
                <a:cubicBezTo>
                  <a:pt x="260" y="645"/>
                  <a:pt x="260" y="645"/>
                  <a:pt x="260" y="645"/>
                </a:cubicBezTo>
                <a:cubicBezTo>
                  <a:pt x="261" y="644"/>
                  <a:pt x="262" y="644"/>
                  <a:pt x="263" y="645"/>
                </a:cubicBezTo>
                <a:cubicBezTo>
                  <a:pt x="270" y="650"/>
                  <a:pt x="270" y="650"/>
                  <a:pt x="270" y="650"/>
                </a:cubicBezTo>
                <a:cubicBezTo>
                  <a:pt x="271" y="650"/>
                  <a:pt x="272" y="650"/>
                  <a:pt x="273" y="650"/>
                </a:cubicBezTo>
                <a:cubicBezTo>
                  <a:pt x="275" y="641"/>
                  <a:pt x="275" y="641"/>
                  <a:pt x="275" y="641"/>
                </a:cubicBezTo>
                <a:cubicBezTo>
                  <a:pt x="275" y="640"/>
                  <a:pt x="276" y="639"/>
                  <a:pt x="277" y="639"/>
                </a:cubicBezTo>
                <a:cubicBezTo>
                  <a:pt x="284" y="639"/>
                  <a:pt x="284" y="639"/>
                  <a:pt x="284" y="639"/>
                </a:cubicBezTo>
                <a:cubicBezTo>
                  <a:pt x="284" y="639"/>
                  <a:pt x="286" y="640"/>
                  <a:pt x="286" y="641"/>
                </a:cubicBezTo>
                <a:cubicBezTo>
                  <a:pt x="288" y="650"/>
                  <a:pt x="288" y="650"/>
                  <a:pt x="288" y="650"/>
                </a:cubicBezTo>
                <a:cubicBezTo>
                  <a:pt x="288" y="650"/>
                  <a:pt x="289" y="650"/>
                  <a:pt x="290" y="650"/>
                </a:cubicBezTo>
                <a:cubicBezTo>
                  <a:pt x="297" y="645"/>
                  <a:pt x="297" y="645"/>
                  <a:pt x="297" y="645"/>
                </a:cubicBezTo>
                <a:cubicBezTo>
                  <a:pt x="298" y="644"/>
                  <a:pt x="299" y="644"/>
                  <a:pt x="300" y="645"/>
                </a:cubicBezTo>
                <a:cubicBezTo>
                  <a:pt x="305" y="649"/>
                  <a:pt x="305" y="649"/>
                  <a:pt x="305" y="649"/>
                </a:cubicBezTo>
                <a:cubicBezTo>
                  <a:pt x="306" y="650"/>
                  <a:pt x="306" y="651"/>
                  <a:pt x="306" y="652"/>
                </a:cubicBezTo>
                <a:cubicBezTo>
                  <a:pt x="301" y="660"/>
                  <a:pt x="301" y="660"/>
                  <a:pt x="301" y="660"/>
                </a:cubicBezTo>
                <a:cubicBezTo>
                  <a:pt x="302" y="661"/>
                  <a:pt x="302" y="661"/>
                  <a:pt x="303" y="662"/>
                </a:cubicBezTo>
                <a:cubicBezTo>
                  <a:pt x="312" y="662"/>
                  <a:pt x="312" y="662"/>
                  <a:pt x="312" y="662"/>
                </a:cubicBezTo>
                <a:cubicBezTo>
                  <a:pt x="313" y="662"/>
                  <a:pt x="314" y="663"/>
                  <a:pt x="314" y="664"/>
                </a:cubicBezTo>
                <a:cubicBezTo>
                  <a:pt x="315" y="670"/>
                  <a:pt x="315" y="670"/>
                  <a:pt x="315" y="670"/>
                </a:cubicBezTo>
                <a:cubicBezTo>
                  <a:pt x="315" y="671"/>
                  <a:pt x="314" y="673"/>
                  <a:pt x="314" y="673"/>
                </a:cubicBezTo>
                <a:cubicBezTo>
                  <a:pt x="305" y="676"/>
                  <a:pt x="305" y="676"/>
                  <a:pt x="305" y="676"/>
                </a:cubicBezTo>
                <a:cubicBezTo>
                  <a:pt x="305" y="677"/>
                  <a:pt x="305" y="678"/>
                  <a:pt x="305" y="679"/>
                </a:cubicBezTo>
                <a:cubicBezTo>
                  <a:pt x="312" y="685"/>
                  <a:pt x="312" y="685"/>
                  <a:pt x="312" y="685"/>
                </a:cubicBezTo>
                <a:cubicBezTo>
                  <a:pt x="312" y="686"/>
                  <a:pt x="313" y="687"/>
                  <a:pt x="312" y="688"/>
                </a:cubicBezTo>
                <a:cubicBezTo>
                  <a:pt x="309" y="693"/>
                  <a:pt x="309" y="693"/>
                  <a:pt x="309" y="693"/>
                </a:cubicBezTo>
                <a:cubicBezTo>
                  <a:pt x="309" y="694"/>
                  <a:pt x="307" y="695"/>
                  <a:pt x="306" y="694"/>
                </a:cubicBezTo>
                <a:cubicBezTo>
                  <a:pt x="298" y="692"/>
                  <a:pt x="298" y="692"/>
                  <a:pt x="298" y="692"/>
                </a:cubicBezTo>
                <a:cubicBezTo>
                  <a:pt x="297" y="692"/>
                  <a:pt x="297" y="692"/>
                  <a:pt x="296" y="693"/>
                </a:cubicBezTo>
                <a:cubicBezTo>
                  <a:pt x="298" y="702"/>
                  <a:pt x="298" y="702"/>
                  <a:pt x="298" y="702"/>
                </a:cubicBezTo>
                <a:cubicBezTo>
                  <a:pt x="299" y="703"/>
                  <a:pt x="298" y="704"/>
                  <a:pt x="297" y="704"/>
                </a:cubicBezTo>
                <a:cubicBezTo>
                  <a:pt x="291" y="707"/>
                  <a:pt x="291" y="707"/>
                  <a:pt x="291" y="707"/>
                </a:cubicBezTo>
                <a:cubicBezTo>
                  <a:pt x="290" y="707"/>
                  <a:pt x="289" y="707"/>
                  <a:pt x="288" y="706"/>
                </a:cubicBezTo>
                <a:cubicBezTo>
                  <a:pt x="283" y="698"/>
                  <a:pt x="283" y="698"/>
                  <a:pt x="283" y="698"/>
                </a:cubicBezTo>
                <a:cubicBezTo>
                  <a:pt x="282" y="699"/>
                  <a:pt x="281" y="699"/>
                  <a:pt x="280" y="699"/>
                </a:cubicBezTo>
                <a:cubicBezTo>
                  <a:pt x="280" y="699"/>
                  <a:pt x="280" y="699"/>
                  <a:pt x="280" y="699"/>
                </a:cubicBezTo>
                <a:close/>
                <a:moveTo>
                  <a:pt x="280" y="687"/>
                </a:moveTo>
                <a:cubicBezTo>
                  <a:pt x="288" y="687"/>
                  <a:pt x="294" y="681"/>
                  <a:pt x="294" y="674"/>
                </a:cubicBezTo>
                <a:cubicBezTo>
                  <a:pt x="294" y="666"/>
                  <a:pt x="288" y="660"/>
                  <a:pt x="280" y="660"/>
                </a:cubicBezTo>
                <a:cubicBezTo>
                  <a:pt x="273" y="660"/>
                  <a:pt x="267" y="666"/>
                  <a:pt x="267" y="674"/>
                </a:cubicBezTo>
                <a:cubicBezTo>
                  <a:pt x="267" y="681"/>
                  <a:pt x="273" y="687"/>
                  <a:pt x="280" y="687"/>
                </a:cubicBezTo>
                <a:close/>
                <a:moveTo>
                  <a:pt x="103" y="392"/>
                </a:moveTo>
                <a:cubicBezTo>
                  <a:pt x="99" y="392"/>
                  <a:pt x="97" y="395"/>
                  <a:pt x="97" y="398"/>
                </a:cubicBezTo>
                <a:cubicBezTo>
                  <a:pt x="97" y="401"/>
                  <a:pt x="99" y="404"/>
                  <a:pt x="103" y="404"/>
                </a:cubicBezTo>
                <a:cubicBezTo>
                  <a:pt x="106" y="404"/>
                  <a:pt x="108" y="401"/>
                  <a:pt x="108" y="398"/>
                </a:cubicBezTo>
                <a:cubicBezTo>
                  <a:pt x="108" y="395"/>
                  <a:pt x="106" y="392"/>
                  <a:pt x="103" y="392"/>
                </a:cubicBezTo>
                <a:close/>
                <a:moveTo>
                  <a:pt x="138" y="354"/>
                </a:moveTo>
                <a:cubicBezTo>
                  <a:pt x="134" y="362"/>
                  <a:pt x="134" y="362"/>
                  <a:pt x="134" y="362"/>
                </a:cubicBezTo>
                <a:cubicBezTo>
                  <a:pt x="133" y="363"/>
                  <a:pt x="132" y="363"/>
                  <a:pt x="131" y="363"/>
                </a:cubicBezTo>
                <a:cubicBezTo>
                  <a:pt x="125" y="361"/>
                  <a:pt x="125" y="361"/>
                  <a:pt x="125" y="361"/>
                </a:cubicBezTo>
                <a:cubicBezTo>
                  <a:pt x="124" y="361"/>
                  <a:pt x="124" y="360"/>
                  <a:pt x="124" y="359"/>
                </a:cubicBezTo>
                <a:cubicBezTo>
                  <a:pt x="125" y="350"/>
                  <a:pt x="125" y="350"/>
                  <a:pt x="125" y="350"/>
                </a:cubicBezTo>
                <a:cubicBezTo>
                  <a:pt x="124" y="349"/>
                  <a:pt x="123" y="349"/>
                  <a:pt x="122" y="348"/>
                </a:cubicBezTo>
                <a:cubicBezTo>
                  <a:pt x="114" y="351"/>
                  <a:pt x="114" y="351"/>
                  <a:pt x="114" y="351"/>
                </a:cubicBezTo>
                <a:cubicBezTo>
                  <a:pt x="113" y="351"/>
                  <a:pt x="111" y="351"/>
                  <a:pt x="111" y="350"/>
                </a:cubicBezTo>
                <a:cubicBezTo>
                  <a:pt x="107" y="345"/>
                  <a:pt x="107" y="345"/>
                  <a:pt x="107" y="345"/>
                </a:cubicBezTo>
                <a:cubicBezTo>
                  <a:pt x="107" y="344"/>
                  <a:pt x="107" y="343"/>
                  <a:pt x="108" y="342"/>
                </a:cubicBezTo>
                <a:cubicBezTo>
                  <a:pt x="114" y="336"/>
                  <a:pt x="114" y="336"/>
                  <a:pt x="114" y="336"/>
                </a:cubicBezTo>
                <a:cubicBezTo>
                  <a:pt x="114" y="335"/>
                  <a:pt x="114" y="333"/>
                  <a:pt x="114" y="332"/>
                </a:cubicBezTo>
                <a:cubicBezTo>
                  <a:pt x="105" y="328"/>
                  <a:pt x="105" y="328"/>
                  <a:pt x="105" y="328"/>
                </a:cubicBezTo>
                <a:cubicBezTo>
                  <a:pt x="104" y="328"/>
                  <a:pt x="104" y="327"/>
                  <a:pt x="104" y="326"/>
                </a:cubicBezTo>
                <a:cubicBezTo>
                  <a:pt x="105" y="320"/>
                  <a:pt x="105" y="320"/>
                  <a:pt x="105" y="320"/>
                </a:cubicBezTo>
                <a:cubicBezTo>
                  <a:pt x="105" y="319"/>
                  <a:pt x="106" y="318"/>
                  <a:pt x="107" y="318"/>
                </a:cubicBezTo>
                <a:cubicBezTo>
                  <a:pt x="116" y="318"/>
                  <a:pt x="116" y="318"/>
                  <a:pt x="116" y="318"/>
                </a:cubicBezTo>
                <a:cubicBezTo>
                  <a:pt x="117" y="317"/>
                  <a:pt x="117" y="316"/>
                  <a:pt x="118" y="315"/>
                </a:cubicBezTo>
                <a:cubicBezTo>
                  <a:pt x="113" y="307"/>
                  <a:pt x="113" y="307"/>
                  <a:pt x="113" y="307"/>
                </a:cubicBezTo>
                <a:cubicBezTo>
                  <a:pt x="113" y="307"/>
                  <a:pt x="113" y="305"/>
                  <a:pt x="114" y="304"/>
                </a:cubicBezTo>
                <a:cubicBezTo>
                  <a:pt x="118" y="300"/>
                  <a:pt x="118" y="300"/>
                  <a:pt x="118" y="300"/>
                </a:cubicBezTo>
                <a:cubicBezTo>
                  <a:pt x="119" y="300"/>
                  <a:pt x="121" y="300"/>
                  <a:pt x="122" y="300"/>
                </a:cubicBezTo>
                <a:cubicBezTo>
                  <a:pt x="129" y="306"/>
                  <a:pt x="129" y="306"/>
                  <a:pt x="129" y="306"/>
                </a:cubicBezTo>
                <a:cubicBezTo>
                  <a:pt x="129" y="306"/>
                  <a:pt x="130" y="305"/>
                  <a:pt x="131" y="305"/>
                </a:cubicBezTo>
                <a:cubicBezTo>
                  <a:pt x="133" y="296"/>
                  <a:pt x="133" y="296"/>
                  <a:pt x="133" y="296"/>
                </a:cubicBezTo>
                <a:cubicBezTo>
                  <a:pt x="133" y="295"/>
                  <a:pt x="134" y="294"/>
                  <a:pt x="135" y="294"/>
                </a:cubicBezTo>
                <a:cubicBezTo>
                  <a:pt x="142" y="294"/>
                  <a:pt x="142" y="294"/>
                  <a:pt x="142" y="294"/>
                </a:cubicBezTo>
                <a:cubicBezTo>
                  <a:pt x="143" y="294"/>
                  <a:pt x="144" y="295"/>
                  <a:pt x="144" y="296"/>
                </a:cubicBezTo>
                <a:cubicBezTo>
                  <a:pt x="146" y="305"/>
                  <a:pt x="146" y="305"/>
                  <a:pt x="146" y="305"/>
                </a:cubicBezTo>
                <a:cubicBezTo>
                  <a:pt x="147" y="305"/>
                  <a:pt x="148" y="306"/>
                  <a:pt x="148" y="306"/>
                </a:cubicBezTo>
                <a:cubicBezTo>
                  <a:pt x="156" y="300"/>
                  <a:pt x="156" y="300"/>
                  <a:pt x="156" y="300"/>
                </a:cubicBezTo>
                <a:cubicBezTo>
                  <a:pt x="156" y="300"/>
                  <a:pt x="158" y="300"/>
                  <a:pt x="159" y="300"/>
                </a:cubicBezTo>
                <a:cubicBezTo>
                  <a:pt x="163" y="304"/>
                  <a:pt x="163" y="304"/>
                  <a:pt x="163" y="304"/>
                </a:cubicBezTo>
                <a:cubicBezTo>
                  <a:pt x="164" y="305"/>
                  <a:pt x="164" y="307"/>
                  <a:pt x="164" y="307"/>
                </a:cubicBezTo>
                <a:cubicBezTo>
                  <a:pt x="160" y="315"/>
                  <a:pt x="160" y="315"/>
                  <a:pt x="160" y="315"/>
                </a:cubicBezTo>
                <a:cubicBezTo>
                  <a:pt x="160" y="316"/>
                  <a:pt x="160" y="317"/>
                  <a:pt x="161" y="318"/>
                </a:cubicBezTo>
                <a:cubicBezTo>
                  <a:pt x="170" y="318"/>
                  <a:pt x="170" y="318"/>
                  <a:pt x="170" y="318"/>
                </a:cubicBezTo>
                <a:cubicBezTo>
                  <a:pt x="171" y="318"/>
                  <a:pt x="172" y="319"/>
                  <a:pt x="172" y="320"/>
                </a:cubicBezTo>
                <a:cubicBezTo>
                  <a:pt x="173" y="326"/>
                  <a:pt x="173" y="326"/>
                  <a:pt x="173" y="326"/>
                </a:cubicBezTo>
                <a:cubicBezTo>
                  <a:pt x="173" y="327"/>
                  <a:pt x="173" y="328"/>
                  <a:pt x="172" y="328"/>
                </a:cubicBezTo>
                <a:cubicBezTo>
                  <a:pt x="163" y="332"/>
                  <a:pt x="163" y="332"/>
                  <a:pt x="163" y="332"/>
                </a:cubicBezTo>
                <a:cubicBezTo>
                  <a:pt x="163" y="333"/>
                  <a:pt x="163" y="334"/>
                  <a:pt x="163" y="335"/>
                </a:cubicBezTo>
                <a:cubicBezTo>
                  <a:pt x="170" y="340"/>
                  <a:pt x="170" y="340"/>
                  <a:pt x="170" y="340"/>
                </a:cubicBezTo>
                <a:cubicBezTo>
                  <a:pt x="171" y="341"/>
                  <a:pt x="171" y="342"/>
                  <a:pt x="170" y="343"/>
                </a:cubicBezTo>
                <a:cubicBezTo>
                  <a:pt x="167" y="349"/>
                  <a:pt x="167" y="349"/>
                  <a:pt x="167" y="349"/>
                </a:cubicBezTo>
                <a:cubicBezTo>
                  <a:pt x="167" y="350"/>
                  <a:pt x="166" y="350"/>
                  <a:pt x="164" y="350"/>
                </a:cubicBezTo>
                <a:cubicBezTo>
                  <a:pt x="156" y="347"/>
                  <a:pt x="156" y="347"/>
                  <a:pt x="156" y="347"/>
                </a:cubicBezTo>
                <a:cubicBezTo>
                  <a:pt x="156" y="347"/>
                  <a:pt x="155" y="348"/>
                  <a:pt x="155" y="348"/>
                </a:cubicBezTo>
                <a:cubicBezTo>
                  <a:pt x="156" y="357"/>
                  <a:pt x="156" y="357"/>
                  <a:pt x="156" y="357"/>
                </a:cubicBezTo>
                <a:cubicBezTo>
                  <a:pt x="157" y="358"/>
                  <a:pt x="156" y="359"/>
                  <a:pt x="155" y="360"/>
                </a:cubicBezTo>
                <a:cubicBezTo>
                  <a:pt x="149" y="362"/>
                  <a:pt x="149" y="362"/>
                  <a:pt x="149" y="362"/>
                </a:cubicBezTo>
                <a:cubicBezTo>
                  <a:pt x="148" y="363"/>
                  <a:pt x="147" y="362"/>
                  <a:pt x="147" y="362"/>
                </a:cubicBezTo>
                <a:cubicBezTo>
                  <a:pt x="141" y="354"/>
                  <a:pt x="141" y="354"/>
                  <a:pt x="141" y="354"/>
                </a:cubicBezTo>
                <a:cubicBezTo>
                  <a:pt x="141" y="354"/>
                  <a:pt x="140" y="354"/>
                  <a:pt x="139" y="354"/>
                </a:cubicBezTo>
                <a:cubicBezTo>
                  <a:pt x="138" y="354"/>
                  <a:pt x="138" y="354"/>
                  <a:pt x="138" y="354"/>
                </a:cubicBezTo>
                <a:close/>
                <a:moveTo>
                  <a:pt x="139" y="342"/>
                </a:moveTo>
                <a:cubicBezTo>
                  <a:pt x="146" y="342"/>
                  <a:pt x="152" y="336"/>
                  <a:pt x="152" y="329"/>
                </a:cubicBezTo>
                <a:cubicBezTo>
                  <a:pt x="152" y="322"/>
                  <a:pt x="146" y="316"/>
                  <a:pt x="139" y="316"/>
                </a:cubicBezTo>
                <a:cubicBezTo>
                  <a:pt x="131" y="316"/>
                  <a:pt x="125" y="322"/>
                  <a:pt x="125" y="329"/>
                </a:cubicBezTo>
                <a:cubicBezTo>
                  <a:pt x="125" y="336"/>
                  <a:pt x="131" y="342"/>
                  <a:pt x="139" y="342"/>
                </a:cubicBezTo>
                <a:close/>
                <a:moveTo>
                  <a:pt x="373" y="812"/>
                </a:moveTo>
                <a:cubicBezTo>
                  <a:pt x="373" y="812"/>
                  <a:pt x="373" y="812"/>
                  <a:pt x="373" y="811"/>
                </a:cubicBezTo>
                <a:cubicBezTo>
                  <a:pt x="373" y="804"/>
                  <a:pt x="379" y="798"/>
                  <a:pt x="386" y="798"/>
                </a:cubicBezTo>
                <a:cubicBezTo>
                  <a:pt x="389" y="798"/>
                  <a:pt x="391" y="799"/>
                  <a:pt x="393" y="800"/>
                </a:cubicBezTo>
                <a:cubicBezTo>
                  <a:pt x="411" y="790"/>
                  <a:pt x="411" y="790"/>
                  <a:pt x="411" y="790"/>
                </a:cubicBezTo>
                <a:cubicBezTo>
                  <a:pt x="411" y="790"/>
                  <a:pt x="411" y="790"/>
                  <a:pt x="411" y="790"/>
                </a:cubicBezTo>
                <a:cubicBezTo>
                  <a:pt x="412" y="789"/>
                  <a:pt x="412" y="787"/>
                  <a:pt x="411" y="787"/>
                </a:cubicBezTo>
                <a:cubicBezTo>
                  <a:pt x="411" y="787"/>
                  <a:pt x="411" y="787"/>
                  <a:pt x="406" y="783"/>
                </a:cubicBezTo>
                <a:cubicBezTo>
                  <a:pt x="405" y="782"/>
                  <a:pt x="404" y="782"/>
                  <a:pt x="403" y="783"/>
                </a:cubicBezTo>
                <a:cubicBezTo>
                  <a:pt x="403" y="783"/>
                  <a:pt x="403" y="783"/>
                  <a:pt x="396" y="788"/>
                </a:cubicBezTo>
                <a:cubicBezTo>
                  <a:pt x="395" y="788"/>
                  <a:pt x="394" y="788"/>
                  <a:pt x="393" y="787"/>
                </a:cubicBezTo>
                <a:cubicBezTo>
                  <a:pt x="393" y="787"/>
                  <a:pt x="393" y="787"/>
                  <a:pt x="391" y="778"/>
                </a:cubicBezTo>
                <a:cubicBezTo>
                  <a:pt x="391" y="778"/>
                  <a:pt x="390" y="777"/>
                  <a:pt x="389" y="777"/>
                </a:cubicBezTo>
                <a:cubicBezTo>
                  <a:pt x="389" y="777"/>
                  <a:pt x="389" y="777"/>
                  <a:pt x="383" y="777"/>
                </a:cubicBezTo>
                <a:cubicBezTo>
                  <a:pt x="382" y="777"/>
                  <a:pt x="381" y="778"/>
                  <a:pt x="381" y="778"/>
                </a:cubicBezTo>
                <a:cubicBezTo>
                  <a:pt x="381" y="778"/>
                  <a:pt x="381" y="778"/>
                  <a:pt x="379" y="787"/>
                </a:cubicBezTo>
                <a:cubicBezTo>
                  <a:pt x="378" y="788"/>
                  <a:pt x="377" y="788"/>
                  <a:pt x="376" y="788"/>
                </a:cubicBezTo>
                <a:cubicBezTo>
                  <a:pt x="376" y="788"/>
                  <a:pt x="376" y="788"/>
                  <a:pt x="369" y="783"/>
                </a:cubicBezTo>
                <a:cubicBezTo>
                  <a:pt x="368" y="782"/>
                  <a:pt x="367" y="782"/>
                  <a:pt x="366" y="783"/>
                </a:cubicBezTo>
                <a:cubicBezTo>
                  <a:pt x="366" y="783"/>
                  <a:pt x="366" y="783"/>
                  <a:pt x="361" y="787"/>
                </a:cubicBezTo>
                <a:cubicBezTo>
                  <a:pt x="361" y="788"/>
                  <a:pt x="360" y="789"/>
                  <a:pt x="361" y="790"/>
                </a:cubicBezTo>
                <a:cubicBezTo>
                  <a:pt x="361" y="790"/>
                  <a:pt x="361" y="790"/>
                  <a:pt x="365" y="798"/>
                </a:cubicBezTo>
                <a:cubicBezTo>
                  <a:pt x="365" y="798"/>
                  <a:pt x="364" y="799"/>
                  <a:pt x="364" y="800"/>
                </a:cubicBezTo>
                <a:cubicBezTo>
                  <a:pt x="364" y="800"/>
                  <a:pt x="364" y="800"/>
                  <a:pt x="355" y="800"/>
                </a:cubicBezTo>
                <a:cubicBezTo>
                  <a:pt x="354" y="800"/>
                  <a:pt x="353" y="801"/>
                  <a:pt x="353" y="802"/>
                </a:cubicBezTo>
                <a:cubicBezTo>
                  <a:pt x="353" y="802"/>
                  <a:pt x="353" y="802"/>
                  <a:pt x="352" y="808"/>
                </a:cubicBezTo>
                <a:cubicBezTo>
                  <a:pt x="351" y="809"/>
                  <a:pt x="352" y="810"/>
                  <a:pt x="353" y="811"/>
                </a:cubicBezTo>
                <a:cubicBezTo>
                  <a:pt x="353" y="811"/>
                  <a:pt x="353" y="811"/>
                  <a:pt x="361" y="814"/>
                </a:cubicBezTo>
                <a:cubicBezTo>
                  <a:pt x="361" y="815"/>
                  <a:pt x="362" y="817"/>
                  <a:pt x="362" y="818"/>
                </a:cubicBezTo>
                <a:cubicBezTo>
                  <a:pt x="362" y="818"/>
                  <a:pt x="362" y="818"/>
                  <a:pt x="361" y="819"/>
                </a:cubicBezTo>
                <a:lnTo>
                  <a:pt x="373" y="812"/>
                </a:lnTo>
                <a:close/>
                <a:moveTo>
                  <a:pt x="286" y="674"/>
                </a:moveTo>
                <a:cubicBezTo>
                  <a:pt x="286" y="670"/>
                  <a:pt x="284" y="668"/>
                  <a:pt x="280" y="668"/>
                </a:cubicBezTo>
                <a:cubicBezTo>
                  <a:pt x="277" y="668"/>
                  <a:pt x="275" y="670"/>
                  <a:pt x="275" y="674"/>
                </a:cubicBezTo>
                <a:cubicBezTo>
                  <a:pt x="275" y="677"/>
                  <a:pt x="277" y="679"/>
                  <a:pt x="280" y="679"/>
                </a:cubicBezTo>
                <a:cubicBezTo>
                  <a:pt x="284" y="679"/>
                  <a:pt x="286" y="677"/>
                  <a:pt x="286" y="674"/>
                </a:cubicBezTo>
                <a:close/>
                <a:moveTo>
                  <a:pt x="144" y="329"/>
                </a:moveTo>
                <a:cubicBezTo>
                  <a:pt x="144" y="326"/>
                  <a:pt x="142" y="323"/>
                  <a:pt x="139" y="323"/>
                </a:cubicBezTo>
                <a:cubicBezTo>
                  <a:pt x="135" y="323"/>
                  <a:pt x="133" y="326"/>
                  <a:pt x="133" y="329"/>
                </a:cubicBezTo>
                <a:cubicBezTo>
                  <a:pt x="133" y="332"/>
                  <a:pt x="135" y="335"/>
                  <a:pt x="139" y="335"/>
                </a:cubicBezTo>
                <a:cubicBezTo>
                  <a:pt x="142" y="335"/>
                  <a:pt x="144" y="332"/>
                  <a:pt x="144" y="329"/>
                </a:cubicBezTo>
                <a:close/>
                <a:moveTo>
                  <a:pt x="137" y="395"/>
                </a:moveTo>
                <a:cubicBezTo>
                  <a:pt x="137" y="396"/>
                  <a:pt x="137" y="397"/>
                  <a:pt x="136" y="397"/>
                </a:cubicBezTo>
                <a:cubicBezTo>
                  <a:pt x="127" y="401"/>
                  <a:pt x="127" y="401"/>
                  <a:pt x="127" y="401"/>
                </a:cubicBezTo>
                <a:cubicBezTo>
                  <a:pt x="127" y="402"/>
                  <a:pt x="127" y="403"/>
                  <a:pt x="127" y="403"/>
                </a:cubicBezTo>
                <a:cubicBezTo>
                  <a:pt x="134" y="409"/>
                  <a:pt x="134" y="409"/>
                  <a:pt x="134" y="409"/>
                </a:cubicBezTo>
                <a:cubicBezTo>
                  <a:pt x="135" y="410"/>
                  <a:pt x="135" y="411"/>
                  <a:pt x="134" y="412"/>
                </a:cubicBezTo>
                <a:cubicBezTo>
                  <a:pt x="131" y="418"/>
                  <a:pt x="131" y="418"/>
                  <a:pt x="131" y="418"/>
                </a:cubicBezTo>
                <a:cubicBezTo>
                  <a:pt x="131" y="419"/>
                  <a:pt x="130" y="419"/>
                  <a:pt x="128" y="419"/>
                </a:cubicBezTo>
                <a:cubicBezTo>
                  <a:pt x="120" y="416"/>
                  <a:pt x="120" y="416"/>
                  <a:pt x="120" y="416"/>
                </a:cubicBezTo>
                <a:cubicBezTo>
                  <a:pt x="120" y="416"/>
                  <a:pt x="119" y="417"/>
                  <a:pt x="119" y="417"/>
                </a:cubicBezTo>
                <a:cubicBezTo>
                  <a:pt x="120" y="426"/>
                  <a:pt x="120" y="426"/>
                  <a:pt x="120" y="426"/>
                </a:cubicBezTo>
                <a:cubicBezTo>
                  <a:pt x="121" y="427"/>
                  <a:pt x="120" y="428"/>
                  <a:pt x="119" y="429"/>
                </a:cubicBezTo>
                <a:cubicBezTo>
                  <a:pt x="113" y="431"/>
                  <a:pt x="113" y="431"/>
                  <a:pt x="113" y="431"/>
                </a:cubicBezTo>
                <a:cubicBezTo>
                  <a:pt x="112" y="432"/>
                  <a:pt x="111" y="431"/>
                  <a:pt x="111" y="431"/>
                </a:cubicBezTo>
                <a:cubicBezTo>
                  <a:pt x="105" y="423"/>
                  <a:pt x="105" y="423"/>
                  <a:pt x="105" y="423"/>
                </a:cubicBezTo>
                <a:cubicBezTo>
                  <a:pt x="105" y="423"/>
                  <a:pt x="104" y="423"/>
                  <a:pt x="103" y="423"/>
                </a:cubicBezTo>
                <a:cubicBezTo>
                  <a:pt x="102" y="423"/>
                  <a:pt x="102" y="423"/>
                  <a:pt x="102" y="423"/>
                </a:cubicBezTo>
                <a:cubicBezTo>
                  <a:pt x="98" y="431"/>
                  <a:pt x="98" y="431"/>
                  <a:pt x="98" y="431"/>
                </a:cubicBezTo>
                <a:cubicBezTo>
                  <a:pt x="97" y="432"/>
                  <a:pt x="96" y="432"/>
                  <a:pt x="95" y="432"/>
                </a:cubicBezTo>
                <a:cubicBezTo>
                  <a:pt x="89" y="430"/>
                  <a:pt x="89" y="430"/>
                  <a:pt x="89" y="430"/>
                </a:cubicBezTo>
                <a:cubicBezTo>
                  <a:pt x="88" y="430"/>
                  <a:pt x="88" y="429"/>
                  <a:pt x="88" y="428"/>
                </a:cubicBezTo>
                <a:cubicBezTo>
                  <a:pt x="89" y="419"/>
                  <a:pt x="89" y="419"/>
                  <a:pt x="89" y="419"/>
                </a:cubicBezTo>
                <a:cubicBezTo>
                  <a:pt x="88" y="418"/>
                  <a:pt x="87" y="418"/>
                  <a:pt x="86" y="417"/>
                </a:cubicBezTo>
                <a:cubicBezTo>
                  <a:pt x="78" y="420"/>
                  <a:pt x="78" y="420"/>
                  <a:pt x="78" y="420"/>
                </a:cubicBezTo>
                <a:cubicBezTo>
                  <a:pt x="77" y="420"/>
                  <a:pt x="75" y="420"/>
                  <a:pt x="75" y="419"/>
                </a:cubicBezTo>
                <a:cubicBezTo>
                  <a:pt x="71" y="414"/>
                  <a:pt x="71" y="414"/>
                  <a:pt x="71" y="414"/>
                </a:cubicBezTo>
                <a:cubicBezTo>
                  <a:pt x="71" y="413"/>
                  <a:pt x="71" y="412"/>
                  <a:pt x="72" y="411"/>
                </a:cubicBezTo>
                <a:cubicBezTo>
                  <a:pt x="78" y="405"/>
                  <a:pt x="78" y="405"/>
                  <a:pt x="78" y="405"/>
                </a:cubicBezTo>
                <a:cubicBezTo>
                  <a:pt x="78" y="403"/>
                  <a:pt x="78" y="402"/>
                  <a:pt x="78" y="401"/>
                </a:cubicBezTo>
                <a:cubicBezTo>
                  <a:pt x="69" y="397"/>
                  <a:pt x="69" y="397"/>
                  <a:pt x="69" y="397"/>
                </a:cubicBezTo>
                <a:cubicBezTo>
                  <a:pt x="68" y="397"/>
                  <a:pt x="68" y="396"/>
                  <a:pt x="68" y="395"/>
                </a:cubicBezTo>
                <a:cubicBezTo>
                  <a:pt x="69" y="389"/>
                  <a:pt x="69" y="389"/>
                  <a:pt x="69" y="389"/>
                </a:cubicBezTo>
                <a:cubicBezTo>
                  <a:pt x="69" y="387"/>
                  <a:pt x="70" y="387"/>
                  <a:pt x="71" y="387"/>
                </a:cubicBezTo>
                <a:cubicBezTo>
                  <a:pt x="80" y="387"/>
                  <a:pt x="80" y="387"/>
                  <a:pt x="80" y="387"/>
                </a:cubicBezTo>
                <a:cubicBezTo>
                  <a:pt x="81" y="386"/>
                  <a:pt x="81" y="385"/>
                  <a:pt x="82" y="384"/>
                </a:cubicBezTo>
                <a:cubicBezTo>
                  <a:pt x="77" y="376"/>
                  <a:pt x="77" y="376"/>
                  <a:pt x="77" y="376"/>
                </a:cubicBezTo>
                <a:cubicBezTo>
                  <a:pt x="77" y="375"/>
                  <a:pt x="77" y="374"/>
                  <a:pt x="78" y="373"/>
                </a:cubicBezTo>
                <a:cubicBezTo>
                  <a:pt x="82" y="369"/>
                  <a:pt x="82" y="369"/>
                  <a:pt x="82" y="369"/>
                </a:cubicBezTo>
                <a:cubicBezTo>
                  <a:pt x="83" y="369"/>
                  <a:pt x="85" y="369"/>
                  <a:pt x="86" y="369"/>
                </a:cubicBezTo>
                <a:cubicBezTo>
                  <a:pt x="93" y="375"/>
                  <a:pt x="93" y="375"/>
                  <a:pt x="93" y="375"/>
                </a:cubicBezTo>
                <a:cubicBezTo>
                  <a:pt x="93" y="375"/>
                  <a:pt x="94" y="374"/>
                  <a:pt x="95" y="374"/>
                </a:cubicBezTo>
                <a:cubicBezTo>
                  <a:pt x="97" y="365"/>
                  <a:pt x="97" y="365"/>
                  <a:pt x="97" y="365"/>
                </a:cubicBezTo>
                <a:cubicBezTo>
                  <a:pt x="97" y="364"/>
                  <a:pt x="98" y="363"/>
                  <a:pt x="99" y="363"/>
                </a:cubicBezTo>
                <a:cubicBezTo>
                  <a:pt x="106" y="363"/>
                  <a:pt x="106" y="363"/>
                  <a:pt x="106" y="363"/>
                </a:cubicBezTo>
                <a:cubicBezTo>
                  <a:pt x="107" y="363"/>
                  <a:pt x="108" y="364"/>
                  <a:pt x="108" y="365"/>
                </a:cubicBezTo>
                <a:cubicBezTo>
                  <a:pt x="110" y="374"/>
                  <a:pt x="110" y="374"/>
                  <a:pt x="110" y="374"/>
                </a:cubicBezTo>
                <a:cubicBezTo>
                  <a:pt x="111" y="374"/>
                  <a:pt x="112" y="375"/>
                  <a:pt x="112" y="375"/>
                </a:cubicBezTo>
                <a:cubicBezTo>
                  <a:pt x="120" y="369"/>
                  <a:pt x="120" y="369"/>
                  <a:pt x="120" y="369"/>
                </a:cubicBezTo>
                <a:cubicBezTo>
                  <a:pt x="120" y="369"/>
                  <a:pt x="122" y="369"/>
                  <a:pt x="123" y="369"/>
                </a:cubicBezTo>
                <a:cubicBezTo>
                  <a:pt x="127" y="373"/>
                  <a:pt x="127" y="373"/>
                  <a:pt x="127" y="373"/>
                </a:cubicBezTo>
                <a:cubicBezTo>
                  <a:pt x="128" y="374"/>
                  <a:pt x="128" y="375"/>
                  <a:pt x="128" y="376"/>
                </a:cubicBezTo>
                <a:cubicBezTo>
                  <a:pt x="124" y="384"/>
                  <a:pt x="124" y="384"/>
                  <a:pt x="124" y="384"/>
                </a:cubicBezTo>
                <a:cubicBezTo>
                  <a:pt x="124" y="385"/>
                  <a:pt x="124" y="386"/>
                  <a:pt x="125" y="387"/>
                </a:cubicBezTo>
                <a:cubicBezTo>
                  <a:pt x="134" y="387"/>
                  <a:pt x="134" y="387"/>
                  <a:pt x="134" y="387"/>
                </a:cubicBezTo>
                <a:cubicBezTo>
                  <a:pt x="135" y="387"/>
                  <a:pt x="136" y="387"/>
                  <a:pt x="136" y="389"/>
                </a:cubicBezTo>
                <a:lnTo>
                  <a:pt x="137" y="395"/>
                </a:lnTo>
                <a:close/>
                <a:moveTo>
                  <a:pt x="116" y="398"/>
                </a:moveTo>
                <a:cubicBezTo>
                  <a:pt x="116" y="391"/>
                  <a:pt x="110" y="385"/>
                  <a:pt x="103" y="385"/>
                </a:cubicBezTo>
                <a:cubicBezTo>
                  <a:pt x="95" y="385"/>
                  <a:pt x="89" y="391"/>
                  <a:pt x="89" y="398"/>
                </a:cubicBezTo>
                <a:cubicBezTo>
                  <a:pt x="89" y="405"/>
                  <a:pt x="95" y="411"/>
                  <a:pt x="103" y="411"/>
                </a:cubicBezTo>
                <a:cubicBezTo>
                  <a:pt x="110" y="411"/>
                  <a:pt x="116" y="405"/>
                  <a:pt x="116" y="398"/>
                </a:cubicBezTo>
                <a:close/>
                <a:moveTo>
                  <a:pt x="290" y="113"/>
                </a:moveTo>
                <a:cubicBezTo>
                  <a:pt x="292" y="115"/>
                  <a:pt x="294" y="119"/>
                  <a:pt x="294" y="122"/>
                </a:cubicBezTo>
                <a:cubicBezTo>
                  <a:pt x="294" y="130"/>
                  <a:pt x="288" y="136"/>
                  <a:pt x="280" y="136"/>
                </a:cubicBezTo>
                <a:cubicBezTo>
                  <a:pt x="275" y="136"/>
                  <a:pt x="271" y="132"/>
                  <a:pt x="268" y="128"/>
                </a:cubicBezTo>
                <a:cubicBezTo>
                  <a:pt x="262" y="132"/>
                  <a:pt x="257" y="137"/>
                  <a:pt x="251" y="141"/>
                </a:cubicBezTo>
                <a:cubicBezTo>
                  <a:pt x="251" y="142"/>
                  <a:pt x="252" y="143"/>
                  <a:pt x="253" y="144"/>
                </a:cubicBezTo>
                <a:cubicBezTo>
                  <a:pt x="253" y="144"/>
                  <a:pt x="254" y="145"/>
                  <a:pt x="255" y="144"/>
                </a:cubicBezTo>
                <a:cubicBezTo>
                  <a:pt x="255" y="144"/>
                  <a:pt x="255" y="144"/>
                  <a:pt x="264" y="141"/>
                </a:cubicBezTo>
                <a:cubicBezTo>
                  <a:pt x="265" y="142"/>
                  <a:pt x="265" y="143"/>
                  <a:pt x="266" y="143"/>
                </a:cubicBezTo>
                <a:cubicBezTo>
                  <a:pt x="266" y="143"/>
                  <a:pt x="266" y="143"/>
                  <a:pt x="265" y="152"/>
                </a:cubicBezTo>
                <a:cubicBezTo>
                  <a:pt x="265" y="153"/>
                  <a:pt x="266" y="154"/>
                  <a:pt x="267" y="155"/>
                </a:cubicBezTo>
                <a:cubicBezTo>
                  <a:pt x="267" y="155"/>
                  <a:pt x="267" y="155"/>
                  <a:pt x="273" y="156"/>
                </a:cubicBezTo>
                <a:cubicBezTo>
                  <a:pt x="274" y="157"/>
                  <a:pt x="275" y="156"/>
                  <a:pt x="276" y="156"/>
                </a:cubicBezTo>
                <a:cubicBezTo>
                  <a:pt x="276" y="156"/>
                  <a:pt x="276" y="156"/>
                  <a:pt x="280" y="148"/>
                </a:cubicBezTo>
                <a:cubicBezTo>
                  <a:pt x="280" y="148"/>
                  <a:pt x="280" y="148"/>
                  <a:pt x="280" y="148"/>
                </a:cubicBezTo>
                <a:cubicBezTo>
                  <a:pt x="281" y="148"/>
                  <a:pt x="282" y="148"/>
                  <a:pt x="283" y="147"/>
                </a:cubicBezTo>
                <a:cubicBezTo>
                  <a:pt x="283" y="147"/>
                  <a:pt x="283" y="147"/>
                  <a:pt x="288" y="155"/>
                </a:cubicBezTo>
                <a:cubicBezTo>
                  <a:pt x="289" y="156"/>
                  <a:pt x="290" y="156"/>
                  <a:pt x="291" y="156"/>
                </a:cubicBezTo>
                <a:cubicBezTo>
                  <a:pt x="291" y="156"/>
                  <a:pt x="291" y="156"/>
                  <a:pt x="297" y="153"/>
                </a:cubicBezTo>
                <a:cubicBezTo>
                  <a:pt x="298" y="153"/>
                  <a:pt x="299" y="152"/>
                  <a:pt x="298" y="151"/>
                </a:cubicBezTo>
                <a:cubicBezTo>
                  <a:pt x="298" y="151"/>
                  <a:pt x="298" y="151"/>
                  <a:pt x="296" y="142"/>
                </a:cubicBezTo>
                <a:cubicBezTo>
                  <a:pt x="297" y="141"/>
                  <a:pt x="297" y="141"/>
                  <a:pt x="298" y="140"/>
                </a:cubicBezTo>
                <a:cubicBezTo>
                  <a:pt x="298" y="140"/>
                  <a:pt x="298" y="140"/>
                  <a:pt x="306" y="143"/>
                </a:cubicBezTo>
                <a:cubicBezTo>
                  <a:pt x="307" y="144"/>
                  <a:pt x="309" y="143"/>
                  <a:pt x="309" y="142"/>
                </a:cubicBezTo>
                <a:cubicBezTo>
                  <a:pt x="309" y="142"/>
                  <a:pt x="309" y="142"/>
                  <a:pt x="312" y="136"/>
                </a:cubicBezTo>
                <a:cubicBezTo>
                  <a:pt x="313" y="136"/>
                  <a:pt x="312" y="134"/>
                  <a:pt x="312" y="134"/>
                </a:cubicBezTo>
                <a:cubicBezTo>
                  <a:pt x="312" y="134"/>
                  <a:pt x="312" y="134"/>
                  <a:pt x="305" y="128"/>
                </a:cubicBezTo>
                <a:cubicBezTo>
                  <a:pt x="305" y="127"/>
                  <a:pt x="305" y="126"/>
                  <a:pt x="305" y="125"/>
                </a:cubicBezTo>
                <a:cubicBezTo>
                  <a:pt x="305" y="125"/>
                  <a:pt x="305" y="125"/>
                  <a:pt x="314" y="122"/>
                </a:cubicBezTo>
                <a:cubicBezTo>
                  <a:pt x="314" y="121"/>
                  <a:pt x="315" y="120"/>
                  <a:pt x="315" y="119"/>
                </a:cubicBezTo>
                <a:cubicBezTo>
                  <a:pt x="314" y="113"/>
                  <a:pt x="314" y="113"/>
                  <a:pt x="314" y="113"/>
                </a:cubicBezTo>
                <a:cubicBezTo>
                  <a:pt x="314" y="112"/>
                  <a:pt x="313" y="111"/>
                  <a:pt x="312" y="111"/>
                </a:cubicBezTo>
                <a:cubicBezTo>
                  <a:pt x="312" y="111"/>
                  <a:pt x="312" y="111"/>
                  <a:pt x="303" y="111"/>
                </a:cubicBezTo>
                <a:cubicBezTo>
                  <a:pt x="302" y="110"/>
                  <a:pt x="302" y="109"/>
                  <a:pt x="301" y="109"/>
                </a:cubicBezTo>
                <a:cubicBezTo>
                  <a:pt x="301" y="109"/>
                  <a:pt x="301" y="109"/>
                  <a:pt x="304" y="103"/>
                </a:cubicBezTo>
                <a:cubicBezTo>
                  <a:pt x="299" y="107"/>
                  <a:pt x="294" y="110"/>
                  <a:pt x="290" y="113"/>
                </a:cubicBezTo>
                <a:close/>
                <a:moveTo>
                  <a:pt x="65" y="940"/>
                </a:moveTo>
                <a:cubicBezTo>
                  <a:pt x="65" y="939"/>
                  <a:pt x="64" y="938"/>
                  <a:pt x="63" y="938"/>
                </a:cubicBezTo>
                <a:cubicBezTo>
                  <a:pt x="63" y="938"/>
                  <a:pt x="63" y="938"/>
                  <a:pt x="62" y="938"/>
                </a:cubicBezTo>
                <a:cubicBezTo>
                  <a:pt x="64" y="941"/>
                  <a:pt x="65" y="943"/>
                  <a:pt x="66" y="946"/>
                </a:cubicBezTo>
                <a:cubicBezTo>
                  <a:pt x="66" y="946"/>
                  <a:pt x="66" y="946"/>
                  <a:pt x="66" y="946"/>
                </a:cubicBezTo>
                <a:lnTo>
                  <a:pt x="65" y="940"/>
                </a:lnTo>
                <a:close/>
                <a:moveTo>
                  <a:pt x="108" y="811"/>
                </a:moveTo>
                <a:cubicBezTo>
                  <a:pt x="108" y="808"/>
                  <a:pt x="106" y="806"/>
                  <a:pt x="103" y="806"/>
                </a:cubicBezTo>
                <a:cubicBezTo>
                  <a:pt x="99" y="806"/>
                  <a:pt x="97" y="808"/>
                  <a:pt x="97" y="811"/>
                </a:cubicBezTo>
                <a:cubicBezTo>
                  <a:pt x="97" y="814"/>
                  <a:pt x="99" y="817"/>
                  <a:pt x="103" y="817"/>
                </a:cubicBezTo>
                <a:cubicBezTo>
                  <a:pt x="106" y="817"/>
                  <a:pt x="108" y="814"/>
                  <a:pt x="108" y="811"/>
                </a:cubicBezTo>
                <a:close/>
                <a:moveTo>
                  <a:pt x="561" y="88"/>
                </a:moveTo>
                <a:cubicBezTo>
                  <a:pt x="567" y="88"/>
                  <a:pt x="567" y="88"/>
                  <a:pt x="567" y="88"/>
                </a:cubicBezTo>
                <a:cubicBezTo>
                  <a:pt x="568" y="88"/>
                  <a:pt x="569" y="88"/>
                  <a:pt x="569" y="89"/>
                </a:cubicBezTo>
                <a:cubicBezTo>
                  <a:pt x="571" y="98"/>
                  <a:pt x="571" y="98"/>
                  <a:pt x="571" y="98"/>
                </a:cubicBezTo>
                <a:cubicBezTo>
                  <a:pt x="572" y="99"/>
                  <a:pt x="573" y="99"/>
                  <a:pt x="574" y="99"/>
                </a:cubicBezTo>
                <a:cubicBezTo>
                  <a:pt x="581" y="94"/>
                  <a:pt x="581" y="94"/>
                  <a:pt x="581" y="94"/>
                </a:cubicBezTo>
                <a:cubicBezTo>
                  <a:pt x="582" y="93"/>
                  <a:pt x="583" y="93"/>
                  <a:pt x="584" y="94"/>
                </a:cubicBezTo>
                <a:cubicBezTo>
                  <a:pt x="589" y="98"/>
                  <a:pt x="589" y="98"/>
                  <a:pt x="589" y="98"/>
                </a:cubicBezTo>
                <a:cubicBezTo>
                  <a:pt x="589" y="98"/>
                  <a:pt x="590" y="100"/>
                  <a:pt x="589" y="101"/>
                </a:cubicBezTo>
                <a:cubicBezTo>
                  <a:pt x="585" y="109"/>
                  <a:pt x="585" y="109"/>
                  <a:pt x="585" y="109"/>
                </a:cubicBezTo>
                <a:cubicBezTo>
                  <a:pt x="585" y="109"/>
                  <a:pt x="586" y="110"/>
                  <a:pt x="586" y="111"/>
                </a:cubicBezTo>
                <a:cubicBezTo>
                  <a:pt x="595" y="111"/>
                  <a:pt x="595" y="111"/>
                  <a:pt x="595" y="111"/>
                </a:cubicBezTo>
                <a:cubicBezTo>
                  <a:pt x="596" y="111"/>
                  <a:pt x="597" y="112"/>
                  <a:pt x="597" y="113"/>
                </a:cubicBezTo>
                <a:cubicBezTo>
                  <a:pt x="599" y="119"/>
                  <a:pt x="599" y="119"/>
                  <a:pt x="599" y="119"/>
                </a:cubicBezTo>
                <a:cubicBezTo>
                  <a:pt x="599" y="120"/>
                  <a:pt x="598" y="121"/>
                  <a:pt x="597" y="122"/>
                </a:cubicBezTo>
                <a:cubicBezTo>
                  <a:pt x="589" y="125"/>
                  <a:pt x="589" y="125"/>
                  <a:pt x="589" y="125"/>
                </a:cubicBezTo>
                <a:cubicBezTo>
                  <a:pt x="589" y="126"/>
                  <a:pt x="589" y="127"/>
                  <a:pt x="588" y="128"/>
                </a:cubicBezTo>
                <a:cubicBezTo>
                  <a:pt x="595" y="134"/>
                  <a:pt x="595" y="134"/>
                  <a:pt x="595" y="134"/>
                </a:cubicBezTo>
                <a:cubicBezTo>
                  <a:pt x="596" y="134"/>
                  <a:pt x="596" y="136"/>
                  <a:pt x="596" y="136"/>
                </a:cubicBezTo>
                <a:cubicBezTo>
                  <a:pt x="593" y="142"/>
                  <a:pt x="593" y="142"/>
                  <a:pt x="593" y="142"/>
                </a:cubicBezTo>
                <a:cubicBezTo>
                  <a:pt x="592" y="143"/>
                  <a:pt x="591" y="144"/>
                  <a:pt x="590" y="143"/>
                </a:cubicBezTo>
                <a:cubicBezTo>
                  <a:pt x="581" y="140"/>
                  <a:pt x="581" y="140"/>
                  <a:pt x="581" y="140"/>
                </a:cubicBezTo>
                <a:cubicBezTo>
                  <a:pt x="581" y="141"/>
                  <a:pt x="581" y="141"/>
                  <a:pt x="580" y="142"/>
                </a:cubicBezTo>
                <a:cubicBezTo>
                  <a:pt x="582" y="151"/>
                  <a:pt x="582" y="151"/>
                  <a:pt x="582" y="151"/>
                </a:cubicBezTo>
                <a:cubicBezTo>
                  <a:pt x="582" y="152"/>
                  <a:pt x="582" y="153"/>
                  <a:pt x="581" y="153"/>
                </a:cubicBezTo>
                <a:cubicBezTo>
                  <a:pt x="575" y="156"/>
                  <a:pt x="575" y="156"/>
                  <a:pt x="575" y="156"/>
                </a:cubicBezTo>
                <a:cubicBezTo>
                  <a:pt x="574" y="156"/>
                  <a:pt x="573" y="156"/>
                  <a:pt x="572" y="155"/>
                </a:cubicBezTo>
                <a:cubicBezTo>
                  <a:pt x="567" y="147"/>
                  <a:pt x="567" y="147"/>
                  <a:pt x="567" y="147"/>
                </a:cubicBezTo>
                <a:cubicBezTo>
                  <a:pt x="566" y="148"/>
                  <a:pt x="565" y="148"/>
                  <a:pt x="564" y="148"/>
                </a:cubicBezTo>
                <a:cubicBezTo>
                  <a:pt x="564" y="148"/>
                  <a:pt x="564" y="148"/>
                  <a:pt x="564" y="148"/>
                </a:cubicBezTo>
                <a:cubicBezTo>
                  <a:pt x="559" y="156"/>
                  <a:pt x="559" y="156"/>
                  <a:pt x="559" y="156"/>
                </a:cubicBezTo>
                <a:cubicBezTo>
                  <a:pt x="559" y="156"/>
                  <a:pt x="558" y="157"/>
                  <a:pt x="557" y="156"/>
                </a:cubicBezTo>
                <a:cubicBezTo>
                  <a:pt x="551" y="155"/>
                  <a:pt x="551" y="155"/>
                  <a:pt x="551" y="155"/>
                </a:cubicBezTo>
                <a:cubicBezTo>
                  <a:pt x="550" y="154"/>
                  <a:pt x="549" y="153"/>
                  <a:pt x="549" y="152"/>
                </a:cubicBezTo>
                <a:cubicBezTo>
                  <a:pt x="550" y="143"/>
                  <a:pt x="550" y="143"/>
                  <a:pt x="550" y="143"/>
                </a:cubicBezTo>
                <a:cubicBezTo>
                  <a:pt x="549" y="143"/>
                  <a:pt x="548" y="142"/>
                  <a:pt x="547" y="141"/>
                </a:cubicBezTo>
                <a:cubicBezTo>
                  <a:pt x="539" y="144"/>
                  <a:pt x="539" y="144"/>
                  <a:pt x="539" y="144"/>
                </a:cubicBezTo>
                <a:cubicBezTo>
                  <a:pt x="538" y="145"/>
                  <a:pt x="537" y="144"/>
                  <a:pt x="536" y="144"/>
                </a:cubicBezTo>
                <a:cubicBezTo>
                  <a:pt x="533" y="138"/>
                  <a:pt x="533" y="138"/>
                  <a:pt x="533" y="138"/>
                </a:cubicBezTo>
                <a:cubicBezTo>
                  <a:pt x="532" y="137"/>
                  <a:pt x="532" y="136"/>
                  <a:pt x="533" y="135"/>
                </a:cubicBezTo>
                <a:cubicBezTo>
                  <a:pt x="540" y="129"/>
                  <a:pt x="540" y="129"/>
                  <a:pt x="540" y="129"/>
                </a:cubicBezTo>
                <a:cubicBezTo>
                  <a:pt x="540" y="128"/>
                  <a:pt x="539" y="126"/>
                  <a:pt x="539" y="125"/>
                </a:cubicBezTo>
                <a:cubicBezTo>
                  <a:pt x="531" y="122"/>
                  <a:pt x="531" y="122"/>
                  <a:pt x="531" y="122"/>
                </a:cubicBezTo>
                <a:cubicBezTo>
                  <a:pt x="530" y="121"/>
                  <a:pt x="529" y="120"/>
                  <a:pt x="529" y="119"/>
                </a:cubicBezTo>
                <a:cubicBezTo>
                  <a:pt x="530" y="113"/>
                  <a:pt x="530" y="113"/>
                  <a:pt x="530" y="113"/>
                </a:cubicBezTo>
                <a:cubicBezTo>
                  <a:pt x="531" y="112"/>
                  <a:pt x="532" y="111"/>
                  <a:pt x="533" y="111"/>
                </a:cubicBezTo>
                <a:cubicBezTo>
                  <a:pt x="542" y="111"/>
                  <a:pt x="542" y="111"/>
                  <a:pt x="542" y="111"/>
                </a:cubicBezTo>
                <a:cubicBezTo>
                  <a:pt x="542" y="110"/>
                  <a:pt x="543" y="109"/>
                  <a:pt x="543" y="109"/>
                </a:cubicBezTo>
                <a:cubicBezTo>
                  <a:pt x="539" y="101"/>
                  <a:pt x="539" y="101"/>
                  <a:pt x="539" y="101"/>
                </a:cubicBezTo>
                <a:cubicBezTo>
                  <a:pt x="538" y="100"/>
                  <a:pt x="538" y="99"/>
                  <a:pt x="539" y="98"/>
                </a:cubicBezTo>
                <a:cubicBezTo>
                  <a:pt x="544" y="94"/>
                  <a:pt x="544" y="94"/>
                  <a:pt x="544" y="94"/>
                </a:cubicBezTo>
                <a:cubicBezTo>
                  <a:pt x="545" y="93"/>
                  <a:pt x="546" y="93"/>
                  <a:pt x="547" y="94"/>
                </a:cubicBezTo>
                <a:cubicBezTo>
                  <a:pt x="554" y="99"/>
                  <a:pt x="554" y="99"/>
                  <a:pt x="554" y="99"/>
                </a:cubicBezTo>
                <a:cubicBezTo>
                  <a:pt x="555" y="99"/>
                  <a:pt x="556" y="99"/>
                  <a:pt x="557" y="98"/>
                </a:cubicBezTo>
                <a:cubicBezTo>
                  <a:pt x="559" y="89"/>
                  <a:pt x="559" y="89"/>
                  <a:pt x="559" y="89"/>
                </a:cubicBezTo>
                <a:cubicBezTo>
                  <a:pt x="559" y="88"/>
                  <a:pt x="560" y="88"/>
                  <a:pt x="561" y="88"/>
                </a:cubicBezTo>
                <a:close/>
                <a:moveTo>
                  <a:pt x="564" y="109"/>
                </a:moveTo>
                <a:cubicBezTo>
                  <a:pt x="557" y="109"/>
                  <a:pt x="551" y="115"/>
                  <a:pt x="551" y="122"/>
                </a:cubicBezTo>
                <a:cubicBezTo>
                  <a:pt x="551" y="130"/>
                  <a:pt x="557" y="136"/>
                  <a:pt x="564" y="136"/>
                </a:cubicBezTo>
                <a:cubicBezTo>
                  <a:pt x="571" y="136"/>
                  <a:pt x="577" y="130"/>
                  <a:pt x="577" y="122"/>
                </a:cubicBezTo>
                <a:cubicBezTo>
                  <a:pt x="577" y="115"/>
                  <a:pt x="571" y="109"/>
                  <a:pt x="564" y="109"/>
                </a:cubicBezTo>
                <a:close/>
                <a:moveTo>
                  <a:pt x="564" y="128"/>
                </a:moveTo>
                <a:cubicBezTo>
                  <a:pt x="567" y="128"/>
                  <a:pt x="570" y="125"/>
                  <a:pt x="570" y="122"/>
                </a:cubicBezTo>
                <a:cubicBezTo>
                  <a:pt x="570" y="119"/>
                  <a:pt x="567" y="117"/>
                  <a:pt x="564" y="117"/>
                </a:cubicBezTo>
                <a:cubicBezTo>
                  <a:pt x="561" y="117"/>
                  <a:pt x="558" y="119"/>
                  <a:pt x="558" y="122"/>
                </a:cubicBezTo>
                <a:cubicBezTo>
                  <a:pt x="558" y="125"/>
                  <a:pt x="561" y="128"/>
                  <a:pt x="564" y="128"/>
                </a:cubicBezTo>
                <a:close/>
                <a:moveTo>
                  <a:pt x="635" y="128"/>
                </a:moveTo>
                <a:cubicBezTo>
                  <a:pt x="638" y="128"/>
                  <a:pt x="640" y="125"/>
                  <a:pt x="640" y="122"/>
                </a:cubicBezTo>
                <a:cubicBezTo>
                  <a:pt x="640" y="119"/>
                  <a:pt x="638" y="117"/>
                  <a:pt x="635" y="117"/>
                </a:cubicBezTo>
                <a:cubicBezTo>
                  <a:pt x="632" y="117"/>
                  <a:pt x="629" y="119"/>
                  <a:pt x="629" y="122"/>
                </a:cubicBezTo>
                <a:cubicBezTo>
                  <a:pt x="629" y="125"/>
                  <a:pt x="632" y="128"/>
                  <a:pt x="635" y="128"/>
                </a:cubicBezTo>
                <a:close/>
                <a:moveTo>
                  <a:pt x="297" y="852"/>
                </a:moveTo>
                <a:cubicBezTo>
                  <a:pt x="297" y="852"/>
                  <a:pt x="297" y="852"/>
                  <a:pt x="290" y="857"/>
                </a:cubicBezTo>
                <a:cubicBezTo>
                  <a:pt x="289" y="857"/>
                  <a:pt x="288" y="857"/>
                  <a:pt x="288" y="856"/>
                </a:cubicBezTo>
                <a:cubicBezTo>
                  <a:pt x="288" y="856"/>
                  <a:pt x="288" y="856"/>
                  <a:pt x="286" y="847"/>
                </a:cubicBezTo>
                <a:cubicBezTo>
                  <a:pt x="286" y="846"/>
                  <a:pt x="284" y="845"/>
                  <a:pt x="284" y="845"/>
                </a:cubicBezTo>
                <a:cubicBezTo>
                  <a:pt x="284" y="845"/>
                  <a:pt x="284" y="845"/>
                  <a:pt x="277" y="845"/>
                </a:cubicBezTo>
                <a:cubicBezTo>
                  <a:pt x="276" y="845"/>
                  <a:pt x="275" y="846"/>
                  <a:pt x="275" y="847"/>
                </a:cubicBezTo>
                <a:cubicBezTo>
                  <a:pt x="275" y="847"/>
                  <a:pt x="275" y="847"/>
                  <a:pt x="273" y="856"/>
                </a:cubicBezTo>
                <a:cubicBezTo>
                  <a:pt x="272" y="857"/>
                  <a:pt x="271" y="857"/>
                  <a:pt x="270" y="857"/>
                </a:cubicBezTo>
                <a:cubicBezTo>
                  <a:pt x="270" y="857"/>
                  <a:pt x="270" y="857"/>
                  <a:pt x="263" y="852"/>
                </a:cubicBezTo>
                <a:cubicBezTo>
                  <a:pt x="262" y="851"/>
                  <a:pt x="261" y="851"/>
                  <a:pt x="260" y="852"/>
                </a:cubicBezTo>
                <a:cubicBezTo>
                  <a:pt x="260" y="852"/>
                  <a:pt x="260" y="852"/>
                  <a:pt x="256" y="856"/>
                </a:cubicBezTo>
                <a:cubicBezTo>
                  <a:pt x="255" y="857"/>
                  <a:pt x="254" y="858"/>
                  <a:pt x="255" y="859"/>
                </a:cubicBezTo>
                <a:cubicBezTo>
                  <a:pt x="255" y="859"/>
                  <a:pt x="255" y="859"/>
                  <a:pt x="259" y="867"/>
                </a:cubicBezTo>
                <a:cubicBezTo>
                  <a:pt x="259" y="867"/>
                  <a:pt x="258" y="868"/>
                  <a:pt x="258" y="869"/>
                </a:cubicBezTo>
                <a:cubicBezTo>
                  <a:pt x="258" y="869"/>
                  <a:pt x="258" y="869"/>
                  <a:pt x="249" y="869"/>
                </a:cubicBezTo>
                <a:cubicBezTo>
                  <a:pt x="248" y="869"/>
                  <a:pt x="247" y="870"/>
                  <a:pt x="247" y="871"/>
                </a:cubicBezTo>
                <a:cubicBezTo>
                  <a:pt x="247" y="871"/>
                  <a:pt x="247" y="871"/>
                  <a:pt x="246" y="877"/>
                </a:cubicBezTo>
                <a:cubicBezTo>
                  <a:pt x="246" y="878"/>
                  <a:pt x="246" y="879"/>
                  <a:pt x="247" y="880"/>
                </a:cubicBezTo>
                <a:cubicBezTo>
                  <a:pt x="247" y="880"/>
                  <a:pt x="247" y="880"/>
                  <a:pt x="252" y="882"/>
                </a:cubicBezTo>
                <a:cubicBezTo>
                  <a:pt x="271" y="871"/>
                  <a:pt x="271" y="871"/>
                  <a:pt x="271" y="871"/>
                </a:cubicBezTo>
                <a:cubicBezTo>
                  <a:pt x="272" y="869"/>
                  <a:pt x="275" y="868"/>
                  <a:pt x="277" y="867"/>
                </a:cubicBezTo>
                <a:cubicBezTo>
                  <a:pt x="302" y="853"/>
                  <a:pt x="302" y="853"/>
                  <a:pt x="302" y="853"/>
                </a:cubicBezTo>
                <a:cubicBezTo>
                  <a:pt x="302" y="853"/>
                  <a:pt x="301" y="852"/>
                  <a:pt x="300" y="852"/>
                </a:cubicBezTo>
                <a:cubicBezTo>
                  <a:pt x="299" y="851"/>
                  <a:pt x="298" y="851"/>
                  <a:pt x="297" y="852"/>
                </a:cubicBezTo>
                <a:close/>
                <a:moveTo>
                  <a:pt x="103" y="837"/>
                </a:moveTo>
                <a:cubicBezTo>
                  <a:pt x="102" y="837"/>
                  <a:pt x="102" y="837"/>
                  <a:pt x="102" y="837"/>
                </a:cubicBezTo>
                <a:cubicBezTo>
                  <a:pt x="98" y="845"/>
                  <a:pt x="98" y="845"/>
                  <a:pt x="98" y="845"/>
                </a:cubicBezTo>
                <a:cubicBezTo>
                  <a:pt x="97" y="845"/>
                  <a:pt x="96" y="846"/>
                  <a:pt x="95" y="845"/>
                </a:cubicBezTo>
                <a:cubicBezTo>
                  <a:pt x="89" y="844"/>
                  <a:pt x="89" y="844"/>
                  <a:pt x="89" y="844"/>
                </a:cubicBezTo>
                <a:cubicBezTo>
                  <a:pt x="88" y="843"/>
                  <a:pt x="88" y="842"/>
                  <a:pt x="88" y="841"/>
                </a:cubicBezTo>
                <a:cubicBezTo>
                  <a:pt x="89" y="832"/>
                  <a:pt x="89" y="832"/>
                  <a:pt x="89" y="832"/>
                </a:cubicBezTo>
                <a:cubicBezTo>
                  <a:pt x="88" y="832"/>
                  <a:pt x="87" y="831"/>
                  <a:pt x="86" y="830"/>
                </a:cubicBezTo>
                <a:cubicBezTo>
                  <a:pt x="78" y="833"/>
                  <a:pt x="78" y="833"/>
                  <a:pt x="78" y="833"/>
                </a:cubicBezTo>
                <a:cubicBezTo>
                  <a:pt x="77" y="834"/>
                  <a:pt x="75" y="833"/>
                  <a:pt x="75" y="833"/>
                </a:cubicBezTo>
                <a:cubicBezTo>
                  <a:pt x="71" y="827"/>
                  <a:pt x="71" y="827"/>
                  <a:pt x="71" y="827"/>
                </a:cubicBezTo>
                <a:cubicBezTo>
                  <a:pt x="71" y="826"/>
                  <a:pt x="71" y="825"/>
                  <a:pt x="72" y="824"/>
                </a:cubicBezTo>
                <a:cubicBezTo>
                  <a:pt x="78" y="818"/>
                  <a:pt x="78" y="818"/>
                  <a:pt x="78" y="818"/>
                </a:cubicBezTo>
                <a:cubicBezTo>
                  <a:pt x="78" y="817"/>
                  <a:pt x="78" y="815"/>
                  <a:pt x="78" y="814"/>
                </a:cubicBezTo>
                <a:cubicBezTo>
                  <a:pt x="69" y="811"/>
                  <a:pt x="69" y="811"/>
                  <a:pt x="69" y="811"/>
                </a:cubicBezTo>
                <a:cubicBezTo>
                  <a:pt x="68" y="810"/>
                  <a:pt x="68" y="809"/>
                  <a:pt x="68" y="808"/>
                </a:cubicBezTo>
                <a:cubicBezTo>
                  <a:pt x="69" y="802"/>
                  <a:pt x="69" y="802"/>
                  <a:pt x="69" y="802"/>
                </a:cubicBezTo>
                <a:cubicBezTo>
                  <a:pt x="69" y="801"/>
                  <a:pt x="70" y="800"/>
                  <a:pt x="71" y="800"/>
                </a:cubicBezTo>
                <a:cubicBezTo>
                  <a:pt x="80" y="800"/>
                  <a:pt x="80" y="800"/>
                  <a:pt x="80" y="800"/>
                </a:cubicBezTo>
                <a:cubicBezTo>
                  <a:pt x="81" y="799"/>
                  <a:pt x="81" y="798"/>
                  <a:pt x="82" y="798"/>
                </a:cubicBezTo>
                <a:cubicBezTo>
                  <a:pt x="77" y="790"/>
                  <a:pt x="77" y="790"/>
                  <a:pt x="77" y="790"/>
                </a:cubicBezTo>
                <a:cubicBezTo>
                  <a:pt x="77" y="789"/>
                  <a:pt x="77" y="788"/>
                  <a:pt x="78" y="787"/>
                </a:cubicBezTo>
                <a:cubicBezTo>
                  <a:pt x="82" y="783"/>
                  <a:pt x="82" y="783"/>
                  <a:pt x="82" y="783"/>
                </a:cubicBezTo>
                <a:cubicBezTo>
                  <a:pt x="83" y="782"/>
                  <a:pt x="85" y="782"/>
                  <a:pt x="86" y="783"/>
                </a:cubicBezTo>
                <a:cubicBezTo>
                  <a:pt x="93" y="788"/>
                  <a:pt x="93" y="788"/>
                  <a:pt x="93" y="788"/>
                </a:cubicBezTo>
                <a:cubicBezTo>
                  <a:pt x="93" y="788"/>
                  <a:pt x="94" y="788"/>
                  <a:pt x="95" y="787"/>
                </a:cubicBezTo>
                <a:cubicBezTo>
                  <a:pt x="97" y="778"/>
                  <a:pt x="97" y="778"/>
                  <a:pt x="97" y="778"/>
                </a:cubicBezTo>
                <a:cubicBezTo>
                  <a:pt x="97" y="778"/>
                  <a:pt x="98" y="777"/>
                  <a:pt x="99" y="777"/>
                </a:cubicBezTo>
                <a:cubicBezTo>
                  <a:pt x="106" y="777"/>
                  <a:pt x="106" y="777"/>
                  <a:pt x="106" y="777"/>
                </a:cubicBezTo>
                <a:cubicBezTo>
                  <a:pt x="107" y="777"/>
                  <a:pt x="108" y="778"/>
                  <a:pt x="108" y="778"/>
                </a:cubicBezTo>
                <a:cubicBezTo>
                  <a:pt x="110" y="787"/>
                  <a:pt x="110" y="787"/>
                  <a:pt x="110" y="787"/>
                </a:cubicBezTo>
                <a:cubicBezTo>
                  <a:pt x="111" y="788"/>
                  <a:pt x="112" y="788"/>
                  <a:pt x="112" y="788"/>
                </a:cubicBezTo>
                <a:cubicBezTo>
                  <a:pt x="120" y="783"/>
                  <a:pt x="120" y="783"/>
                  <a:pt x="120" y="783"/>
                </a:cubicBezTo>
                <a:cubicBezTo>
                  <a:pt x="120" y="782"/>
                  <a:pt x="122" y="782"/>
                  <a:pt x="123" y="783"/>
                </a:cubicBezTo>
                <a:cubicBezTo>
                  <a:pt x="127" y="787"/>
                  <a:pt x="127" y="787"/>
                  <a:pt x="127" y="787"/>
                </a:cubicBezTo>
                <a:cubicBezTo>
                  <a:pt x="128" y="787"/>
                  <a:pt x="128" y="789"/>
                  <a:pt x="128" y="790"/>
                </a:cubicBezTo>
                <a:cubicBezTo>
                  <a:pt x="124" y="798"/>
                  <a:pt x="124" y="798"/>
                  <a:pt x="124" y="798"/>
                </a:cubicBezTo>
                <a:cubicBezTo>
                  <a:pt x="124" y="798"/>
                  <a:pt x="124" y="799"/>
                  <a:pt x="125" y="800"/>
                </a:cubicBezTo>
                <a:cubicBezTo>
                  <a:pt x="134" y="800"/>
                  <a:pt x="134" y="800"/>
                  <a:pt x="134" y="800"/>
                </a:cubicBezTo>
                <a:cubicBezTo>
                  <a:pt x="135" y="800"/>
                  <a:pt x="136" y="801"/>
                  <a:pt x="136" y="802"/>
                </a:cubicBezTo>
                <a:cubicBezTo>
                  <a:pt x="137" y="808"/>
                  <a:pt x="137" y="808"/>
                  <a:pt x="137" y="808"/>
                </a:cubicBezTo>
                <a:cubicBezTo>
                  <a:pt x="137" y="809"/>
                  <a:pt x="137" y="810"/>
                  <a:pt x="136" y="811"/>
                </a:cubicBezTo>
                <a:cubicBezTo>
                  <a:pt x="127" y="814"/>
                  <a:pt x="127" y="814"/>
                  <a:pt x="127" y="814"/>
                </a:cubicBezTo>
                <a:cubicBezTo>
                  <a:pt x="127" y="815"/>
                  <a:pt x="127" y="816"/>
                  <a:pt x="127" y="817"/>
                </a:cubicBezTo>
                <a:cubicBezTo>
                  <a:pt x="134" y="823"/>
                  <a:pt x="134" y="823"/>
                  <a:pt x="134" y="823"/>
                </a:cubicBezTo>
                <a:cubicBezTo>
                  <a:pt x="135" y="823"/>
                  <a:pt x="135" y="825"/>
                  <a:pt x="134" y="825"/>
                </a:cubicBezTo>
                <a:cubicBezTo>
                  <a:pt x="131" y="831"/>
                  <a:pt x="131" y="831"/>
                  <a:pt x="131" y="831"/>
                </a:cubicBezTo>
                <a:cubicBezTo>
                  <a:pt x="131" y="832"/>
                  <a:pt x="130" y="833"/>
                  <a:pt x="128" y="832"/>
                </a:cubicBezTo>
                <a:cubicBezTo>
                  <a:pt x="120" y="829"/>
                  <a:pt x="120" y="829"/>
                  <a:pt x="120" y="829"/>
                </a:cubicBezTo>
                <a:cubicBezTo>
                  <a:pt x="120" y="830"/>
                  <a:pt x="119" y="830"/>
                  <a:pt x="119" y="831"/>
                </a:cubicBezTo>
                <a:cubicBezTo>
                  <a:pt x="120" y="840"/>
                  <a:pt x="120" y="840"/>
                  <a:pt x="120" y="840"/>
                </a:cubicBezTo>
                <a:cubicBezTo>
                  <a:pt x="121" y="841"/>
                  <a:pt x="120" y="842"/>
                  <a:pt x="119" y="842"/>
                </a:cubicBezTo>
                <a:cubicBezTo>
                  <a:pt x="113" y="845"/>
                  <a:pt x="113" y="845"/>
                  <a:pt x="113" y="845"/>
                </a:cubicBezTo>
                <a:cubicBezTo>
                  <a:pt x="112" y="845"/>
                  <a:pt x="111" y="845"/>
                  <a:pt x="111" y="844"/>
                </a:cubicBezTo>
                <a:cubicBezTo>
                  <a:pt x="105" y="836"/>
                  <a:pt x="105" y="836"/>
                  <a:pt x="105" y="836"/>
                </a:cubicBezTo>
                <a:cubicBezTo>
                  <a:pt x="105" y="837"/>
                  <a:pt x="104" y="837"/>
                  <a:pt x="103" y="837"/>
                </a:cubicBezTo>
                <a:close/>
                <a:moveTo>
                  <a:pt x="103" y="825"/>
                </a:moveTo>
                <a:cubicBezTo>
                  <a:pt x="110" y="825"/>
                  <a:pt x="116" y="819"/>
                  <a:pt x="116" y="811"/>
                </a:cubicBezTo>
                <a:cubicBezTo>
                  <a:pt x="116" y="804"/>
                  <a:pt x="110" y="798"/>
                  <a:pt x="103" y="798"/>
                </a:cubicBezTo>
                <a:cubicBezTo>
                  <a:pt x="95" y="798"/>
                  <a:pt x="89" y="804"/>
                  <a:pt x="89" y="811"/>
                </a:cubicBezTo>
                <a:cubicBezTo>
                  <a:pt x="89" y="819"/>
                  <a:pt x="95" y="825"/>
                  <a:pt x="103" y="825"/>
                </a:cubicBezTo>
                <a:close/>
                <a:moveTo>
                  <a:pt x="138" y="699"/>
                </a:moveTo>
                <a:cubicBezTo>
                  <a:pt x="134" y="707"/>
                  <a:pt x="134" y="707"/>
                  <a:pt x="134" y="707"/>
                </a:cubicBezTo>
                <a:cubicBezTo>
                  <a:pt x="133" y="708"/>
                  <a:pt x="132" y="708"/>
                  <a:pt x="131" y="708"/>
                </a:cubicBezTo>
                <a:cubicBezTo>
                  <a:pt x="125" y="706"/>
                  <a:pt x="125" y="706"/>
                  <a:pt x="125" y="706"/>
                </a:cubicBezTo>
                <a:cubicBezTo>
                  <a:pt x="124" y="706"/>
                  <a:pt x="124" y="705"/>
                  <a:pt x="124" y="703"/>
                </a:cubicBezTo>
                <a:cubicBezTo>
                  <a:pt x="125" y="694"/>
                  <a:pt x="125" y="694"/>
                  <a:pt x="125" y="694"/>
                </a:cubicBezTo>
                <a:cubicBezTo>
                  <a:pt x="124" y="694"/>
                  <a:pt x="123" y="693"/>
                  <a:pt x="122" y="693"/>
                </a:cubicBezTo>
                <a:cubicBezTo>
                  <a:pt x="114" y="696"/>
                  <a:pt x="114" y="696"/>
                  <a:pt x="114" y="696"/>
                </a:cubicBezTo>
                <a:cubicBezTo>
                  <a:pt x="113" y="696"/>
                  <a:pt x="111" y="696"/>
                  <a:pt x="111" y="695"/>
                </a:cubicBezTo>
                <a:cubicBezTo>
                  <a:pt x="107" y="690"/>
                  <a:pt x="107" y="690"/>
                  <a:pt x="107" y="690"/>
                </a:cubicBezTo>
                <a:cubicBezTo>
                  <a:pt x="107" y="689"/>
                  <a:pt x="107" y="687"/>
                  <a:pt x="108" y="686"/>
                </a:cubicBezTo>
                <a:cubicBezTo>
                  <a:pt x="114" y="680"/>
                  <a:pt x="114" y="680"/>
                  <a:pt x="114" y="680"/>
                </a:cubicBezTo>
                <a:cubicBezTo>
                  <a:pt x="114" y="679"/>
                  <a:pt x="114" y="678"/>
                  <a:pt x="114" y="676"/>
                </a:cubicBezTo>
                <a:cubicBezTo>
                  <a:pt x="105" y="673"/>
                  <a:pt x="105" y="673"/>
                  <a:pt x="105" y="673"/>
                </a:cubicBezTo>
                <a:cubicBezTo>
                  <a:pt x="104" y="673"/>
                  <a:pt x="104" y="671"/>
                  <a:pt x="104" y="670"/>
                </a:cubicBezTo>
                <a:cubicBezTo>
                  <a:pt x="105" y="664"/>
                  <a:pt x="105" y="664"/>
                  <a:pt x="105" y="664"/>
                </a:cubicBezTo>
                <a:cubicBezTo>
                  <a:pt x="105" y="663"/>
                  <a:pt x="106" y="662"/>
                  <a:pt x="107" y="662"/>
                </a:cubicBezTo>
                <a:cubicBezTo>
                  <a:pt x="116" y="662"/>
                  <a:pt x="116" y="662"/>
                  <a:pt x="116" y="662"/>
                </a:cubicBezTo>
                <a:cubicBezTo>
                  <a:pt x="117" y="661"/>
                  <a:pt x="117" y="661"/>
                  <a:pt x="118" y="660"/>
                </a:cubicBezTo>
                <a:cubicBezTo>
                  <a:pt x="113" y="652"/>
                  <a:pt x="113" y="652"/>
                  <a:pt x="113" y="652"/>
                </a:cubicBezTo>
                <a:cubicBezTo>
                  <a:pt x="113" y="651"/>
                  <a:pt x="113" y="650"/>
                  <a:pt x="114" y="649"/>
                </a:cubicBezTo>
                <a:cubicBezTo>
                  <a:pt x="118" y="645"/>
                  <a:pt x="118" y="645"/>
                  <a:pt x="118" y="645"/>
                </a:cubicBezTo>
                <a:cubicBezTo>
                  <a:pt x="119" y="644"/>
                  <a:pt x="121" y="644"/>
                  <a:pt x="122" y="645"/>
                </a:cubicBezTo>
                <a:cubicBezTo>
                  <a:pt x="129" y="650"/>
                  <a:pt x="129" y="650"/>
                  <a:pt x="129" y="650"/>
                </a:cubicBezTo>
                <a:cubicBezTo>
                  <a:pt x="129" y="650"/>
                  <a:pt x="130" y="650"/>
                  <a:pt x="131" y="650"/>
                </a:cubicBezTo>
                <a:cubicBezTo>
                  <a:pt x="133" y="641"/>
                  <a:pt x="133" y="641"/>
                  <a:pt x="133" y="641"/>
                </a:cubicBezTo>
                <a:cubicBezTo>
                  <a:pt x="133" y="640"/>
                  <a:pt x="134" y="639"/>
                  <a:pt x="135" y="639"/>
                </a:cubicBezTo>
                <a:cubicBezTo>
                  <a:pt x="142" y="639"/>
                  <a:pt x="142" y="639"/>
                  <a:pt x="142" y="639"/>
                </a:cubicBezTo>
                <a:cubicBezTo>
                  <a:pt x="143" y="639"/>
                  <a:pt x="144" y="640"/>
                  <a:pt x="144" y="641"/>
                </a:cubicBezTo>
                <a:cubicBezTo>
                  <a:pt x="146" y="650"/>
                  <a:pt x="146" y="650"/>
                  <a:pt x="146" y="650"/>
                </a:cubicBezTo>
                <a:cubicBezTo>
                  <a:pt x="147" y="650"/>
                  <a:pt x="148" y="650"/>
                  <a:pt x="148" y="650"/>
                </a:cubicBezTo>
                <a:cubicBezTo>
                  <a:pt x="156" y="645"/>
                  <a:pt x="156" y="645"/>
                  <a:pt x="156" y="645"/>
                </a:cubicBezTo>
                <a:cubicBezTo>
                  <a:pt x="156" y="644"/>
                  <a:pt x="158" y="644"/>
                  <a:pt x="159" y="645"/>
                </a:cubicBezTo>
                <a:cubicBezTo>
                  <a:pt x="163" y="649"/>
                  <a:pt x="163" y="649"/>
                  <a:pt x="163" y="649"/>
                </a:cubicBezTo>
                <a:cubicBezTo>
                  <a:pt x="164" y="650"/>
                  <a:pt x="164" y="651"/>
                  <a:pt x="164" y="652"/>
                </a:cubicBezTo>
                <a:cubicBezTo>
                  <a:pt x="160" y="660"/>
                  <a:pt x="160" y="660"/>
                  <a:pt x="160" y="660"/>
                </a:cubicBezTo>
                <a:cubicBezTo>
                  <a:pt x="160" y="661"/>
                  <a:pt x="160" y="661"/>
                  <a:pt x="161" y="662"/>
                </a:cubicBezTo>
                <a:cubicBezTo>
                  <a:pt x="170" y="662"/>
                  <a:pt x="170" y="662"/>
                  <a:pt x="170" y="662"/>
                </a:cubicBezTo>
                <a:cubicBezTo>
                  <a:pt x="171" y="662"/>
                  <a:pt x="172" y="663"/>
                  <a:pt x="172" y="664"/>
                </a:cubicBezTo>
                <a:cubicBezTo>
                  <a:pt x="173" y="670"/>
                  <a:pt x="173" y="670"/>
                  <a:pt x="173" y="670"/>
                </a:cubicBezTo>
                <a:cubicBezTo>
                  <a:pt x="173" y="671"/>
                  <a:pt x="173" y="673"/>
                  <a:pt x="172" y="673"/>
                </a:cubicBezTo>
                <a:cubicBezTo>
                  <a:pt x="163" y="676"/>
                  <a:pt x="163" y="676"/>
                  <a:pt x="163" y="676"/>
                </a:cubicBezTo>
                <a:cubicBezTo>
                  <a:pt x="163" y="677"/>
                  <a:pt x="163" y="678"/>
                  <a:pt x="163" y="679"/>
                </a:cubicBezTo>
                <a:cubicBezTo>
                  <a:pt x="170" y="685"/>
                  <a:pt x="170" y="685"/>
                  <a:pt x="170" y="685"/>
                </a:cubicBezTo>
                <a:cubicBezTo>
                  <a:pt x="171" y="686"/>
                  <a:pt x="171" y="687"/>
                  <a:pt x="170" y="688"/>
                </a:cubicBezTo>
                <a:cubicBezTo>
                  <a:pt x="167" y="693"/>
                  <a:pt x="167" y="693"/>
                  <a:pt x="167" y="693"/>
                </a:cubicBezTo>
                <a:cubicBezTo>
                  <a:pt x="167" y="694"/>
                  <a:pt x="166" y="695"/>
                  <a:pt x="164" y="694"/>
                </a:cubicBezTo>
                <a:cubicBezTo>
                  <a:pt x="156" y="692"/>
                  <a:pt x="156" y="692"/>
                  <a:pt x="156" y="692"/>
                </a:cubicBezTo>
                <a:cubicBezTo>
                  <a:pt x="156" y="692"/>
                  <a:pt x="155" y="692"/>
                  <a:pt x="155" y="693"/>
                </a:cubicBezTo>
                <a:cubicBezTo>
                  <a:pt x="156" y="702"/>
                  <a:pt x="156" y="702"/>
                  <a:pt x="156" y="702"/>
                </a:cubicBezTo>
                <a:cubicBezTo>
                  <a:pt x="157" y="703"/>
                  <a:pt x="156" y="704"/>
                  <a:pt x="155" y="704"/>
                </a:cubicBezTo>
                <a:cubicBezTo>
                  <a:pt x="149" y="707"/>
                  <a:pt x="149" y="707"/>
                  <a:pt x="149" y="707"/>
                </a:cubicBezTo>
                <a:cubicBezTo>
                  <a:pt x="148" y="707"/>
                  <a:pt x="147" y="707"/>
                  <a:pt x="147" y="706"/>
                </a:cubicBezTo>
                <a:cubicBezTo>
                  <a:pt x="141" y="698"/>
                  <a:pt x="141" y="698"/>
                  <a:pt x="141" y="698"/>
                </a:cubicBezTo>
                <a:cubicBezTo>
                  <a:pt x="141" y="699"/>
                  <a:pt x="140" y="699"/>
                  <a:pt x="139" y="699"/>
                </a:cubicBezTo>
                <a:cubicBezTo>
                  <a:pt x="138" y="699"/>
                  <a:pt x="138" y="699"/>
                  <a:pt x="138" y="699"/>
                </a:cubicBezTo>
                <a:close/>
                <a:moveTo>
                  <a:pt x="139" y="687"/>
                </a:moveTo>
                <a:cubicBezTo>
                  <a:pt x="146" y="687"/>
                  <a:pt x="152" y="681"/>
                  <a:pt x="152" y="674"/>
                </a:cubicBezTo>
                <a:cubicBezTo>
                  <a:pt x="152" y="666"/>
                  <a:pt x="146" y="660"/>
                  <a:pt x="139" y="660"/>
                </a:cubicBezTo>
                <a:cubicBezTo>
                  <a:pt x="131" y="660"/>
                  <a:pt x="125" y="666"/>
                  <a:pt x="125" y="674"/>
                </a:cubicBezTo>
                <a:cubicBezTo>
                  <a:pt x="125" y="681"/>
                  <a:pt x="131" y="687"/>
                  <a:pt x="139" y="687"/>
                </a:cubicBezTo>
                <a:close/>
                <a:moveTo>
                  <a:pt x="103" y="944"/>
                </a:moveTo>
                <a:cubicBezTo>
                  <a:pt x="99" y="944"/>
                  <a:pt x="97" y="946"/>
                  <a:pt x="97" y="949"/>
                </a:cubicBezTo>
                <a:cubicBezTo>
                  <a:pt x="97" y="952"/>
                  <a:pt x="99" y="955"/>
                  <a:pt x="103" y="955"/>
                </a:cubicBezTo>
                <a:cubicBezTo>
                  <a:pt x="106" y="955"/>
                  <a:pt x="108" y="952"/>
                  <a:pt x="108" y="949"/>
                </a:cubicBezTo>
                <a:cubicBezTo>
                  <a:pt x="108" y="946"/>
                  <a:pt x="106" y="944"/>
                  <a:pt x="103" y="944"/>
                </a:cubicBezTo>
                <a:close/>
                <a:moveTo>
                  <a:pt x="127" y="954"/>
                </a:moveTo>
                <a:cubicBezTo>
                  <a:pt x="88" y="977"/>
                  <a:pt x="88" y="977"/>
                  <a:pt x="88" y="977"/>
                </a:cubicBezTo>
                <a:cubicBezTo>
                  <a:pt x="89" y="970"/>
                  <a:pt x="89" y="970"/>
                  <a:pt x="89" y="970"/>
                </a:cubicBezTo>
                <a:cubicBezTo>
                  <a:pt x="88" y="969"/>
                  <a:pt x="87" y="969"/>
                  <a:pt x="86" y="968"/>
                </a:cubicBezTo>
                <a:cubicBezTo>
                  <a:pt x="82" y="970"/>
                  <a:pt x="80" y="970"/>
                  <a:pt x="79" y="971"/>
                </a:cubicBezTo>
                <a:cubicBezTo>
                  <a:pt x="77" y="967"/>
                  <a:pt x="75" y="964"/>
                  <a:pt x="74" y="961"/>
                </a:cubicBezTo>
                <a:cubicBezTo>
                  <a:pt x="78" y="956"/>
                  <a:pt x="78" y="956"/>
                  <a:pt x="78" y="956"/>
                </a:cubicBezTo>
                <a:cubicBezTo>
                  <a:pt x="78" y="955"/>
                  <a:pt x="78" y="953"/>
                  <a:pt x="78" y="952"/>
                </a:cubicBezTo>
                <a:cubicBezTo>
                  <a:pt x="69" y="949"/>
                  <a:pt x="69" y="949"/>
                  <a:pt x="69" y="949"/>
                </a:cubicBezTo>
                <a:cubicBezTo>
                  <a:pt x="68" y="948"/>
                  <a:pt x="68" y="947"/>
                  <a:pt x="68" y="946"/>
                </a:cubicBezTo>
                <a:cubicBezTo>
                  <a:pt x="69" y="940"/>
                  <a:pt x="69" y="940"/>
                  <a:pt x="69" y="940"/>
                </a:cubicBezTo>
                <a:cubicBezTo>
                  <a:pt x="69" y="939"/>
                  <a:pt x="70" y="938"/>
                  <a:pt x="71" y="938"/>
                </a:cubicBezTo>
                <a:cubicBezTo>
                  <a:pt x="80" y="938"/>
                  <a:pt x="80" y="938"/>
                  <a:pt x="80" y="938"/>
                </a:cubicBezTo>
                <a:cubicBezTo>
                  <a:pt x="81" y="937"/>
                  <a:pt x="81" y="936"/>
                  <a:pt x="82" y="936"/>
                </a:cubicBezTo>
                <a:cubicBezTo>
                  <a:pt x="77" y="928"/>
                  <a:pt x="77" y="928"/>
                  <a:pt x="77" y="928"/>
                </a:cubicBezTo>
                <a:cubicBezTo>
                  <a:pt x="77" y="927"/>
                  <a:pt x="77" y="925"/>
                  <a:pt x="78" y="925"/>
                </a:cubicBezTo>
                <a:cubicBezTo>
                  <a:pt x="82" y="921"/>
                  <a:pt x="82" y="921"/>
                  <a:pt x="82" y="921"/>
                </a:cubicBezTo>
                <a:cubicBezTo>
                  <a:pt x="83" y="920"/>
                  <a:pt x="85" y="920"/>
                  <a:pt x="86" y="921"/>
                </a:cubicBezTo>
                <a:cubicBezTo>
                  <a:pt x="93" y="926"/>
                  <a:pt x="93" y="926"/>
                  <a:pt x="93" y="926"/>
                </a:cubicBezTo>
                <a:cubicBezTo>
                  <a:pt x="93" y="926"/>
                  <a:pt x="94" y="925"/>
                  <a:pt x="95" y="925"/>
                </a:cubicBezTo>
                <a:cubicBezTo>
                  <a:pt x="97" y="916"/>
                  <a:pt x="97" y="916"/>
                  <a:pt x="97" y="916"/>
                </a:cubicBezTo>
                <a:cubicBezTo>
                  <a:pt x="97" y="915"/>
                  <a:pt x="98" y="914"/>
                  <a:pt x="99" y="914"/>
                </a:cubicBezTo>
                <a:cubicBezTo>
                  <a:pt x="106" y="914"/>
                  <a:pt x="106" y="914"/>
                  <a:pt x="106" y="914"/>
                </a:cubicBezTo>
                <a:cubicBezTo>
                  <a:pt x="107" y="914"/>
                  <a:pt x="108" y="915"/>
                  <a:pt x="108" y="916"/>
                </a:cubicBezTo>
                <a:cubicBezTo>
                  <a:pt x="110" y="925"/>
                  <a:pt x="110" y="925"/>
                  <a:pt x="110" y="925"/>
                </a:cubicBezTo>
                <a:cubicBezTo>
                  <a:pt x="111" y="925"/>
                  <a:pt x="112" y="926"/>
                  <a:pt x="112" y="926"/>
                </a:cubicBezTo>
                <a:cubicBezTo>
                  <a:pt x="120" y="921"/>
                  <a:pt x="120" y="921"/>
                  <a:pt x="120" y="921"/>
                </a:cubicBezTo>
                <a:cubicBezTo>
                  <a:pt x="120" y="920"/>
                  <a:pt x="122" y="920"/>
                  <a:pt x="123" y="921"/>
                </a:cubicBezTo>
                <a:cubicBezTo>
                  <a:pt x="127" y="925"/>
                  <a:pt x="127" y="925"/>
                  <a:pt x="127" y="925"/>
                </a:cubicBezTo>
                <a:cubicBezTo>
                  <a:pt x="128" y="925"/>
                  <a:pt x="128" y="927"/>
                  <a:pt x="128" y="928"/>
                </a:cubicBezTo>
                <a:cubicBezTo>
                  <a:pt x="124" y="936"/>
                  <a:pt x="124" y="936"/>
                  <a:pt x="124" y="936"/>
                </a:cubicBezTo>
                <a:cubicBezTo>
                  <a:pt x="124" y="936"/>
                  <a:pt x="124" y="937"/>
                  <a:pt x="125" y="938"/>
                </a:cubicBezTo>
                <a:cubicBezTo>
                  <a:pt x="134" y="938"/>
                  <a:pt x="134" y="938"/>
                  <a:pt x="134" y="938"/>
                </a:cubicBezTo>
                <a:cubicBezTo>
                  <a:pt x="135" y="938"/>
                  <a:pt x="136" y="939"/>
                  <a:pt x="136" y="940"/>
                </a:cubicBezTo>
                <a:cubicBezTo>
                  <a:pt x="137" y="946"/>
                  <a:pt x="137" y="946"/>
                  <a:pt x="137" y="946"/>
                </a:cubicBezTo>
                <a:cubicBezTo>
                  <a:pt x="137" y="947"/>
                  <a:pt x="137" y="948"/>
                  <a:pt x="136" y="949"/>
                </a:cubicBezTo>
                <a:cubicBezTo>
                  <a:pt x="127" y="952"/>
                  <a:pt x="127" y="952"/>
                  <a:pt x="127" y="952"/>
                </a:cubicBezTo>
                <a:cubicBezTo>
                  <a:pt x="127" y="953"/>
                  <a:pt x="127" y="953"/>
                  <a:pt x="127" y="954"/>
                </a:cubicBezTo>
                <a:close/>
                <a:moveTo>
                  <a:pt x="116" y="949"/>
                </a:moveTo>
                <a:cubicBezTo>
                  <a:pt x="116" y="942"/>
                  <a:pt x="110" y="936"/>
                  <a:pt x="103" y="936"/>
                </a:cubicBezTo>
                <a:cubicBezTo>
                  <a:pt x="95" y="936"/>
                  <a:pt x="89" y="942"/>
                  <a:pt x="89" y="949"/>
                </a:cubicBezTo>
                <a:cubicBezTo>
                  <a:pt x="89" y="957"/>
                  <a:pt x="95" y="962"/>
                  <a:pt x="103" y="962"/>
                </a:cubicBezTo>
                <a:cubicBezTo>
                  <a:pt x="110" y="962"/>
                  <a:pt x="116" y="957"/>
                  <a:pt x="116" y="949"/>
                </a:cubicBezTo>
                <a:close/>
                <a:moveTo>
                  <a:pt x="504" y="18"/>
                </a:moveTo>
                <a:cubicBezTo>
                  <a:pt x="504" y="18"/>
                  <a:pt x="504" y="18"/>
                  <a:pt x="506" y="17"/>
                </a:cubicBezTo>
                <a:cubicBezTo>
                  <a:pt x="505" y="17"/>
                  <a:pt x="503" y="17"/>
                  <a:pt x="502" y="18"/>
                </a:cubicBezTo>
                <a:cubicBezTo>
                  <a:pt x="503" y="18"/>
                  <a:pt x="503" y="18"/>
                  <a:pt x="504" y="18"/>
                </a:cubicBezTo>
                <a:close/>
                <a:moveTo>
                  <a:pt x="551" y="17"/>
                </a:moveTo>
                <a:cubicBezTo>
                  <a:pt x="551" y="17"/>
                  <a:pt x="551" y="17"/>
                  <a:pt x="557" y="19"/>
                </a:cubicBezTo>
                <a:cubicBezTo>
                  <a:pt x="558" y="19"/>
                  <a:pt x="559" y="19"/>
                  <a:pt x="559" y="18"/>
                </a:cubicBezTo>
                <a:cubicBezTo>
                  <a:pt x="559" y="18"/>
                  <a:pt x="559" y="18"/>
                  <a:pt x="564" y="10"/>
                </a:cubicBezTo>
                <a:cubicBezTo>
                  <a:pt x="564" y="10"/>
                  <a:pt x="564" y="10"/>
                  <a:pt x="564" y="10"/>
                </a:cubicBezTo>
                <a:cubicBezTo>
                  <a:pt x="565" y="10"/>
                  <a:pt x="566" y="10"/>
                  <a:pt x="567" y="9"/>
                </a:cubicBezTo>
                <a:cubicBezTo>
                  <a:pt x="567" y="9"/>
                  <a:pt x="567" y="9"/>
                  <a:pt x="572" y="17"/>
                </a:cubicBezTo>
                <a:cubicBezTo>
                  <a:pt x="573" y="18"/>
                  <a:pt x="574" y="18"/>
                  <a:pt x="575" y="18"/>
                </a:cubicBezTo>
                <a:cubicBezTo>
                  <a:pt x="575" y="18"/>
                  <a:pt x="575" y="18"/>
                  <a:pt x="581" y="15"/>
                </a:cubicBezTo>
                <a:cubicBezTo>
                  <a:pt x="582" y="15"/>
                  <a:pt x="582" y="14"/>
                  <a:pt x="582" y="13"/>
                </a:cubicBezTo>
                <a:cubicBezTo>
                  <a:pt x="582" y="13"/>
                  <a:pt x="582" y="13"/>
                  <a:pt x="580" y="4"/>
                </a:cubicBezTo>
                <a:cubicBezTo>
                  <a:pt x="570" y="5"/>
                  <a:pt x="560" y="7"/>
                  <a:pt x="550" y="8"/>
                </a:cubicBezTo>
                <a:cubicBezTo>
                  <a:pt x="550" y="9"/>
                  <a:pt x="549" y="11"/>
                  <a:pt x="549" y="14"/>
                </a:cubicBezTo>
                <a:cubicBezTo>
                  <a:pt x="549" y="16"/>
                  <a:pt x="550" y="17"/>
                  <a:pt x="551" y="17"/>
                </a:cubicBezTo>
                <a:close/>
                <a:moveTo>
                  <a:pt x="590" y="5"/>
                </a:moveTo>
                <a:cubicBezTo>
                  <a:pt x="591" y="6"/>
                  <a:pt x="592" y="5"/>
                  <a:pt x="593" y="4"/>
                </a:cubicBezTo>
                <a:cubicBezTo>
                  <a:pt x="593" y="4"/>
                  <a:pt x="593" y="4"/>
                  <a:pt x="594" y="3"/>
                </a:cubicBezTo>
                <a:cubicBezTo>
                  <a:pt x="590" y="3"/>
                  <a:pt x="587" y="3"/>
                  <a:pt x="584" y="4"/>
                </a:cubicBezTo>
                <a:cubicBezTo>
                  <a:pt x="585" y="4"/>
                  <a:pt x="587" y="5"/>
                  <a:pt x="590" y="5"/>
                </a:cubicBezTo>
                <a:close/>
                <a:moveTo>
                  <a:pt x="179" y="916"/>
                </a:moveTo>
                <a:cubicBezTo>
                  <a:pt x="179" y="915"/>
                  <a:pt x="178" y="914"/>
                  <a:pt x="177" y="914"/>
                </a:cubicBezTo>
                <a:cubicBezTo>
                  <a:pt x="177" y="914"/>
                  <a:pt x="177" y="914"/>
                  <a:pt x="170" y="914"/>
                </a:cubicBezTo>
                <a:cubicBezTo>
                  <a:pt x="169" y="914"/>
                  <a:pt x="168" y="915"/>
                  <a:pt x="168" y="916"/>
                </a:cubicBezTo>
                <a:cubicBezTo>
                  <a:pt x="168" y="916"/>
                  <a:pt x="168" y="916"/>
                  <a:pt x="166" y="925"/>
                </a:cubicBezTo>
                <a:cubicBezTo>
                  <a:pt x="165" y="925"/>
                  <a:pt x="164" y="926"/>
                  <a:pt x="163" y="926"/>
                </a:cubicBezTo>
                <a:cubicBezTo>
                  <a:pt x="163" y="926"/>
                  <a:pt x="163" y="926"/>
                  <a:pt x="156" y="921"/>
                </a:cubicBezTo>
                <a:cubicBezTo>
                  <a:pt x="155" y="920"/>
                  <a:pt x="154" y="920"/>
                  <a:pt x="153" y="921"/>
                </a:cubicBezTo>
                <a:cubicBezTo>
                  <a:pt x="153" y="921"/>
                  <a:pt x="153" y="921"/>
                  <a:pt x="149" y="925"/>
                </a:cubicBezTo>
                <a:cubicBezTo>
                  <a:pt x="148" y="925"/>
                  <a:pt x="148" y="927"/>
                  <a:pt x="148" y="928"/>
                </a:cubicBezTo>
                <a:cubicBezTo>
                  <a:pt x="148" y="928"/>
                  <a:pt x="148" y="928"/>
                  <a:pt x="152" y="936"/>
                </a:cubicBezTo>
                <a:cubicBezTo>
                  <a:pt x="152" y="936"/>
                  <a:pt x="151" y="937"/>
                  <a:pt x="151" y="938"/>
                </a:cubicBezTo>
                <a:cubicBezTo>
                  <a:pt x="151" y="938"/>
                  <a:pt x="151" y="938"/>
                  <a:pt x="142" y="938"/>
                </a:cubicBezTo>
                <a:cubicBezTo>
                  <a:pt x="141" y="938"/>
                  <a:pt x="140" y="939"/>
                  <a:pt x="140" y="940"/>
                </a:cubicBezTo>
                <a:cubicBezTo>
                  <a:pt x="140" y="940"/>
                  <a:pt x="140" y="940"/>
                  <a:pt x="139" y="946"/>
                </a:cubicBezTo>
                <a:cubicBezTo>
                  <a:pt x="139" y="946"/>
                  <a:pt x="139" y="947"/>
                  <a:pt x="139" y="947"/>
                </a:cubicBezTo>
                <a:cubicBezTo>
                  <a:pt x="180" y="923"/>
                  <a:pt x="180" y="923"/>
                  <a:pt x="180" y="923"/>
                </a:cubicBezTo>
                <a:cubicBezTo>
                  <a:pt x="180" y="922"/>
                  <a:pt x="180" y="920"/>
                  <a:pt x="179" y="916"/>
                </a:cubicBezTo>
                <a:close/>
                <a:moveTo>
                  <a:pt x="632" y="88"/>
                </a:moveTo>
                <a:cubicBezTo>
                  <a:pt x="638" y="88"/>
                  <a:pt x="638" y="88"/>
                  <a:pt x="638" y="88"/>
                </a:cubicBezTo>
                <a:cubicBezTo>
                  <a:pt x="639" y="88"/>
                  <a:pt x="640" y="88"/>
                  <a:pt x="640" y="89"/>
                </a:cubicBezTo>
                <a:cubicBezTo>
                  <a:pt x="642" y="98"/>
                  <a:pt x="642" y="98"/>
                  <a:pt x="642" y="98"/>
                </a:cubicBezTo>
                <a:cubicBezTo>
                  <a:pt x="643" y="99"/>
                  <a:pt x="644" y="99"/>
                  <a:pt x="645" y="99"/>
                </a:cubicBezTo>
                <a:cubicBezTo>
                  <a:pt x="647" y="98"/>
                  <a:pt x="648" y="97"/>
                  <a:pt x="649" y="96"/>
                </a:cubicBezTo>
                <a:cubicBezTo>
                  <a:pt x="649" y="154"/>
                  <a:pt x="649" y="154"/>
                  <a:pt x="649" y="154"/>
                </a:cubicBezTo>
                <a:cubicBezTo>
                  <a:pt x="646" y="156"/>
                  <a:pt x="646" y="156"/>
                  <a:pt x="646" y="156"/>
                </a:cubicBezTo>
                <a:cubicBezTo>
                  <a:pt x="645" y="156"/>
                  <a:pt x="644" y="156"/>
                  <a:pt x="643" y="155"/>
                </a:cubicBezTo>
                <a:cubicBezTo>
                  <a:pt x="638" y="147"/>
                  <a:pt x="638" y="147"/>
                  <a:pt x="638" y="147"/>
                </a:cubicBezTo>
                <a:cubicBezTo>
                  <a:pt x="637" y="148"/>
                  <a:pt x="636" y="148"/>
                  <a:pt x="635" y="148"/>
                </a:cubicBezTo>
                <a:cubicBezTo>
                  <a:pt x="635" y="148"/>
                  <a:pt x="635" y="148"/>
                  <a:pt x="635" y="148"/>
                </a:cubicBezTo>
                <a:cubicBezTo>
                  <a:pt x="630" y="156"/>
                  <a:pt x="630" y="156"/>
                  <a:pt x="630" y="156"/>
                </a:cubicBezTo>
                <a:cubicBezTo>
                  <a:pt x="630" y="156"/>
                  <a:pt x="629" y="157"/>
                  <a:pt x="628" y="156"/>
                </a:cubicBezTo>
                <a:cubicBezTo>
                  <a:pt x="621" y="155"/>
                  <a:pt x="621" y="155"/>
                  <a:pt x="621" y="155"/>
                </a:cubicBezTo>
                <a:cubicBezTo>
                  <a:pt x="621" y="154"/>
                  <a:pt x="620" y="153"/>
                  <a:pt x="620" y="152"/>
                </a:cubicBezTo>
                <a:cubicBezTo>
                  <a:pt x="621" y="143"/>
                  <a:pt x="621" y="143"/>
                  <a:pt x="621" y="143"/>
                </a:cubicBezTo>
                <a:cubicBezTo>
                  <a:pt x="620" y="143"/>
                  <a:pt x="619" y="142"/>
                  <a:pt x="618" y="141"/>
                </a:cubicBezTo>
                <a:cubicBezTo>
                  <a:pt x="610" y="144"/>
                  <a:pt x="610" y="144"/>
                  <a:pt x="610" y="144"/>
                </a:cubicBezTo>
                <a:cubicBezTo>
                  <a:pt x="609" y="145"/>
                  <a:pt x="608" y="144"/>
                  <a:pt x="607" y="144"/>
                </a:cubicBezTo>
                <a:cubicBezTo>
                  <a:pt x="604" y="138"/>
                  <a:pt x="604" y="138"/>
                  <a:pt x="604" y="138"/>
                </a:cubicBezTo>
                <a:cubicBezTo>
                  <a:pt x="603" y="137"/>
                  <a:pt x="603" y="136"/>
                  <a:pt x="604" y="135"/>
                </a:cubicBezTo>
                <a:cubicBezTo>
                  <a:pt x="611" y="129"/>
                  <a:pt x="611" y="129"/>
                  <a:pt x="611" y="129"/>
                </a:cubicBezTo>
                <a:cubicBezTo>
                  <a:pt x="610" y="128"/>
                  <a:pt x="610" y="126"/>
                  <a:pt x="610" y="125"/>
                </a:cubicBezTo>
                <a:cubicBezTo>
                  <a:pt x="602" y="122"/>
                  <a:pt x="602" y="122"/>
                  <a:pt x="602" y="122"/>
                </a:cubicBezTo>
                <a:cubicBezTo>
                  <a:pt x="601" y="121"/>
                  <a:pt x="600" y="120"/>
                  <a:pt x="600" y="119"/>
                </a:cubicBezTo>
                <a:cubicBezTo>
                  <a:pt x="601" y="113"/>
                  <a:pt x="601" y="113"/>
                  <a:pt x="601" y="113"/>
                </a:cubicBezTo>
                <a:cubicBezTo>
                  <a:pt x="602" y="112"/>
                  <a:pt x="602" y="111"/>
                  <a:pt x="604" y="111"/>
                </a:cubicBezTo>
                <a:cubicBezTo>
                  <a:pt x="613" y="111"/>
                  <a:pt x="613" y="111"/>
                  <a:pt x="613" y="111"/>
                </a:cubicBezTo>
                <a:cubicBezTo>
                  <a:pt x="613" y="110"/>
                  <a:pt x="613" y="109"/>
                  <a:pt x="614" y="109"/>
                </a:cubicBezTo>
                <a:cubicBezTo>
                  <a:pt x="609" y="101"/>
                  <a:pt x="609" y="101"/>
                  <a:pt x="609" y="101"/>
                </a:cubicBezTo>
                <a:cubicBezTo>
                  <a:pt x="609" y="100"/>
                  <a:pt x="609" y="99"/>
                  <a:pt x="610" y="98"/>
                </a:cubicBezTo>
                <a:cubicBezTo>
                  <a:pt x="615" y="94"/>
                  <a:pt x="615" y="94"/>
                  <a:pt x="615" y="94"/>
                </a:cubicBezTo>
                <a:cubicBezTo>
                  <a:pt x="616" y="93"/>
                  <a:pt x="617" y="93"/>
                  <a:pt x="618" y="94"/>
                </a:cubicBezTo>
                <a:cubicBezTo>
                  <a:pt x="625" y="99"/>
                  <a:pt x="625" y="99"/>
                  <a:pt x="625" y="99"/>
                </a:cubicBezTo>
                <a:cubicBezTo>
                  <a:pt x="626" y="99"/>
                  <a:pt x="627" y="99"/>
                  <a:pt x="628" y="98"/>
                </a:cubicBezTo>
                <a:cubicBezTo>
                  <a:pt x="629" y="89"/>
                  <a:pt x="629" y="89"/>
                  <a:pt x="629" y="89"/>
                </a:cubicBezTo>
                <a:cubicBezTo>
                  <a:pt x="630" y="88"/>
                  <a:pt x="631" y="88"/>
                  <a:pt x="632" y="88"/>
                </a:cubicBezTo>
                <a:close/>
                <a:moveTo>
                  <a:pt x="635" y="109"/>
                </a:moveTo>
                <a:cubicBezTo>
                  <a:pt x="628" y="109"/>
                  <a:pt x="621" y="115"/>
                  <a:pt x="621" y="122"/>
                </a:cubicBezTo>
                <a:cubicBezTo>
                  <a:pt x="621" y="130"/>
                  <a:pt x="628" y="136"/>
                  <a:pt x="635" y="136"/>
                </a:cubicBezTo>
                <a:cubicBezTo>
                  <a:pt x="642" y="136"/>
                  <a:pt x="648" y="130"/>
                  <a:pt x="648" y="122"/>
                </a:cubicBezTo>
                <a:cubicBezTo>
                  <a:pt x="648" y="115"/>
                  <a:pt x="642" y="109"/>
                  <a:pt x="635" y="109"/>
                </a:cubicBezTo>
                <a:close/>
                <a:moveTo>
                  <a:pt x="564" y="266"/>
                </a:moveTo>
                <a:cubicBezTo>
                  <a:pt x="567" y="266"/>
                  <a:pt x="570" y="263"/>
                  <a:pt x="570" y="260"/>
                </a:cubicBezTo>
                <a:cubicBezTo>
                  <a:pt x="570" y="257"/>
                  <a:pt x="567" y="255"/>
                  <a:pt x="564" y="255"/>
                </a:cubicBezTo>
                <a:cubicBezTo>
                  <a:pt x="561" y="255"/>
                  <a:pt x="558" y="257"/>
                  <a:pt x="558" y="260"/>
                </a:cubicBezTo>
                <a:cubicBezTo>
                  <a:pt x="558" y="263"/>
                  <a:pt x="561" y="266"/>
                  <a:pt x="564" y="266"/>
                </a:cubicBezTo>
                <a:close/>
                <a:moveTo>
                  <a:pt x="561" y="225"/>
                </a:moveTo>
                <a:cubicBezTo>
                  <a:pt x="567" y="225"/>
                  <a:pt x="567" y="225"/>
                  <a:pt x="567" y="225"/>
                </a:cubicBezTo>
                <a:cubicBezTo>
                  <a:pt x="568" y="225"/>
                  <a:pt x="569" y="226"/>
                  <a:pt x="569" y="227"/>
                </a:cubicBezTo>
                <a:cubicBezTo>
                  <a:pt x="571" y="236"/>
                  <a:pt x="571" y="236"/>
                  <a:pt x="571" y="236"/>
                </a:cubicBezTo>
                <a:cubicBezTo>
                  <a:pt x="572" y="236"/>
                  <a:pt x="573" y="237"/>
                  <a:pt x="574" y="237"/>
                </a:cubicBezTo>
                <a:cubicBezTo>
                  <a:pt x="581" y="232"/>
                  <a:pt x="581" y="232"/>
                  <a:pt x="581" y="232"/>
                </a:cubicBezTo>
                <a:cubicBezTo>
                  <a:pt x="582" y="231"/>
                  <a:pt x="583" y="231"/>
                  <a:pt x="584" y="232"/>
                </a:cubicBezTo>
                <a:cubicBezTo>
                  <a:pt x="589" y="236"/>
                  <a:pt x="589" y="236"/>
                  <a:pt x="589" y="236"/>
                </a:cubicBezTo>
                <a:cubicBezTo>
                  <a:pt x="589" y="236"/>
                  <a:pt x="590" y="238"/>
                  <a:pt x="589" y="239"/>
                </a:cubicBezTo>
                <a:cubicBezTo>
                  <a:pt x="585" y="247"/>
                  <a:pt x="585" y="247"/>
                  <a:pt x="585" y="247"/>
                </a:cubicBezTo>
                <a:cubicBezTo>
                  <a:pt x="585" y="247"/>
                  <a:pt x="586" y="248"/>
                  <a:pt x="586" y="249"/>
                </a:cubicBezTo>
                <a:cubicBezTo>
                  <a:pt x="595" y="249"/>
                  <a:pt x="595" y="249"/>
                  <a:pt x="595" y="249"/>
                </a:cubicBezTo>
                <a:cubicBezTo>
                  <a:pt x="596" y="249"/>
                  <a:pt x="597" y="250"/>
                  <a:pt x="597" y="251"/>
                </a:cubicBezTo>
                <a:cubicBezTo>
                  <a:pt x="599" y="257"/>
                  <a:pt x="599" y="257"/>
                  <a:pt x="599" y="257"/>
                </a:cubicBezTo>
                <a:cubicBezTo>
                  <a:pt x="599" y="258"/>
                  <a:pt x="598" y="259"/>
                  <a:pt x="597" y="260"/>
                </a:cubicBezTo>
                <a:cubicBezTo>
                  <a:pt x="589" y="263"/>
                  <a:pt x="589" y="263"/>
                  <a:pt x="589" y="263"/>
                </a:cubicBezTo>
                <a:cubicBezTo>
                  <a:pt x="589" y="264"/>
                  <a:pt x="589" y="265"/>
                  <a:pt x="588" y="266"/>
                </a:cubicBezTo>
                <a:cubicBezTo>
                  <a:pt x="595" y="272"/>
                  <a:pt x="595" y="272"/>
                  <a:pt x="595" y="272"/>
                </a:cubicBezTo>
                <a:cubicBezTo>
                  <a:pt x="596" y="272"/>
                  <a:pt x="596" y="273"/>
                  <a:pt x="596" y="274"/>
                </a:cubicBezTo>
                <a:cubicBezTo>
                  <a:pt x="593" y="280"/>
                  <a:pt x="593" y="280"/>
                  <a:pt x="593" y="280"/>
                </a:cubicBezTo>
                <a:cubicBezTo>
                  <a:pt x="592" y="281"/>
                  <a:pt x="591" y="281"/>
                  <a:pt x="590" y="281"/>
                </a:cubicBezTo>
                <a:cubicBezTo>
                  <a:pt x="581" y="278"/>
                  <a:pt x="581" y="278"/>
                  <a:pt x="581" y="278"/>
                </a:cubicBezTo>
                <a:cubicBezTo>
                  <a:pt x="581" y="279"/>
                  <a:pt x="581" y="279"/>
                  <a:pt x="580" y="280"/>
                </a:cubicBezTo>
                <a:cubicBezTo>
                  <a:pt x="582" y="288"/>
                  <a:pt x="582" y="288"/>
                  <a:pt x="582" y="288"/>
                </a:cubicBezTo>
                <a:cubicBezTo>
                  <a:pt x="582" y="289"/>
                  <a:pt x="582" y="291"/>
                  <a:pt x="581" y="291"/>
                </a:cubicBezTo>
                <a:cubicBezTo>
                  <a:pt x="575" y="293"/>
                  <a:pt x="575" y="293"/>
                  <a:pt x="575" y="293"/>
                </a:cubicBezTo>
                <a:cubicBezTo>
                  <a:pt x="574" y="294"/>
                  <a:pt x="573" y="293"/>
                  <a:pt x="572" y="293"/>
                </a:cubicBezTo>
                <a:cubicBezTo>
                  <a:pt x="567" y="285"/>
                  <a:pt x="567" y="285"/>
                  <a:pt x="567" y="285"/>
                </a:cubicBezTo>
                <a:cubicBezTo>
                  <a:pt x="566" y="285"/>
                  <a:pt x="565" y="285"/>
                  <a:pt x="564" y="285"/>
                </a:cubicBezTo>
                <a:cubicBezTo>
                  <a:pt x="564" y="285"/>
                  <a:pt x="564" y="285"/>
                  <a:pt x="564" y="285"/>
                </a:cubicBezTo>
                <a:cubicBezTo>
                  <a:pt x="559" y="293"/>
                  <a:pt x="559" y="293"/>
                  <a:pt x="559" y="293"/>
                </a:cubicBezTo>
                <a:cubicBezTo>
                  <a:pt x="559" y="294"/>
                  <a:pt x="558" y="295"/>
                  <a:pt x="557" y="294"/>
                </a:cubicBezTo>
                <a:cubicBezTo>
                  <a:pt x="551" y="292"/>
                  <a:pt x="551" y="292"/>
                  <a:pt x="551" y="292"/>
                </a:cubicBezTo>
                <a:cubicBezTo>
                  <a:pt x="550" y="292"/>
                  <a:pt x="549" y="291"/>
                  <a:pt x="549" y="290"/>
                </a:cubicBezTo>
                <a:cubicBezTo>
                  <a:pt x="550" y="281"/>
                  <a:pt x="550" y="281"/>
                  <a:pt x="550" y="281"/>
                </a:cubicBezTo>
                <a:cubicBezTo>
                  <a:pt x="549" y="280"/>
                  <a:pt x="548" y="280"/>
                  <a:pt x="547" y="279"/>
                </a:cubicBezTo>
                <a:cubicBezTo>
                  <a:pt x="539" y="282"/>
                  <a:pt x="539" y="282"/>
                  <a:pt x="539" y="282"/>
                </a:cubicBezTo>
                <a:cubicBezTo>
                  <a:pt x="538" y="283"/>
                  <a:pt x="537" y="282"/>
                  <a:pt x="536" y="281"/>
                </a:cubicBezTo>
                <a:cubicBezTo>
                  <a:pt x="533" y="276"/>
                  <a:pt x="533" y="276"/>
                  <a:pt x="533" y="276"/>
                </a:cubicBezTo>
                <a:cubicBezTo>
                  <a:pt x="532" y="275"/>
                  <a:pt x="532" y="274"/>
                  <a:pt x="533" y="273"/>
                </a:cubicBezTo>
                <a:cubicBezTo>
                  <a:pt x="540" y="267"/>
                  <a:pt x="540" y="267"/>
                  <a:pt x="540" y="267"/>
                </a:cubicBezTo>
                <a:cubicBezTo>
                  <a:pt x="540" y="266"/>
                  <a:pt x="539" y="264"/>
                  <a:pt x="539" y="263"/>
                </a:cubicBezTo>
                <a:cubicBezTo>
                  <a:pt x="531" y="260"/>
                  <a:pt x="531" y="260"/>
                  <a:pt x="531" y="260"/>
                </a:cubicBezTo>
                <a:cubicBezTo>
                  <a:pt x="530" y="259"/>
                  <a:pt x="529" y="258"/>
                  <a:pt x="529" y="257"/>
                </a:cubicBezTo>
                <a:cubicBezTo>
                  <a:pt x="530" y="251"/>
                  <a:pt x="530" y="251"/>
                  <a:pt x="530" y="251"/>
                </a:cubicBezTo>
                <a:cubicBezTo>
                  <a:pt x="531" y="250"/>
                  <a:pt x="532" y="249"/>
                  <a:pt x="533" y="249"/>
                </a:cubicBezTo>
                <a:cubicBezTo>
                  <a:pt x="542" y="249"/>
                  <a:pt x="542" y="249"/>
                  <a:pt x="542" y="249"/>
                </a:cubicBezTo>
                <a:cubicBezTo>
                  <a:pt x="542" y="248"/>
                  <a:pt x="543" y="247"/>
                  <a:pt x="543" y="247"/>
                </a:cubicBezTo>
                <a:cubicBezTo>
                  <a:pt x="539" y="239"/>
                  <a:pt x="539" y="239"/>
                  <a:pt x="539" y="239"/>
                </a:cubicBezTo>
                <a:cubicBezTo>
                  <a:pt x="538" y="238"/>
                  <a:pt x="538" y="236"/>
                  <a:pt x="539" y="236"/>
                </a:cubicBezTo>
                <a:cubicBezTo>
                  <a:pt x="544" y="232"/>
                  <a:pt x="544" y="232"/>
                  <a:pt x="544" y="232"/>
                </a:cubicBezTo>
                <a:cubicBezTo>
                  <a:pt x="545" y="231"/>
                  <a:pt x="546" y="231"/>
                  <a:pt x="547" y="232"/>
                </a:cubicBezTo>
                <a:cubicBezTo>
                  <a:pt x="554" y="237"/>
                  <a:pt x="554" y="237"/>
                  <a:pt x="554" y="237"/>
                </a:cubicBezTo>
                <a:cubicBezTo>
                  <a:pt x="555" y="237"/>
                  <a:pt x="556" y="236"/>
                  <a:pt x="557" y="236"/>
                </a:cubicBezTo>
                <a:cubicBezTo>
                  <a:pt x="559" y="227"/>
                  <a:pt x="559" y="227"/>
                  <a:pt x="559" y="227"/>
                </a:cubicBezTo>
                <a:cubicBezTo>
                  <a:pt x="559" y="226"/>
                  <a:pt x="560" y="225"/>
                  <a:pt x="561" y="225"/>
                </a:cubicBezTo>
                <a:close/>
                <a:moveTo>
                  <a:pt x="564" y="247"/>
                </a:moveTo>
                <a:cubicBezTo>
                  <a:pt x="557" y="247"/>
                  <a:pt x="551" y="253"/>
                  <a:pt x="551" y="260"/>
                </a:cubicBezTo>
                <a:cubicBezTo>
                  <a:pt x="551" y="268"/>
                  <a:pt x="557" y="273"/>
                  <a:pt x="564" y="273"/>
                </a:cubicBezTo>
                <a:cubicBezTo>
                  <a:pt x="571" y="273"/>
                  <a:pt x="577" y="268"/>
                  <a:pt x="577" y="260"/>
                </a:cubicBezTo>
                <a:cubicBezTo>
                  <a:pt x="577" y="253"/>
                  <a:pt x="571" y="247"/>
                  <a:pt x="564" y="247"/>
                </a:cubicBezTo>
                <a:close/>
                <a:moveTo>
                  <a:pt x="632" y="225"/>
                </a:moveTo>
                <a:cubicBezTo>
                  <a:pt x="638" y="225"/>
                  <a:pt x="638" y="225"/>
                  <a:pt x="638" y="225"/>
                </a:cubicBezTo>
                <a:cubicBezTo>
                  <a:pt x="639" y="225"/>
                  <a:pt x="640" y="226"/>
                  <a:pt x="640" y="227"/>
                </a:cubicBezTo>
                <a:cubicBezTo>
                  <a:pt x="642" y="236"/>
                  <a:pt x="642" y="236"/>
                  <a:pt x="642" y="236"/>
                </a:cubicBezTo>
                <a:cubicBezTo>
                  <a:pt x="643" y="236"/>
                  <a:pt x="644" y="237"/>
                  <a:pt x="645" y="237"/>
                </a:cubicBezTo>
                <a:cubicBezTo>
                  <a:pt x="647" y="236"/>
                  <a:pt x="648" y="234"/>
                  <a:pt x="649" y="234"/>
                </a:cubicBezTo>
                <a:cubicBezTo>
                  <a:pt x="649" y="292"/>
                  <a:pt x="649" y="292"/>
                  <a:pt x="649" y="292"/>
                </a:cubicBezTo>
                <a:cubicBezTo>
                  <a:pt x="646" y="293"/>
                  <a:pt x="646" y="293"/>
                  <a:pt x="646" y="293"/>
                </a:cubicBezTo>
                <a:cubicBezTo>
                  <a:pt x="645" y="294"/>
                  <a:pt x="644" y="293"/>
                  <a:pt x="643" y="293"/>
                </a:cubicBezTo>
                <a:cubicBezTo>
                  <a:pt x="638" y="285"/>
                  <a:pt x="638" y="285"/>
                  <a:pt x="638" y="285"/>
                </a:cubicBezTo>
                <a:cubicBezTo>
                  <a:pt x="637" y="285"/>
                  <a:pt x="636" y="285"/>
                  <a:pt x="635" y="285"/>
                </a:cubicBezTo>
                <a:cubicBezTo>
                  <a:pt x="635" y="285"/>
                  <a:pt x="635" y="285"/>
                  <a:pt x="635" y="285"/>
                </a:cubicBezTo>
                <a:cubicBezTo>
                  <a:pt x="630" y="293"/>
                  <a:pt x="630" y="293"/>
                  <a:pt x="630" y="293"/>
                </a:cubicBezTo>
                <a:cubicBezTo>
                  <a:pt x="630" y="294"/>
                  <a:pt x="629" y="295"/>
                  <a:pt x="628" y="294"/>
                </a:cubicBezTo>
                <a:cubicBezTo>
                  <a:pt x="621" y="292"/>
                  <a:pt x="621" y="292"/>
                  <a:pt x="621" y="292"/>
                </a:cubicBezTo>
                <a:cubicBezTo>
                  <a:pt x="621" y="292"/>
                  <a:pt x="620" y="291"/>
                  <a:pt x="620" y="290"/>
                </a:cubicBezTo>
                <a:cubicBezTo>
                  <a:pt x="621" y="281"/>
                  <a:pt x="621" y="281"/>
                  <a:pt x="621" y="281"/>
                </a:cubicBezTo>
                <a:cubicBezTo>
                  <a:pt x="620" y="280"/>
                  <a:pt x="619" y="280"/>
                  <a:pt x="618" y="279"/>
                </a:cubicBezTo>
                <a:cubicBezTo>
                  <a:pt x="610" y="282"/>
                  <a:pt x="610" y="282"/>
                  <a:pt x="610" y="282"/>
                </a:cubicBezTo>
                <a:cubicBezTo>
                  <a:pt x="609" y="283"/>
                  <a:pt x="608" y="282"/>
                  <a:pt x="607" y="281"/>
                </a:cubicBezTo>
                <a:cubicBezTo>
                  <a:pt x="604" y="276"/>
                  <a:pt x="604" y="276"/>
                  <a:pt x="604" y="276"/>
                </a:cubicBezTo>
                <a:cubicBezTo>
                  <a:pt x="603" y="275"/>
                  <a:pt x="603" y="274"/>
                  <a:pt x="604" y="273"/>
                </a:cubicBezTo>
                <a:cubicBezTo>
                  <a:pt x="611" y="267"/>
                  <a:pt x="611" y="267"/>
                  <a:pt x="611" y="267"/>
                </a:cubicBezTo>
                <a:cubicBezTo>
                  <a:pt x="610" y="266"/>
                  <a:pt x="610" y="264"/>
                  <a:pt x="610" y="263"/>
                </a:cubicBezTo>
                <a:cubicBezTo>
                  <a:pt x="602" y="260"/>
                  <a:pt x="602" y="260"/>
                  <a:pt x="602" y="260"/>
                </a:cubicBezTo>
                <a:cubicBezTo>
                  <a:pt x="601" y="259"/>
                  <a:pt x="600" y="258"/>
                  <a:pt x="600" y="257"/>
                </a:cubicBezTo>
                <a:cubicBezTo>
                  <a:pt x="601" y="251"/>
                  <a:pt x="601" y="251"/>
                  <a:pt x="601" y="251"/>
                </a:cubicBezTo>
                <a:cubicBezTo>
                  <a:pt x="602" y="250"/>
                  <a:pt x="602" y="249"/>
                  <a:pt x="604" y="249"/>
                </a:cubicBezTo>
                <a:cubicBezTo>
                  <a:pt x="613" y="249"/>
                  <a:pt x="613" y="249"/>
                  <a:pt x="613" y="249"/>
                </a:cubicBezTo>
                <a:cubicBezTo>
                  <a:pt x="613" y="248"/>
                  <a:pt x="613" y="247"/>
                  <a:pt x="614" y="247"/>
                </a:cubicBezTo>
                <a:cubicBezTo>
                  <a:pt x="609" y="239"/>
                  <a:pt x="609" y="239"/>
                  <a:pt x="609" y="239"/>
                </a:cubicBezTo>
                <a:cubicBezTo>
                  <a:pt x="609" y="238"/>
                  <a:pt x="609" y="236"/>
                  <a:pt x="610" y="236"/>
                </a:cubicBezTo>
                <a:cubicBezTo>
                  <a:pt x="615" y="232"/>
                  <a:pt x="615" y="232"/>
                  <a:pt x="615" y="232"/>
                </a:cubicBezTo>
                <a:cubicBezTo>
                  <a:pt x="616" y="231"/>
                  <a:pt x="617" y="231"/>
                  <a:pt x="618" y="232"/>
                </a:cubicBezTo>
                <a:cubicBezTo>
                  <a:pt x="625" y="237"/>
                  <a:pt x="625" y="237"/>
                  <a:pt x="625" y="237"/>
                </a:cubicBezTo>
                <a:cubicBezTo>
                  <a:pt x="626" y="237"/>
                  <a:pt x="627" y="236"/>
                  <a:pt x="628" y="236"/>
                </a:cubicBezTo>
                <a:cubicBezTo>
                  <a:pt x="629" y="227"/>
                  <a:pt x="629" y="227"/>
                  <a:pt x="629" y="227"/>
                </a:cubicBezTo>
                <a:cubicBezTo>
                  <a:pt x="630" y="226"/>
                  <a:pt x="631" y="225"/>
                  <a:pt x="632" y="225"/>
                </a:cubicBezTo>
                <a:close/>
                <a:moveTo>
                  <a:pt x="635" y="247"/>
                </a:moveTo>
                <a:cubicBezTo>
                  <a:pt x="628" y="247"/>
                  <a:pt x="621" y="253"/>
                  <a:pt x="621" y="260"/>
                </a:cubicBezTo>
                <a:cubicBezTo>
                  <a:pt x="621" y="268"/>
                  <a:pt x="628" y="273"/>
                  <a:pt x="635" y="273"/>
                </a:cubicBezTo>
                <a:cubicBezTo>
                  <a:pt x="642" y="273"/>
                  <a:pt x="648" y="268"/>
                  <a:pt x="648" y="260"/>
                </a:cubicBezTo>
                <a:cubicBezTo>
                  <a:pt x="648" y="253"/>
                  <a:pt x="642" y="247"/>
                  <a:pt x="635" y="247"/>
                </a:cubicBezTo>
                <a:close/>
                <a:moveTo>
                  <a:pt x="315" y="806"/>
                </a:moveTo>
                <a:cubicBezTo>
                  <a:pt x="312" y="806"/>
                  <a:pt x="310" y="808"/>
                  <a:pt x="310" y="811"/>
                </a:cubicBezTo>
                <a:cubicBezTo>
                  <a:pt x="310" y="814"/>
                  <a:pt x="312" y="817"/>
                  <a:pt x="315" y="817"/>
                </a:cubicBezTo>
                <a:cubicBezTo>
                  <a:pt x="318" y="817"/>
                  <a:pt x="321" y="814"/>
                  <a:pt x="321" y="811"/>
                </a:cubicBezTo>
                <a:cubicBezTo>
                  <a:pt x="321" y="808"/>
                  <a:pt x="318" y="806"/>
                  <a:pt x="315" y="806"/>
                </a:cubicBezTo>
                <a:close/>
                <a:moveTo>
                  <a:pt x="457" y="197"/>
                </a:moveTo>
                <a:cubicBezTo>
                  <a:pt x="460" y="197"/>
                  <a:pt x="463" y="194"/>
                  <a:pt x="463" y="191"/>
                </a:cubicBezTo>
                <a:cubicBezTo>
                  <a:pt x="463" y="188"/>
                  <a:pt x="460" y="186"/>
                  <a:pt x="457" y="186"/>
                </a:cubicBezTo>
                <a:cubicBezTo>
                  <a:pt x="454" y="186"/>
                  <a:pt x="451" y="188"/>
                  <a:pt x="451" y="191"/>
                </a:cubicBezTo>
                <a:cubicBezTo>
                  <a:pt x="451" y="194"/>
                  <a:pt x="454" y="197"/>
                  <a:pt x="457" y="197"/>
                </a:cubicBezTo>
                <a:close/>
                <a:moveTo>
                  <a:pt x="635" y="266"/>
                </a:moveTo>
                <a:cubicBezTo>
                  <a:pt x="638" y="266"/>
                  <a:pt x="640" y="263"/>
                  <a:pt x="640" y="260"/>
                </a:cubicBezTo>
                <a:cubicBezTo>
                  <a:pt x="640" y="257"/>
                  <a:pt x="638" y="255"/>
                  <a:pt x="635" y="255"/>
                </a:cubicBezTo>
                <a:cubicBezTo>
                  <a:pt x="632" y="255"/>
                  <a:pt x="629" y="257"/>
                  <a:pt x="629" y="260"/>
                </a:cubicBezTo>
                <a:cubicBezTo>
                  <a:pt x="629" y="263"/>
                  <a:pt x="632" y="266"/>
                  <a:pt x="635" y="266"/>
                </a:cubicBezTo>
                <a:close/>
                <a:moveTo>
                  <a:pt x="332" y="836"/>
                </a:moveTo>
                <a:cubicBezTo>
                  <a:pt x="322" y="842"/>
                  <a:pt x="322" y="842"/>
                  <a:pt x="322" y="842"/>
                </a:cubicBezTo>
                <a:cubicBezTo>
                  <a:pt x="318" y="836"/>
                  <a:pt x="318" y="836"/>
                  <a:pt x="318" y="836"/>
                </a:cubicBezTo>
                <a:cubicBezTo>
                  <a:pt x="317" y="837"/>
                  <a:pt x="316" y="837"/>
                  <a:pt x="315" y="837"/>
                </a:cubicBezTo>
                <a:cubicBezTo>
                  <a:pt x="315" y="837"/>
                  <a:pt x="315" y="837"/>
                  <a:pt x="315" y="837"/>
                </a:cubicBezTo>
                <a:cubicBezTo>
                  <a:pt x="311" y="845"/>
                  <a:pt x="311" y="845"/>
                  <a:pt x="311" y="845"/>
                </a:cubicBezTo>
                <a:cubicBezTo>
                  <a:pt x="310" y="845"/>
                  <a:pt x="309" y="846"/>
                  <a:pt x="308" y="845"/>
                </a:cubicBezTo>
                <a:cubicBezTo>
                  <a:pt x="302" y="844"/>
                  <a:pt x="302" y="844"/>
                  <a:pt x="302" y="844"/>
                </a:cubicBezTo>
                <a:cubicBezTo>
                  <a:pt x="301" y="843"/>
                  <a:pt x="300" y="842"/>
                  <a:pt x="300" y="841"/>
                </a:cubicBezTo>
                <a:cubicBezTo>
                  <a:pt x="301" y="832"/>
                  <a:pt x="301" y="832"/>
                  <a:pt x="301" y="832"/>
                </a:cubicBezTo>
                <a:cubicBezTo>
                  <a:pt x="300" y="832"/>
                  <a:pt x="300" y="831"/>
                  <a:pt x="299" y="830"/>
                </a:cubicBezTo>
                <a:cubicBezTo>
                  <a:pt x="290" y="833"/>
                  <a:pt x="290" y="833"/>
                  <a:pt x="290" y="833"/>
                </a:cubicBezTo>
                <a:cubicBezTo>
                  <a:pt x="289" y="834"/>
                  <a:pt x="288" y="833"/>
                  <a:pt x="287" y="833"/>
                </a:cubicBezTo>
                <a:cubicBezTo>
                  <a:pt x="284" y="827"/>
                  <a:pt x="284" y="827"/>
                  <a:pt x="284" y="827"/>
                </a:cubicBezTo>
                <a:cubicBezTo>
                  <a:pt x="284" y="826"/>
                  <a:pt x="284" y="825"/>
                  <a:pt x="285" y="824"/>
                </a:cubicBezTo>
                <a:cubicBezTo>
                  <a:pt x="291" y="818"/>
                  <a:pt x="291" y="818"/>
                  <a:pt x="291" y="818"/>
                </a:cubicBezTo>
                <a:cubicBezTo>
                  <a:pt x="291" y="817"/>
                  <a:pt x="291" y="815"/>
                  <a:pt x="291" y="814"/>
                </a:cubicBezTo>
                <a:cubicBezTo>
                  <a:pt x="282" y="811"/>
                  <a:pt x="282" y="811"/>
                  <a:pt x="282" y="811"/>
                </a:cubicBezTo>
                <a:cubicBezTo>
                  <a:pt x="281" y="810"/>
                  <a:pt x="280" y="809"/>
                  <a:pt x="281" y="808"/>
                </a:cubicBezTo>
                <a:cubicBezTo>
                  <a:pt x="282" y="802"/>
                  <a:pt x="282" y="802"/>
                  <a:pt x="282" y="802"/>
                </a:cubicBezTo>
                <a:cubicBezTo>
                  <a:pt x="282" y="801"/>
                  <a:pt x="283" y="800"/>
                  <a:pt x="284" y="800"/>
                </a:cubicBezTo>
                <a:cubicBezTo>
                  <a:pt x="293" y="800"/>
                  <a:pt x="293" y="800"/>
                  <a:pt x="293" y="800"/>
                </a:cubicBezTo>
                <a:cubicBezTo>
                  <a:pt x="293" y="799"/>
                  <a:pt x="294" y="798"/>
                  <a:pt x="294" y="798"/>
                </a:cubicBezTo>
                <a:cubicBezTo>
                  <a:pt x="290" y="790"/>
                  <a:pt x="290" y="790"/>
                  <a:pt x="290" y="790"/>
                </a:cubicBezTo>
                <a:cubicBezTo>
                  <a:pt x="289" y="789"/>
                  <a:pt x="290" y="788"/>
                  <a:pt x="291" y="787"/>
                </a:cubicBezTo>
                <a:cubicBezTo>
                  <a:pt x="295" y="783"/>
                  <a:pt x="295" y="783"/>
                  <a:pt x="295" y="783"/>
                </a:cubicBezTo>
                <a:cubicBezTo>
                  <a:pt x="296" y="782"/>
                  <a:pt x="297" y="782"/>
                  <a:pt x="298" y="783"/>
                </a:cubicBezTo>
                <a:cubicBezTo>
                  <a:pt x="305" y="788"/>
                  <a:pt x="305" y="788"/>
                  <a:pt x="305" y="788"/>
                </a:cubicBezTo>
                <a:cubicBezTo>
                  <a:pt x="306" y="788"/>
                  <a:pt x="307" y="788"/>
                  <a:pt x="308" y="787"/>
                </a:cubicBezTo>
                <a:cubicBezTo>
                  <a:pt x="310" y="778"/>
                  <a:pt x="310" y="778"/>
                  <a:pt x="310" y="778"/>
                </a:cubicBezTo>
                <a:cubicBezTo>
                  <a:pt x="310" y="778"/>
                  <a:pt x="311" y="777"/>
                  <a:pt x="312" y="777"/>
                </a:cubicBezTo>
                <a:cubicBezTo>
                  <a:pt x="318" y="777"/>
                  <a:pt x="318" y="777"/>
                  <a:pt x="318" y="777"/>
                </a:cubicBezTo>
                <a:cubicBezTo>
                  <a:pt x="319" y="777"/>
                  <a:pt x="321" y="778"/>
                  <a:pt x="321" y="778"/>
                </a:cubicBezTo>
                <a:cubicBezTo>
                  <a:pt x="322" y="787"/>
                  <a:pt x="322" y="787"/>
                  <a:pt x="322" y="787"/>
                </a:cubicBezTo>
                <a:cubicBezTo>
                  <a:pt x="323" y="788"/>
                  <a:pt x="324" y="788"/>
                  <a:pt x="325" y="788"/>
                </a:cubicBezTo>
                <a:cubicBezTo>
                  <a:pt x="332" y="783"/>
                  <a:pt x="332" y="783"/>
                  <a:pt x="332" y="783"/>
                </a:cubicBezTo>
                <a:cubicBezTo>
                  <a:pt x="333" y="782"/>
                  <a:pt x="334" y="782"/>
                  <a:pt x="335" y="783"/>
                </a:cubicBezTo>
                <a:cubicBezTo>
                  <a:pt x="340" y="787"/>
                  <a:pt x="340" y="787"/>
                  <a:pt x="340" y="787"/>
                </a:cubicBezTo>
                <a:cubicBezTo>
                  <a:pt x="341" y="787"/>
                  <a:pt x="341" y="789"/>
                  <a:pt x="340" y="790"/>
                </a:cubicBezTo>
                <a:cubicBezTo>
                  <a:pt x="336" y="798"/>
                  <a:pt x="336" y="798"/>
                  <a:pt x="336" y="798"/>
                </a:cubicBezTo>
                <a:cubicBezTo>
                  <a:pt x="337" y="798"/>
                  <a:pt x="337" y="799"/>
                  <a:pt x="337" y="800"/>
                </a:cubicBezTo>
                <a:cubicBezTo>
                  <a:pt x="347" y="800"/>
                  <a:pt x="347" y="800"/>
                  <a:pt x="347" y="800"/>
                </a:cubicBezTo>
                <a:cubicBezTo>
                  <a:pt x="348" y="800"/>
                  <a:pt x="348" y="801"/>
                  <a:pt x="349" y="802"/>
                </a:cubicBezTo>
                <a:cubicBezTo>
                  <a:pt x="350" y="808"/>
                  <a:pt x="350" y="808"/>
                  <a:pt x="350" y="808"/>
                </a:cubicBezTo>
                <a:cubicBezTo>
                  <a:pt x="350" y="809"/>
                  <a:pt x="349" y="810"/>
                  <a:pt x="348" y="811"/>
                </a:cubicBezTo>
                <a:cubicBezTo>
                  <a:pt x="340" y="814"/>
                  <a:pt x="340" y="814"/>
                  <a:pt x="340" y="814"/>
                </a:cubicBezTo>
                <a:cubicBezTo>
                  <a:pt x="340" y="815"/>
                  <a:pt x="340" y="816"/>
                  <a:pt x="340" y="817"/>
                </a:cubicBezTo>
                <a:cubicBezTo>
                  <a:pt x="347" y="823"/>
                  <a:pt x="347" y="823"/>
                  <a:pt x="347" y="823"/>
                </a:cubicBezTo>
                <a:cubicBezTo>
                  <a:pt x="347" y="823"/>
                  <a:pt x="348" y="825"/>
                  <a:pt x="347" y="825"/>
                </a:cubicBezTo>
                <a:cubicBezTo>
                  <a:pt x="346" y="826"/>
                  <a:pt x="346" y="827"/>
                  <a:pt x="346" y="828"/>
                </a:cubicBezTo>
                <a:cubicBezTo>
                  <a:pt x="339" y="832"/>
                  <a:pt x="339" y="832"/>
                  <a:pt x="339" y="832"/>
                </a:cubicBezTo>
                <a:cubicBezTo>
                  <a:pt x="333" y="830"/>
                  <a:pt x="333" y="829"/>
                  <a:pt x="333" y="829"/>
                </a:cubicBezTo>
                <a:cubicBezTo>
                  <a:pt x="332" y="830"/>
                  <a:pt x="332" y="830"/>
                  <a:pt x="331" y="831"/>
                </a:cubicBezTo>
                <a:cubicBezTo>
                  <a:pt x="332" y="833"/>
                  <a:pt x="332" y="834"/>
                  <a:pt x="332" y="836"/>
                </a:cubicBezTo>
                <a:close/>
                <a:moveTo>
                  <a:pt x="329" y="811"/>
                </a:moveTo>
                <a:cubicBezTo>
                  <a:pt x="329" y="804"/>
                  <a:pt x="322" y="798"/>
                  <a:pt x="315" y="798"/>
                </a:cubicBezTo>
                <a:cubicBezTo>
                  <a:pt x="308" y="798"/>
                  <a:pt x="302" y="804"/>
                  <a:pt x="302" y="811"/>
                </a:cubicBezTo>
                <a:cubicBezTo>
                  <a:pt x="302" y="819"/>
                  <a:pt x="308" y="825"/>
                  <a:pt x="315" y="825"/>
                </a:cubicBezTo>
                <a:cubicBezTo>
                  <a:pt x="322" y="825"/>
                  <a:pt x="329" y="819"/>
                  <a:pt x="329" y="811"/>
                </a:cubicBezTo>
                <a:close/>
                <a:moveTo>
                  <a:pt x="66" y="739"/>
                </a:moveTo>
                <a:cubicBezTo>
                  <a:pt x="66" y="740"/>
                  <a:pt x="66" y="742"/>
                  <a:pt x="65" y="742"/>
                </a:cubicBezTo>
                <a:cubicBezTo>
                  <a:pt x="57" y="745"/>
                  <a:pt x="57" y="745"/>
                  <a:pt x="57" y="745"/>
                </a:cubicBezTo>
                <a:cubicBezTo>
                  <a:pt x="56" y="746"/>
                  <a:pt x="56" y="747"/>
                  <a:pt x="56" y="748"/>
                </a:cubicBezTo>
                <a:cubicBezTo>
                  <a:pt x="63" y="754"/>
                  <a:pt x="63" y="754"/>
                  <a:pt x="63" y="754"/>
                </a:cubicBezTo>
                <a:cubicBezTo>
                  <a:pt x="64" y="754"/>
                  <a:pt x="64" y="756"/>
                  <a:pt x="63" y="757"/>
                </a:cubicBezTo>
                <a:cubicBezTo>
                  <a:pt x="61" y="762"/>
                  <a:pt x="61" y="762"/>
                  <a:pt x="61" y="762"/>
                </a:cubicBezTo>
                <a:cubicBezTo>
                  <a:pt x="60" y="763"/>
                  <a:pt x="59" y="764"/>
                  <a:pt x="58" y="763"/>
                </a:cubicBezTo>
                <a:cubicBezTo>
                  <a:pt x="49" y="761"/>
                  <a:pt x="49" y="761"/>
                  <a:pt x="49" y="761"/>
                </a:cubicBezTo>
                <a:cubicBezTo>
                  <a:pt x="49" y="761"/>
                  <a:pt x="48" y="761"/>
                  <a:pt x="48" y="762"/>
                </a:cubicBezTo>
                <a:cubicBezTo>
                  <a:pt x="50" y="771"/>
                  <a:pt x="50" y="771"/>
                  <a:pt x="50" y="771"/>
                </a:cubicBezTo>
                <a:cubicBezTo>
                  <a:pt x="50" y="772"/>
                  <a:pt x="49" y="773"/>
                  <a:pt x="48" y="773"/>
                </a:cubicBezTo>
                <a:cubicBezTo>
                  <a:pt x="43" y="776"/>
                  <a:pt x="43" y="776"/>
                  <a:pt x="43" y="776"/>
                </a:cubicBezTo>
                <a:cubicBezTo>
                  <a:pt x="42" y="776"/>
                  <a:pt x="40" y="776"/>
                  <a:pt x="40" y="775"/>
                </a:cubicBezTo>
                <a:cubicBezTo>
                  <a:pt x="35" y="767"/>
                  <a:pt x="35" y="767"/>
                  <a:pt x="35" y="767"/>
                </a:cubicBezTo>
                <a:cubicBezTo>
                  <a:pt x="34" y="768"/>
                  <a:pt x="33" y="768"/>
                  <a:pt x="32" y="768"/>
                </a:cubicBezTo>
                <a:cubicBezTo>
                  <a:pt x="31" y="768"/>
                  <a:pt x="31" y="768"/>
                  <a:pt x="31" y="768"/>
                </a:cubicBezTo>
                <a:cubicBezTo>
                  <a:pt x="27" y="776"/>
                  <a:pt x="27" y="776"/>
                  <a:pt x="27" y="776"/>
                </a:cubicBezTo>
                <a:cubicBezTo>
                  <a:pt x="27" y="777"/>
                  <a:pt x="25" y="777"/>
                  <a:pt x="24" y="777"/>
                </a:cubicBezTo>
                <a:cubicBezTo>
                  <a:pt x="18" y="775"/>
                  <a:pt x="18" y="775"/>
                  <a:pt x="18" y="775"/>
                </a:cubicBezTo>
                <a:cubicBezTo>
                  <a:pt x="17" y="774"/>
                  <a:pt x="17" y="774"/>
                  <a:pt x="17" y="772"/>
                </a:cubicBezTo>
                <a:cubicBezTo>
                  <a:pt x="18" y="763"/>
                  <a:pt x="18" y="763"/>
                  <a:pt x="18" y="763"/>
                </a:cubicBezTo>
                <a:cubicBezTo>
                  <a:pt x="17" y="763"/>
                  <a:pt x="16" y="762"/>
                  <a:pt x="15" y="762"/>
                </a:cubicBezTo>
                <a:cubicBezTo>
                  <a:pt x="12" y="763"/>
                  <a:pt x="10" y="763"/>
                  <a:pt x="9" y="764"/>
                </a:cubicBezTo>
                <a:cubicBezTo>
                  <a:pt x="8" y="759"/>
                  <a:pt x="7" y="755"/>
                  <a:pt x="7" y="750"/>
                </a:cubicBezTo>
                <a:cubicBezTo>
                  <a:pt x="8" y="749"/>
                  <a:pt x="8" y="749"/>
                  <a:pt x="8" y="749"/>
                </a:cubicBezTo>
                <a:cubicBezTo>
                  <a:pt x="7" y="748"/>
                  <a:pt x="7" y="746"/>
                  <a:pt x="7" y="745"/>
                </a:cubicBezTo>
                <a:cubicBezTo>
                  <a:pt x="7" y="745"/>
                  <a:pt x="6" y="745"/>
                  <a:pt x="6" y="745"/>
                </a:cubicBezTo>
                <a:cubicBezTo>
                  <a:pt x="5" y="740"/>
                  <a:pt x="5" y="736"/>
                  <a:pt x="4" y="731"/>
                </a:cubicBezTo>
                <a:cubicBezTo>
                  <a:pt x="9" y="731"/>
                  <a:pt x="9" y="731"/>
                  <a:pt x="9" y="731"/>
                </a:cubicBezTo>
                <a:cubicBezTo>
                  <a:pt x="10" y="730"/>
                  <a:pt x="10" y="730"/>
                  <a:pt x="11" y="729"/>
                </a:cubicBezTo>
                <a:cubicBezTo>
                  <a:pt x="6" y="721"/>
                  <a:pt x="6" y="721"/>
                  <a:pt x="6" y="721"/>
                </a:cubicBezTo>
                <a:cubicBezTo>
                  <a:pt x="6" y="720"/>
                  <a:pt x="6" y="719"/>
                  <a:pt x="7" y="718"/>
                </a:cubicBezTo>
                <a:cubicBezTo>
                  <a:pt x="12" y="714"/>
                  <a:pt x="12" y="714"/>
                  <a:pt x="12" y="714"/>
                </a:cubicBezTo>
                <a:cubicBezTo>
                  <a:pt x="12" y="713"/>
                  <a:pt x="14" y="713"/>
                  <a:pt x="15" y="714"/>
                </a:cubicBezTo>
                <a:cubicBezTo>
                  <a:pt x="22" y="719"/>
                  <a:pt x="22" y="719"/>
                  <a:pt x="22" y="719"/>
                </a:cubicBezTo>
                <a:cubicBezTo>
                  <a:pt x="23" y="719"/>
                  <a:pt x="24" y="719"/>
                  <a:pt x="24" y="718"/>
                </a:cubicBezTo>
                <a:cubicBezTo>
                  <a:pt x="26" y="710"/>
                  <a:pt x="26" y="710"/>
                  <a:pt x="26" y="710"/>
                </a:cubicBezTo>
                <a:cubicBezTo>
                  <a:pt x="27" y="709"/>
                  <a:pt x="27" y="708"/>
                  <a:pt x="28" y="708"/>
                </a:cubicBezTo>
                <a:cubicBezTo>
                  <a:pt x="35" y="708"/>
                  <a:pt x="35" y="708"/>
                  <a:pt x="35" y="708"/>
                </a:cubicBezTo>
                <a:cubicBezTo>
                  <a:pt x="36" y="708"/>
                  <a:pt x="37" y="709"/>
                  <a:pt x="37" y="710"/>
                </a:cubicBezTo>
                <a:cubicBezTo>
                  <a:pt x="39" y="718"/>
                  <a:pt x="39" y="718"/>
                  <a:pt x="39" y="718"/>
                </a:cubicBezTo>
                <a:cubicBezTo>
                  <a:pt x="40" y="719"/>
                  <a:pt x="41" y="719"/>
                  <a:pt x="42" y="719"/>
                </a:cubicBezTo>
                <a:cubicBezTo>
                  <a:pt x="49" y="714"/>
                  <a:pt x="49" y="714"/>
                  <a:pt x="49" y="714"/>
                </a:cubicBezTo>
                <a:cubicBezTo>
                  <a:pt x="49" y="713"/>
                  <a:pt x="51" y="713"/>
                  <a:pt x="52" y="714"/>
                </a:cubicBezTo>
                <a:cubicBezTo>
                  <a:pt x="56" y="718"/>
                  <a:pt x="56" y="718"/>
                  <a:pt x="56" y="718"/>
                </a:cubicBezTo>
                <a:cubicBezTo>
                  <a:pt x="57" y="718"/>
                  <a:pt x="58" y="720"/>
                  <a:pt x="57" y="721"/>
                </a:cubicBezTo>
                <a:cubicBezTo>
                  <a:pt x="53" y="729"/>
                  <a:pt x="53" y="729"/>
                  <a:pt x="53" y="729"/>
                </a:cubicBezTo>
                <a:cubicBezTo>
                  <a:pt x="53" y="730"/>
                  <a:pt x="54" y="730"/>
                  <a:pt x="54" y="731"/>
                </a:cubicBezTo>
                <a:cubicBezTo>
                  <a:pt x="63" y="731"/>
                  <a:pt x="63" y="731"/>
                  <a:pt x="63" y="731"/>
                </a:cubicBezTo>
                <a:cubicBezTo>
                  <a:pt x="64" y="731"/>
                  <a:pt x="65" y="732"/>
                  <a:pt x="65" y="733"/>
                </a:cubicBezTo>
                <a:lnTo>
                  <a:pt x="66" y="739"/>
                </a:lnTo>
                <a:close/>
                <a:moveTo>
                  <a:pt x="45" y="742"/>
                </a:moveTo>
                <a:cubicBezTo>
                  <a:pt x="45" y="735"/>
                  <a:pt x="39" y="729"/>
                  <a:pt x="32" y="729"/>
                </a:cubicBezTo>
                <a:cubicBezTo>
                  <a:pt x="24" y="729"/>
                  <a:pt x="18" y="735"/>
                  <a:pt x="18" y="742"/>
                </a:cubicBezTo>
                <a:cubicBezTo>
                  <a:pt x="18" y="750"/>
                  <a:pt x="24" y="756"/>
                  <a:pt x="32" y="756"/>
                </a:cubicBezTo>
                <a:cubicBezTo>
                  <a:pt x="39" y="756"/>
                  <a:pt x="45" y="750"/>
                  <a:pt x="45" y="742"/>
                </a:cubicBezTo>
                <a:close/>
                <a:moveTo>
                  <a:pt x="73" y="674"/>
                </a:moveTo>
                <a:cubicBezTo>
                  <a:pt x="73" y="670"/>
                  <a:pt x="71" y="668"/>
                  <a:pt x="68" y="668"/>
                </a:cubicBezTo>
                <a:cubicBezTo>
                  <a:pt x="64" y="668"/>
                  <a:pt x="62" y="670"/>
                  <a:pt x="62" y="674"/>
                </a:cubicBezTo>
                <a:cubicBezTo>
                  <a:pt x="62" y="677"/>
                  <a:pt x="64" y="679"/>
                  <a:pt x="68" y="679"/>
                </a:cubicBezTo>
                <a:cubicBezTo>
                  <a:pt x="71" y="679"/>
                  <a:pt x="73" y="677"/>
                  <a:pt x="73" y="674"/>
                </a:cubicBezTo>
                <a:close/>
                <a:moveTo>
                  <a:pt x="67" y="699"/>
                </a:moveTo>
                <a:cubicBezTo>
                  <a:pt x="63" y="707"/>
                  <a:pt x="63" y="707"/>
                  <a:pt x="63" y="707"/>
                </a:cubicBezTo>
                <a:cubicBezTo>
                  <a:pt x="63" y="708"/>
                  <a:pt x="61" y="708"/>
                  <a:pt x="60" y="708"/>
                </a:cubicBezTo>
                <a:cubicBezTo>
                  <a:pt x="54" y="706"/>
                  <a:pt x="54" y="706"/>
                  <a:pt x="54" y="706"/>
                </a:cubicBezTo>
                <a:cubicBezTo>
                  <a:pt x="53" y="706"/>
                  <a:pt x="53" y="705"/>
                  <a:pt x="53" y="703"/>
                </a:cubicBezTo>
                <a:cubicBezTo>
                  <a:pt x="54" y="694"/>
                  <a:pt x="54" y="694"/>
                  <a:pt x="54" y="694"/>
                </a:cubicBezTo>
                <a:cubicBezTo>
                  <a:pt x="53" y="694"/>
                  <a:pt x="52" y="693"/>
                  <a:pt x="51" y="693"/>
                </a:cubicBezTo>
                <a:cubicBezTo>
                  <a:pt x="43" y="696"/>
                  <a:pt x="43" y="696"/>
                  <a:pt x="43" y="696"/>
                </a:cubicBezTo>
                <a:cubicBezTo>
                  <a:pt x="42" y="696"/>
                  <a:pt x="40" y="696"/>
                  <a:pt x="40" y="695"/>
                </a:cubicBezTo>
                <a:cubicBezTo>
                  <a:pt x="36" y="690"/>
                  <a:pt x="37" y="690"/>
                  <a:pt x="37" y="690"/>
                </a:cubicBezTo>
                <a:cubicBezTo>
                  <a:pt x="36" y="689"/>
                  <a:pt x="36" y="687"/>
                  <a:pt x="37" y="686"/>
                </a:cubicBezTo>
                <a:cubicBezTo>
                  <a:pt x="43" y="680"/>
                  <a:pt x="44" y="680"/>
                  <a:pt x="44" y="680"/>
                </a:cubicBezTo>
                <a:cubicBezTo>
                  <a:pt x="43" y="679"/>
                  <a:pt x="43" y="678"/>
                  <a:pt x="43" y="676"/>
                </a:cubicBezTo>
                <a:cubicBezTo>
                  <a:pt x="34" y="673"/>
                  <a:pt x="34" y="673"/>
                  <a:pt x="34" y="673"/>
                </a:cubicBezTo>
                <a:cubicBezTo>
                  <a:pt x="33" y="673"/>
                  <a:pt x="33" y="671"/>
                  <a:pt x="33" y="670"/>
                </a:cubicBezTo>
                <a:cubicBezTo>
                  <a:pt x="34" y="664"/>
                  <a:pt x="34" y="664"/>
                  <a:pt x="34" y="664"/>
                </a:cubicBezTo>
                <a:cubicBezTo>
                  <a:pt x="34" y="663"/>
                  <a:pt x="35" y="662"/>
                  <a:pt x="37" y="662"/>
                </a:cubicBezTo>
                <a:cubicBezTo>
                  <a:pt x="45" y="662"/>
                  <a:pt x="45" y="662"/>
                  <a:pt x="45" y="662"/>
                </a:cubicBezTo>
                <a:cubicBezTo>
                  <a:pt x="46" y="661"/>
                  <a:pt x="46" y="661"/>
                  <a:pt x="47" y="660"/>
                </a:cubicBezTo>
                <a:cubicBezTo>
                  <a:pt x="42" y="652"/>
                  <a:pt x="42" y="652"/>
                  <a:pt x="42" y="652"/>
                </a:cubicBezTo>
                <a:cubicBezTo>
                  <a:pt x="42" y="651"/>
                  <a:pt x="42" y="650"/>
                  <a:pt x="43" y="649"/>
                </a:cubicBezTo>
                <a:cubicBezTo>
                  <a:pt x="48" y="645"/>
                  <a:pt x="48" y="645"/>
                  <a:pt x="48" y="645"/>
                </a:cubicBezTo>
                <a:cubicBezTo>
                  <a:pt x="48" y="644"/>
                  <a:pt x="50" y="644"/>
                  <a:pt x="51" y="645"/>
                </a:cubicBezTo>
                <a:cubicBezTo>
                  <a:pt x="58" y="650"/>
                  <a:pt x="58" y="650"/>
                  <a:pt x="58" y="650"/>
                </a:cubicBezTo>
                <a:cubicBezTo>
                  <a:pt x="59" y="650"/>
                  <a:pt x="60" y="650"/>
                  <a:pt x="60" y="650"/>
                </a:cubicBezTo>
                <a:cubicBezTo>
                  <a:pt x="62" y="641"/>
                  <a:pt x="62" y="641"/>
                  <a:pt x="62" y="641"/>
                </a:cubicBezTo>
                <a:cubicBezTo>
                  <a:pt x="63" y="640"/>
                  <a:pt x="63" y="639"/>
                  <a:pt x="64" y="639"/>
                </a:cubicBezTo>
                <a:cubicBezTo>
                  <a:pt x="71" y="639"/>
                  <a:pt x="71" y="639"/>
                  <a:pt x="71" y="639"/>
                </a:cubicBezTo>
                <a:cubicBezTo>
                  <a:pt x="72" y="639"/>
                  <a:pt x="73" y="640"/>
                  <a:pt x="73" y="641"/>
                </a:cubicBezTo>
                <a:cubicBezTo>
                  <a:pt x="75" y="650"/>
                  <a:pt x="75" y="650"/>
                  <a:pt x="75" y="650"/>
                </a:cubicBezTo>
                <a:cubicBezTo>
                  <a:pt x="76" y="650"/>
                  <a:pt x="77" y="650"/>
                  <a:pt x="78" y="650"/>
                </a:cubicBezTo>
                <a:cubicBezTo>
                  <a:pt x="85" y="645"/>
                  <a:pt x="85" y="645"/>
                  <a:pt x="85" y="645"/>
                </a:cubicBezTo>
                <a:cubicBezTo>
                  <a:pt x="85" y="644"/>
                  <a:pt x="87" y="644"/>
                  <a:pt x="88" y="645"/>
                </a:cubicBezTo>
                <a:cubicBezTo>
                  <a:pt x="92" y="649"/>
                  <a:pt x="92" y="649"/>
                  <a:pt x="92" y="649"/>
                </a:cubicBezTo>
                <a:cubicBezTo>
                  <a:pt x="93" y="650"/>
                  <a:pt x="94" y="651"/>
                  <a:pt x="93" y="652"/>
                </a:cubicBezTo>
                <a:cubicBezTo>
                  <a:pt x="89" y="660"/>
                  <a:pt x="89" y="660"/>
                  <a:pt x="89" y="660"/>
                </a:cubicBezTo>
                <a:cubicBezTo>
                  <a:pt x="89" y="661"/>
                  <a:pt x="90" y="661"/>
                  <a:pt x="90" y="662"/>
                </a:cubicBezTo>
                <a:cubicBezTo>
                  <a:pt x="99" y="662"/>
                  <a:pt x="99" y="662"/>
                  <a:pt x="99" y="662"/>
                </a:cubicBezTo>
                <a:cubicBezTo>
                  <a:pt x="100" y="662"/>
                  <a:pt x="101" y="663"/>
                  <a:pt x="101" y="664"/>
                </a:cubicBezTo>
                <a:cubicBezTo>
                  <a:pt x="102" y="670"/>
                  <a:pt x="102" y="670"/>
                  <a:pt x="102" y="670"/>
                </a:cubicBezTo>
                <a:cubicBezTo>
                  <a:pt x="102" y="671"/>
                  <a:pt x="102" y="673"/>
                  <a:pt x="101" y="673"/>
                </a:cubicBezTo>
                <a:cubicBezTo>
                  <a:pt x="93" y="676"/>
                  <a:pt x="93" y="676"/>
                  <a:pt x="93" y="676"/>
                </a:cubicBezTo>
                <a:cubicBezTo>
                  <a:pt x="92" y="677"/>
                  <a:pt x="92" y="678"/>
                  <a:pt x="92" y="679"/>
                </a:cubicBezTo>
                <a:cubicBezTo>
                  <a:pt x="99" y="685"/>
                  <a:pt x="99" y="685"/>
                  <a:pt x="99" y="685"/>
                </a:cubicBezTo>
                <a:cubicBezTo>
                  <a:pt x="100" y="686"/>
                  <a:pt x="100" y="687"/>
                  <a:pt x="99" y="688"/>
                </a:cubicBezTo>
                <a:cubicBezTo>
                  <a:pt x="97" y="693"/>
                  <a:pt x="97" y="693"/>
                  <a:pt x="97" y="693"/>
                </a:cubicBezTo>
                <a:cubicBezTo>
                  <a:pt x="96" y="694"/>
                  <a:pt x="95" y="695"/>
                  <a:pt x="94" y="694"/>
                </a:cubicBezTo>
                <a:cubicBezTo>
                  <a:pt x="85" y="692"/>
                  <a:pt x="85" y="692"/>
                  <a:pt x="85" y="692"/>
                </a:cubicBezTo>
                <a:cubicBezTo>
                  <a:pt x="85" y="692"/>
                  <a:pt x="84" y="692"/>
                  <a:pt x="84" y="693"/>
                </a:cubicBezTo>
                <a:cubicBezTo>
                  <a:pt x="86" y="702"/>
                  <a:pt x="86" y="702"/>
                  <a:pt x="86" y="702"/>
                </a:cubicBezTo>
                <a:cubicBezTo>
                  <a:pt x="86" y="703"/>
                  <a:pt x="85" y="704"/>
                  <a:pt x="84" y="704"/>
                </a:cubicBezTo>
                <a:cubicBezTo>
                  <a:pt x="79" y="707"/>
                  <a:pt x="79" y="707"/>
                  <a:pt x="79" y="707"/>
                </a:cubicBezTo>
                <a:cubicBezTo>
                  <a:pt x="78" y="707"/>
                  <a:pt x="76" y="707"/>
                  <a:pt x="76" y="706"/>
                </a:cubicBezTo>
                <a:cubicBezTo>
                  <a:pt x="71" y="698"/>
                  <a:pt x="71" y="698"/>
                  <a:pt x="71" y="698"/>
                </a:cubicBezTo>
                <a:cubicBezTo>
                  <a:pt x="70" y="699"/>
                  <a:pt x="69" y="699"/>
                  <a:pt x="68" y="699"/>
                </a:cubicBezTo>
                <a:cubicBezTo>
                  <a:pt x="67" y="699"/>
                  <a:pt x="67" y="699"/>
                  <a:pt x="67" y="699"/>
                </a:cubicBezTo>
                <a:close/>
                <a:moveTo>
                  <a:pt x="68" y="687"/>
                </a:moveTo>
                <a:cubicBezTo>
                  <a:pt x="75" y="687"/>
                  <a:pt x="81" y="681"/>
                  <a:pt x="81" y="674"/>
                </a:cubicBezTo>
                <a:cubicBezTo>
                  <a:pt x="81" y="666"/>
                  <a:pt x="75" y="660"/>
                  <a:pt x="68" y="660"/>
                </a:cubicBezTo>
                <a:cubicBezTo>
                  <a:pt x="60" y="660"/>
                  <a:pt x="54" y="666"/>
                  <a:pt x="54" y="674"/>
                </a:cubicBezTo>
                <a:cubicBezTo>
                  <a:pt x="54" y="681"/>
                  <a:pt x="60" y="687"/>
                  <a:pt x="68" y="687"/>
                </a:cubicBezTo>
                <a:close/>
                <a:moveTo>
                  <a:pt x="144" y="674"/>
                </a:moveTo>
                <a:cubicBezTo>
                  <a:pt x="144" y="670"/>
                  <a:pt x="142" y="668"/>
                  <a:pt x="139" y="668"/>
                </a:cubicBezTo>
                <a:cubicBezTo>
                  <a:pt x="135" y="668"/>
                  <a:pt x="133" y="670"/>
                  <a:pt x="133" y="674"/>
                </a:cubicBezTo>
                <a:cubicBezTo>
                  <a:pt x="133" y="677"/>
                  <a:pt x="135" y="679"/>
                  <a:pt x="139" y="679"/>
                </a:cubicBezTo>
                <a:cubicBezTo>
                  <a:pt x="142" y="679"/>
                  <a:pt x="144" y="677"/>
                  <a:pt x="144" y="674"/>
                </a:cubicBezTo>
                <a:close/>
                <a:moveTo>
                  <a:pt x="37" y="811"/>
                </a:moveTo>
                <a:cubicBezTo>
                  <a:pt x="37" y="808"/>
                  <a:pt x="35" y="806"/>
                  <a:pt x="32" y="806"/>
                </a:cubicBezTo>
                <a:cubicBezTo>
                  <a:pt x="28" y="806"/>
                  <a:pt x="26" y="808"/>
                  <a:pt x="26" y="811"/>
                </a:cubicBezTo>
                <a:cubicBezTo>
                  <a:pt x="26" y="814"/>
                  <a:pt x="28" y="817"/>
                  <a:pt x="32" y="817"/>
                </a:cubicBezTo>
                <a:cubicBezTo>
                  <a:pt x="35" y="817"/>
                  <a:pt x="37" y="814"/>
                  <a:pt x="37" y="811"/>
                </a:cubicBezTo>
                <a:close/>
                <a:moveTo>
                  <a:pt x="454" y="156"/>
                </a:moveTo>
                <a:cubicBezTo>
                  <a:pt x="460" y="156"/>
                  <a:pt x="460" y="156"/>
                  <a:pt x="460" y="156"/>
                </a:cubicBezTo>
                <a:cubicBezTo>
                  <a:pt x="461" y="156"/>
                  <a:pt x="462" y="157"/>
                  <a:pt x="462" y="158"/>
                </a:cubicBezTo>
                <a:cubicBezTo>
                  <a:pt x="464" y="167"/>
                  <a:pt x="464" y="167"/>
                  <a:pt x="464" y="167"/>
                </a:cubicBezTo>
                <a:cubicBezTo>
                  <a:pt x="465" y="168"/>
                  <a:pt x="466" y="168"/>
                  <a:pt x="467" y="168"/>
                </a:cubicBezTo>
                <a:cubicBezTo>
                  <a:pt x="474" y="163"/>
                  <a:pt x="474" y="163"/>
                  <a:pt x="474" y="163"/>
                </a:cubicBezTo>
                <a:cubicBezTo>
                  <a:pt x="475" y="162"/>
                  <a:pt x="476" y="162"/>
                  <a:pt x="477" y="163"/>
                </a:cubicBezTo>
                <a:cubicBezTo>
                  <a:pt x="482" y="167"/>
                  <a:pt x="482" y="167"/>
                  <a:pt x="482" y="167"/>
                </a:cubicBezTo>
                <a:cubicBezTo>
                  <a:pt x="483" y="167"/>
                  <a:pt x="483" y="169"/>
                  <a:pt x="482" y="170"/>
                </a:cubicBezTo>
                <a:cubicBezTo>
                  <a:pt x="478" y="178"/>
                  <a:pt x="478" y="178"/>
                  <a:pt x="478" y="178"/>
                </a:cubicBezTo>
                <a:cubicBezTo>
                  <a:pt x="478" y="178"/>
                  <a:pt x="479" y="179"/>
                  <a:pt x="479" y="180"/>
                </a:cubicBezTo>
                <a:cubicBezTo>
                  <a:pt x="488" y="180"/>
                  <a:pt x="488" y="180"/>
                  <a:pt x="488" y="180"/>
                </a:cubicBezTo>
                <a:cubicBezTo>
                  <a:pt x="489" y="180"/>
                  <a:pt x="490" y="181"/>
                  <a:pt x="491" y="182"/>
                </a:cubicBezTo>
                <a:cubicBezTo>
                  <a:pt x="492" y="188"/>
                  <a:pt x="492" y="188"/>
                  <a:pt x="492" y="188"/>
                </a:cubicBezTo>
                <a:cubicBezTo>
                  <a:pt x="492" y="189"/>
                  <a:pt x="491" y="190"/>
                  <a:pt x="490" y="191"/>
                </a:cubicBezTo>
                <a:cubicBezTo>
                  <a:pt x="482" y="194"/>
                  <a:pt x="482" y="194"/>
                  <a:pt x="482" y="194"/>
                </a:cubicBezTo>
                <a:cubicBezTo>
                  <a:pt x="482" y="195"/>
                  <a:pt x="482" y="196"/>
                  <a:pt x="481" y="197"/>
                </a:cubicBezTo>
                <a:cubicBezTo>
                  <a:pt x="488" y="203"/>
                  <a:pt x="488" y="203"/>
                  <a:pt x="488" y="203"/>
                </a:cubicBezTo>
                <a:cubicBezTo>
                  <a:pt x="489" y="203"/>
                  <a:pt x="489" y="204"/>
                  <a:pt x="489" y="205"/>
                </a:cubicBezTo>
                <a:cubicBezTo>
                  <a:pt x="486" y="211"/>
                  <a:pt x="486" y="211"/>
                  <a:pt x="486" y="211"/>
                </a:cubicBezTo>
                <a:cubicBezTo>
                  <a:pt x="485" y="212"/>
                  <a:pt x="484" y="212"/>
                  <a:pt x="483" y="212"/>
                </a:cubicBezTo>
                <a:cubicBezTo>
                  <a:pt x="474" y="209"/>
                  <a:pt x="474" y="209"/>
                  <a:pt x="474" y="209"/>
                </a:cubicBezTo>
                <a:cubicBezTo>
                  <a:pt x="474" y="210"/>
                  <a:pt x="474" y="210"/>
                  <a:pt x="473" y="211"/>
                </a:cubicBezTo>
                <a:cubicBezTo>
                  <a:pt x="475" y="220"/>
                  <a:pt x="475" y="220"/>
                  <a:pt x="475" y="220"/>
                </a:cubicBezTo>
                <a:cubicBezTo>
                  <a:pt x="475" y="220"/>
                  <a:pt x="475" y="222"/>
                  <a:pt x="474" y="222"/>
                </a:cubicBezTo>
                <a:cubicBezTo>
                  <a:pt x="468" y="224"/>
                  <a:pt x="468" y="224"/>
                  <a:pt x="468" y="224"/>
                </a:cubicBezTo>
                <a:cubicBezTo>
                  <a:pt x="467" y="225"/>
                  <a:pt x="466" y="224"/>
                  <a:pt x="465" y="224"/>
                </a:cubicBezTo>
                <a:cubicBezTo>
                  <a:pt x="460" y="216"/>
                  <a:pt x="460" y="216"/>
                  <a:pt x="460" y="216"/>
                </a:cubicBezTo>
                <a:cubicBezTo>
                  <a:pt x="459" y="216"/>
                  <a:pt x="458" y="216"/>
                  <a:pt x="457" y="216"/>
                </a:cubicBezTo>
                <a:cubicBezTo>
                  <a:pt x="457" y="216"/>
                  <a:pt x="457" y="216"/>
                  <a:pt x="457" y="216"/>
                </a:cubicBezTo>
                <a:cubicBezTo>
                  <a:pt x="453" y="224"/>
                  <a:pt x="453" y="224"/>
                  <a:pt x="453" y="224"/>
                </a:cubicBezTo>
                <a:cubicBezTo>
                  <a:pt x="452" y="225"/>
                  <a:pt x="451" y="226"/>
                  <a:pt x="450" y="225"/>
                </a:cubicBezTo>
                <a:cubicBezTo>
                  <a:pt x="444" y="223"/>
                  <a:pt x="444" y="224"/>
                  <a:pt x="444" y="224"/>
                </a:cubicBezTo>
                <a:cubicBezTo>
                  <a:pt x="443" y="223"/>
                  <a:pt x="442" y="222"/>
                  <a:pt x="442" y="221"/>
                </a:cubicBezTo>
                <a:cubicBezTo>
                  <a:pt x="443" y="212"/>
                  <a:pt x="443" y="212"/>
                  <a:pt x="443" y="212"/>
                </a:cubicBezTo>
                <a:cubicBezTo>
                  <a:pt x="442" y="212"/>
                  <a:pt x="442" y="211"/>
                  <a:pt x="441" y="210"/>
                </a:cubicBezTo>
                <a:cubicBezTo>
                  <a:pt x="432" y="213"/>
                  <a:pt x="432" y="213"/>
                  <a:pt x="432" y="213"/>
                </a:cubicBezTo>
                <a:cubicBezTo>
                  <a:pt x="431" y="214"/>
                  <a:pt x="430" y="213"/>
                  <a:pt x="429" y="212"/>
                </a:cubicBezTo>
                <a:cubicBezTo>
                  <a:pt x="426" y="207"/>
                  <a:pt x="426" y="207"/>
                  <a:pt x="426" y="207"/>
                </a:cubicBezTo>
                <a:cubicBezTo>
                  <a:pt x="426" y="206"/>
                  <a:pt x="426" y="205"/>
                  <a:pt x="426" y="204"/>
                </a:cubicBezTo>
                <a:cubicBezTo>
                  <a:pt x="433" y="198"/>
                  <a:pt x="433" y="198"/>
                  <a:pt x="433" y="198"/>
                </a:cubicBezTo>
                <a:cubicBezTo>
                  <a:pt x="433" y="197"/>
                  <a:pt x="432" y="195"/>
                  <a:pt x="432" y="194"/>
                </a:cubicBezTo>
                <a:cubicBezTo>
                  <a:pt x="424" y="191"/>
                  <a:pt x="424" y="191"/>
                  <a:pt x="424" y="191"/>
                </a:cubicBezTo>
                <a:cubicBezTo>
                  <a:pt x="423" y="190"/>
                  <a:pt x="422" y="189"/>
                  <a:pt x="423" y="188"/>
                </a:cubicBezTo>
                <a:cubicBezTo>
                  <a:pt x="423" y="182"/>
                  <a:pt x="423" y="182"/>
                  <a:pt x="423" y="182"/>
                </a:cubicBezTo>
                <a:cubicBezTo>
                  <a:pt x="424" y="181"/>
                  <a:pt x="425" y="180"/>
                  <a:pt x="426" y="180"/>
                </a:cubicBezTo>
                <a:cubicBezTo>
                  <a:pt x="435" y="180"/>
                  <a:pt x="435" y="180"/>
                  <a:pt x="435" y="180"/>
                </a:cubicBezTo>
                <a:cubicBezTo>
                  <a:pt x="435" y="179"/>
                  <a:pt x="436" y="178"/>
                  <a:pt x="436" y="178"/>
                </a:cubicBezTo>
                <a:cubicBezTo>
                  <a:pt x="432" y="170"/>
                  <a:pt x="432" y="170"/>
                  <a:pt x="432" y="170"/>
                </a:cubicBezTo>
                <a:cubicBezTo>
                  <a:pt x="431" y="169"/>
                  <a:pt x="431" y="168"/>
                  <a:pt x="432" y="167"/>
                </a:cubicBezTo>
                <a:cubicBezTo>
                  <a:pt x="437" y="163"/>
                  <a:pt x="437" y="163"/>
                  <a:pt x="437" y="163"/>
                </a:cubicBezTo>
                <a:cubicBezTo>
                  <a:pt x="438" y="162"/>
                  <a:pt x="439" y="162"/>
                  <a:pt x="440" y="163"/>
                </a:cubicBezTo>
                <a:cubicBezTo>
                  <a:pt x="447" y="168"/>
                  <a:pt x="447" y="168"/>
                  <a:pt x="447" y="168"/>
                </a:cubicBezTo>
                <a:cubicBezTo>
                  <a:pt x="448" y="168"/>
                  <a:pt x="449" y="168"/>
                  <a:pt x="450" y="167"/>
                </a:cubicBezTo>
                <a:cubicBezTo>
                  <a:pt x="452" y="158"/>
                  <a:pt x="452" y="158"/>
                  <a:pt x="452" y="158"/>
                </a:cubicBezTo>
                <a:cubicBezTo>
                  <a:pt x="452" y="157"/>
                  <a:pt x="453" y="156"/>
                  <a:pt x="454" y="156"/>
                </a:cubicBezTo>
                <a:close/>
                <a:moveTo>
                  <a:pt x="457" y="178"/>
                </a:moveTo>
                <a:cubicBezTo>
                  <a:pt x="450" y="178"/>
                  <a:pt x="444" y="184"/>
                  <a:pt x="444" y="191"/>
                </a:cubicBezTo>
                <a:cubicBezTo>
                  <a:pt x="444" y="199"/>
                  <a:pt x="450" y="204"/>
                  <a:pt x="457" y="204"/>
                </a:cubicBezTo>
                <a:cubicBezTo>
                  <a:pt x="464" y="204"/>
                  <a:pt x="470" y="199"/>
                  <a:pt x="470" y="191"/>
                </a:cubicBezTo>
                <a:cubicBezTo>
                  <a:pt x="470" y="184"/>
                  <a:pt x="464" y="178"/>
                  <a:pt x="457" y="178"/>
                </a:cubicBezTo>
                <a:close/>
                <a:moveTo>
                  <a:pt x="32" y="737"/>
                </a:moveTo>
                <a:cubicBezTo>
                  <a:pt x="28" y="737"/>
                  <a:pt x="26" y="739"/>
                  <a:pt x="26" y="742"/>
                </a:cubicBezTo>
                <a:cubicBezTo>
                  <a:pt x="26" y="746"/>
                  <a:pt x="28" y="748"/>
                  <a:pt x="32" y="748"/>
                </a:cubicBezTo>
                <a:cubicBezTo>
                  <a:pt x="35" y="748"/>
                  <a:pt x="37" y="746"/>
                  <a:pt x="37" y="742"/>
                </a:cubicBezTo>
                <a:cubicBezTo>
                  <a:pt x="37" y="739"/>
                  <a:pt x="35" y="737"/>
                  <a:pt x="32" y="737"/>
                </a:cubicBezTo>
                <a:close/>
                <a:moveTo>
                  <a:pt x="67" y="561"/>
                </a:moveTo>
                <a:cubicBezTo>
                  <a:pt x="63" y="569"/>
                  <a:pt x="63" y="569"/>
                  <a:pt x="63" y="569"/>
                </a:cubicBezTo>
                <a:cubicBezTo>
                  <a:pt x="63" y="570"/>
                  <a:pt x="61" y="570"/>
                  <a:pt x="60" y="570"/>
                </a:cubicBezTo>
                <a:cubicBezTo>
                  <a:pt x="54" y="568"/>
                  <a:pt x="54" y="568"/>
                  <a:pt x="54" y="568"/>
                </a:cubicBezTo>
                <a:cubicBezTo>
                  <a:pt x="53" y="568"/>
                  <a:pt x="53" y="567"/>
                  <a:pt x="53" y="566"/>
                </a:cubicBezTo>
                <a:cubicBezTo>
                  <a:pt x="54" y="557"/>
                  <a:pt x="54" y="557"/>
                  <a:pt x="54" y="557"/>
                </a:cubicBezTo>
                <a:cubicBezTo>
                  <a:pt x="53" y="556"/>
                  <a:pt x="52" y="555"/>
                  <a:pt x="51" y="555"/>
                </a:cubicBezTo>
                <a:cubicBezTo>
                  <a:pt x="43" y="558"/>
                  <a:pt x="43" y="558"/>
                  <a:pt x="43" y="558"/>
                </a:cubicBezTo>
                <a:cubicBezTo>
                  <a:pt x="42" y="558"/>
                  <a:pt x="40" y="558"/>
                  <a:pt x="40" y="557"/>
                </a:cubicBezTo>
                <a:cubicBezTo>
                  <a:pt x="36" y="552"/>
                  <a:pt x="37" y="552"/>
                  <a:pt x="37" y="552"/>
                </a:cubicBezTo>
                <a:cubicBezTo>
                  <a:pt x="36" y="551"/>
                  <a:pt x="36" y="550"/>
                  <a:pt x="37" y="549"/>
                </a:cubicBezTo>
                <a:cubicBezTo>
                  <a:pt x="43" y="542"/>
                  <a:pt x="44" y="543"/>
                  <a:pt x="44" y="543"/>
                </a:cubicBezTo>
                <a:cubicBezTo>
                  <a:pt x="43" y="541"/>
                  <a:pt x="43" y="540"/>
                  <a:pt x="43" y="539"/>
                </a:cubicBezTo>
                <a:cubicBezTo>
                  <a:pt x="34" y="535"/>
                  <a:pt x="34" y="535"/>
                  <a:pt x="34" y="535"/>
                </a:cubicBezTo>
                <a:cubicBezTo>
                  <a:pt x="33" y="535"/>
                  <a:pt x="33" y="534"/>
                  <a:pt x="33" y="533"/>
                </a:cubicBezTo>
                <a:cubicBezTo>
                  <a:pt x="34" y="527"/>
                  <a:pt x="34" y="527"/>
                  <a:pt x="34" y="527"/>
                </a:cubicBezTo>
                <a:cubicBezTo>
                  <a:pt x="34" y="525"/>
                  <a:pt x="35" y="524"/>
                  <a:pt x="37" y="524"/>
                </a:cubicBezTo>
                <a:cubicBezTo>
                  <a:pt x="45" y="524"/>
                  <a:pt x="45" y="524"/>
                  <a:pt x="45" y="524"/>
                </a:cubicBezTo>
                <a:cubicBezTo>
                  <a:pt x="46" y="523"/>
                  <a:pt x="46" y="523"/>
                  <a:pt x="47" y="522"/>
                </a:cubicBezTo>
                <a:cubicBezTo>
                  <a:pt x="42" y="514"/>
                  <a:pt x="42" y="514"/>
                  <a:pt x="42" y="514"/>
                </a:cubicBezTo>
                <a:cubicBezTo>
                  <a:pt x="42" y="513"/>
                  <a:pt x="42" y="512"/>
                  <a:pt x="43" y="511"/>
                </a:cubicBezTo>
                <a:cubicBezTo>
                  <a:pt x="48" y="507"/>
                  <a:pt x="48" y="507"/>
                  <a:pt x="48" y="507"/>
                </a:cubicBezTo>
                <a:cubicBezTo>
                  <a:pt x="48" y="507"/>
                  <a:pt x="50" y="507"/>
                  <a:pt x="51" y="507"/>
                </a:cubicBezTo>
                <a:cubicBezTo>
                  <a:pt x="58" y="513"/>
                  <a:pt x="58" y="513"/>
                  <a:pt x="58" y="513"/>
                </a:cubicBezTo>
                <a:cubicBezTo>
                  <a:pt x="59" y="512"/>
                  <a:pt x="60" y="512"/>
                  <a:pt x="60" y="512"/>
                </a:cubicBezTo>
                <a:cubicBezTo>
                  <a:pt x="62" y="503"/>
                  <a:pt x="62" y="503"/>
                  <a:pt x="62" y="503"/>
                </a:cubicBezTo>
                <a:cubicBezTo>
                  <a:pt x="63" y="502"/>
                  <a:pt x="63" y="501"/>
                  <a:pt x="64" y="501"/>
                </a:cubicBezTo>
                <a:cubicBezTo>
                  <a:pt x="71" y="501"/>
                  <a:pt x="71" y="501"/>
                  <a:pt x="71" y="501"/>
                </a:cubicBezTo>
                <a:cubicBezTo>
                  <a:pt x="72" y="501"/>
                  <a:pt x="73" y="502"/>
                  <a:pt x="73" y="503"/>
                </a:cubicBezTo>
                <a:cubicBezTo>
                  <a:pt x="75" y="512"/>
                  <a:pt x="75" y="512"/>
                  <a:pt x="75" y="512"/>
                </a:cubicBezTo>
                <a:cubicBezTo>
                  <a:pt x="76" y="512"/>
                  <a:pt x="77" y="512"/>
                  <a:pt x="78" y="513"/>
                </a:cubicBezTo>
                <a:cubicBezTo>
                  <a:pt x="85" y="507"/>
                  <a:pt x="85" y="507"/>
                  <a:pt x="85" y="507"/>
                </a:cubicBezTo>
                <a:cubicBezTo>
                  <a:pt x="85" y="507"/>
                  <a:pt x="87" y="507"/>
                  <a:pt x="88" y="507"/>
                </a:cubicBezTo>
                <a:cubicBezTo>
                  <a:pt x="92" y="511"/>
                  <a:pt x="92" y="511"/>
                  <a:pt x="92" y="511"/>
                </a:cubicBezTo>
                <a:cubicBezTo>
                  <a:pt x="93" y="512"/>
                  <a:pt x="94" y="513"/>
                  <a:pt x="93" y="514"/>
                </a:cubicBezTo>
                <a:cubicBezTo>
                  <a:pt x="89" y="522"/>
                  <a:pt x="89" y="522"/>
                  <a:pt x="89" y="522"/>
                </a:cubicBezTo>
                <a:cubicBezTo>
                  <a:pt x="89" y="523"/>
                  <a:pt x="90" y="523"/>
                  <a:pt x="90" y="524"/>
                </a:cubicBezTo>
                <a:cubicBezTo>
                  <a:pt x="99" y="524"/>
                  <a:pt x="99" y="524"/>
                  <a:pt x="99" y="524"/>
                </a:cubicBezTo>
                <a:cubicBezTo>
                  <a:pt x="100" y="524"/>
                  <a:pt x="101" y="525"/>
                  <a:pt x="101" y="527"/>
                </a:cubicBezTo>
                <a:cubicBezTo>
                  <a:pt x="102" y="532"/>
                  <a:pt x="102" y="532"/>
                  <a:pt x="102" y="532"/>
                </a:cubicBezTo>
                <a:cubicBezTo>
                  <a:pt x="102" y="534"/>
                  <a:pt x="102" y="535"/>
                  <a:pt x="101" y="535"/>
                </a:cubicBezTo>
                <a:cubicBezTo>
                  <a:pt x="93" y="539"/>
                  <a:pt x="93" y="539"/>
                  <a:pt x="93" y="539"/>
                </a:cubicBezTo>
                <a:cubicBezTo>
                  <a:pt x="92" y="539"/>
                  <a:pt x="92" y="540"/>
                  <a:pt x="92" y="541"/>
                </a:cubicBezTo>
                <a:cubicBezTo>
                  <a:pt x="99" y="547"/>
                  <a:pt x="99" y="547"/>
                  <a:pt x="99" y="547"/>
                </a:cubicBezTo>
                <a:cubicBezTo>
                  <a:pt x="100" y="548"/>
                  <a:pt x="100" y="549"/>
                  <a:pt x="99" y="550"/>
                </a:cubicBezTo>
                <a:cubicBezTo>
                  <a:pt x="97" y="555"/>
                  <a:pt x="97" y="555"/>
                  <a:pt x="97" y="555"/>
                </a:cubicBezTo>
                <a:cubicBezTo>
                  <a:pt x="96" y="556"/>
                  <a:pt x="95" y="557"/>
                  <a:pt x="94" y="557"/>
                </a:cubicBezTo>
                <a:cubicBezTo>
                  <a:pt x="85" y="554"/>
                  <a:pt x="85" y="554"/>
                  <a:pt x="85" y="554"/>
                </a:cubicBezTo>
                <a:cubicBezTo>
                  <a:pt x="85" y="554"/>
                  <a:pt x="84" y="555"/>
                  <a:pt x="84" y="555"/>
                </a:cubicBezTo>
                <a:cubicBezTo>
                  <a:pt x="86" y="564"/>
                  <a:pt x="86" y="564"/>
                  <a:pt x="86" y="564"/>
                </a:cubicBezTo>
                <a:cubicBezTo>
                  <a:pt x="86" y="565"/>
                  <a:pt x="85" y="566"/>
                  <a:pt x="84" y="566"/>
                </a:cubicBezTo>
                <a:cubicBezTo>
                  <a:pt x="79" y="569"/>
                  <a:pt x="79" y="569"/>
                  <a:pt x="79" y="569"/>
                </a:cubicBezTo>
                <a:cubicBezTo>
                  <a:pt x="78" y="570"/>
                  <a:pt x="76" y="569"/>
                  <a:pt x="76" y="568"/>
                </a:cubicBezTo>
                <a:cubicBezTo>
                  <a:pt x="71" y="561"/>
                  <a:pt x="71" y="561"/>
                  <a:pt x="71" y="561"/>
                </a:cubicBezTo>
                <a:cubicBezTo>
                  <a:pt x="70" y="561"/>
                  <a:pt x="69" y="561"/>
                  <a:pt x="68" y="561"/>
                </a:cubicBezTo>
                <a:cubicBezTo>
                  <a:pt x="67" y="561"/>
                  <a:pt x="67" y="561"/>
                  <a:pt x="67" y="561"/>
                </a:cubicBezTo>
                <a:close/>
                <a:moveTo>
                  <a:pt x="68" y="549"/>
                </a:moveTo>
                <a:cubicBezTo>
                  <a:pt x="75" y="549"/>
                  <a:pt x="81" y="543"/>
                  <a:pt x="81" y="536"/>
                </a:cubicBezTo>
                <a:cubicBezTo>
                  <a:pt x="81" y="528"/>
                  <a:pt x="75" y="523"/>
                  <a:pt x="68" y="523"/>
                </a:cubicBezTo>
                <a:cubicBezTo>
                  <a:pt x="60" y="523"/>
                  <a:pt x="54" y="528"/>
                  <a:pt x="54" y="536"/>
                </a:cubicBezTo>
                <a:cubicBezTo>
                  <a:pt x="54" y="543"/>
                  <a:pt x="60" y="549"/>
                  <a:pt x="68" y="549"/>
                </a:cubicBezTo>
                <a:close/>
                <a:moveTo>
                  <a:pt x="258" y="318"/>
                </a:moveTo>
                <a:cubicBezTo>
                  <a:pt x="258" y="317"/>
                  <a:pt x="259" y="316"/>
                  <a:pt x="259" y="315"/>
                </a:cubicBezTo>
                <a:cubicBezTo>
                  <a:pt x="255" y="307"/>
                  <a:pt x="255" y="307"/>
                  <a:pt x="255" y="307"/>
                </a:cubicBezTo>
                <a:cubicBezTo>
                  <a:pt x="254" y="307"/>
                  <a:pt x="255" y="305"/>
                  <a:pt x="256" y="304"/>
                </a:cubicBezTo>
                <a:cubicBezTo>
                  <a:pt x="260" y="300"/>
                  <a:pt x="260" y="300"/>
                  <a:pt x="260" y="300"/>
                </a:cubicBezTo>
                <a:cubicBezTo>
                  <a:pt x="261" y="300"/>
                  <a:pt x="262" y="300"/>
                  <a:pt x="263" y="300"/>
                </a:cubicBezTo>
                <a:cubicBezTo>
                  <a:pt x="270" y="306"/>
                  <a:pt x="270" y="306"/>
                  <a:pt x="270" y="306"/>
                </a:cubicBezTo>
                <a:cubicBezTo>
                  <a:pt x="271" y="306"/>
                  <a:pt x="272" y="305"/>
                  <a:pt x="273" y="305"/>
                </a:cubicBezTo>
                <a:cubicBezTo>
                  <a:pt x="275" y="296"/>
                  <a:pt x="275" y="296"/>
                  <a:pt x="275" y="296"/>
                </a:cubicBezTo>
                <a:cubicBezTo>
                  <a:pt x="275" y="295"/>
                  <a:pt x="276" y="294"/>
                  <a:pt x="277" y="294"/>
                </a:cubicBezTo>
                <a:cubicBezTo>
                  <a:pt x="284" y="294"/>
                  <a:pt x="284" y="294"/>
                  <a:pt x="284" y="294"/>
                </a:cubicBezTo>
                <a:cubicBezTo>
                  <a:pt x="284" y="294"/>
                  <a:pt x="286" y="295"/>
                  <a:pt x="286" y="296"/>
                </a:cubicBezTo>
                <a:cubicBezTo>
                  <a:pt x="288" y="305"/>
                  <a:pt x="288" y="305"/>
                  <a:pt x="288" y="305"/>
                </a:cubicBezTo>
                <a:cubicBezTo>
                  <a:pt x="288" y="305"/>
                  <a:pt x="289" y="306"/>
                  <a:pt x="290" y="306"/>
                </a:cubicBezTo>
                <a:cubicBezTo>
                  <a:pt x="297" y="300"/>
                  <a:pt x="297" y="300"/>
                  <a:pt x="297" y="300"/>
                </a:cubicBezTo>
                <a:cubicBezTo>
                  <a:pt x="298" y="300"/>
                  <a:pt x="299" y="300"/>
                  <a:pt x="300" y="300"/>
                </a:cubicBezTo>
                <a:cubicBezTo>
                  <a:pt x="305" y="304"/>
                  <a:pt x="305" y="304"/>
                  <a:pt x="305" y="304"/>
                </a:cubicBezTo>
                <a:cubicBezTo>
                  <a:pt x="306" y="305"/>
                  <a:pt x="306" y="307"/>
                  <a:pt x="306" y="307"/>
                </a:cubicBezTo>
                <a:cubicBezTo>
                  <a:pt x="301" y="315"/>
                  <a:pt x="301" y="315"/>
                  <a:pt x="301" y="315"/>
                </a:cubicBezTo>
                <a:cubicBezTo>
                  <a:pt x="302" y="316"/>
                  <a:pt x="302" y="317"/>
                  <a:pt x="303" y="318"/>
                </a:cubicBezTo>
                <a:cubicBezTo>
                  <a:pt x="312" y="318"/>
                  <a:pt x="312" y="318"/>
                  <a:pt x="312" y="318"/>
                </a:cubicBezTo>
                <a:cubicBezTo>
                  <a:pt x="313" y="318"/>
                  <a:pt x="314" y="319"/>
                  <a:pt x="314" y="320"/>
                </a:cubicBezTo>
                <a:cubicBezTo>
                  <a:pt x="315" y="326"/>
                  <a:pt x="315" y="326"/>
                  <a:pt x="315" y="326"/>
                </a:cubicBezTo>
                <a:cubicBezTo>
                  <a:pt x="315" y="327"/>
                  <a:pt x="314" y="328"/>
                  <a:pt x="314" y="328"/>
                </a:cubicBezTo>
                <a:cubicBezTo>
                  <a:pt x="305" y="332"/>
                  <a:pt x="305" y="332"/>
                  <a:pt x="305" y="332"/>
                </a:cubicBezTo>
                <a:cubicBezTo>
                  <a:pt x="305" y="333"/>
                  <a:pt x="305" y="334"/>
                  <a:pt x="305" y="335"/>
                </a:cubicBezTo>
                <a:cubicBezTo>
                  <a:pt x="312" y="340"/>
                  <a:pt x="312" y="340"/>
                  <a:pt x="312" y="340"/>
                </a:cubicBezTo>
                <a:cubicBezTo>
                  <a:pt x="312" y="341"/>
                  <a:pt x="313" y="342"/>
                  <a:pt x="312" y="343"/>
                </a:cubicBezTo>
                <a:cubicBezTo>
                  <a:pt x="309" y="349"/>
                  <a:pt x="309" y="349"/>
                  <a:pt x="309" y="349"/>
                </a:cubicBezTo>
                <a:cubicBezTo>
                  <a:pt x="309" y="350"/>
                  <a:pt x="307" y="350"/>
                  <a:pt x="306" y="350"/>
                </a:cubicBezTo>
                <a:cubicBezTo>
                  <a:pt x="298" y="347"/>
                  <a:pt x="298" y="347"/>
                  <a:pt x="298" y="347"/>
                </a:cubicBezTo>
                <a:cubicBezTo>
                  <a:pt x="297" y="347"/>
                  <a:pt x="297" y="348"/>
                  <a:pt x="296" y="348"/>
                </a:cubicBezTo>
                <a:cubicBezTo>
                  <a:pt x="298" y="357"/>
                  <a:pt x="298" y="357"/>
                  <a:pt x="298" y="357"/>
                </a:cubicBezTo>
                <a:cubicBezTo>
                  <a:pt x="299" y="358"/>
                  <a:pt x="298" y="359"/>
                  <a:pt x="297" y="360"/>
                </a:cubicBezTo>
                <a:cubicBezTo>
                  <a:pt x="291" y="362"/>
                  <a:pt x="291" y="362"/>
                  <a:pt x="291" y="362"/>
                </a:cubicBezTo>
                <a:cubicBezTo>
                  <a:pt x="290" y="363"/>
                  <a:pt x="289" y="362"/>
                  <a:pt x="288" y="362"/>
                </a:cubicBezTo>
                <a:cubicBezTo>
                  <a:pt x="283" y="354"/>
                  <a:pt x="283" y="354"/>
                  <a:pt x="283" y="354"/>
                </a:cubicBezTo>
                <a:cubicBezTo>
                  <a:pt x="282" y="354"/>
                  <a:pt x="281" y="354"/>
                  <a:pt x="280" y="354"/>
                </a:cubicBezTo>
                <a:cubicBezTo>
                  <a:pt x="280" y="354"/>
                  <a:pt x="280" y="354"/>
                  <a:pt x="280" y="354"/>
                </a:cubicBezTo>
                <a:cubicBezTo>
                  <a:pt x="276" y="362"/>
                  <a:pt x="276" y="362"/>
                  <a:pt x="276" y="362"/>
                </a:cubicBezTo>
                <a:cubicBezTo>
                  <a:pt x="275" y="363"/>
                  <a:pt x="274" y="363"/>
                  <a:pt x="273" y="363"/>
                </a:cubicBezTo>
                <a:cubicBezTo>
                  <a:pt x="267" y="361"/>
                  <a:pt x="267" y="361"/>
                  <a:pt x="267" y="361"/>
                </a:cubicBezTo>
                <a:cubicBezTo>
                  <a:pt x="266" y="361"/>
                  <a:pt x="265" y="360"/>
                  <a:pt x="265" y="359"/>
                </a:cubicBezTo>
                <a:cubicBezTo>
                  <a:pt x="266" y="350"/>
                  <a:pt x="266" y="350"/>
                  <a:pt x="266" y="350"/>
                </a:cubicBezTo>
                <a:cubicBezTo>
                  <a:pt x="265" y="349"/>
                  <a:pt x="265" y="349"/>
                  <a:pt x="264" y="348"/>
                </a:cubicBezTo>
                <a:cubicBezTo>
                  <a:pt x="255" y="351"/>
                  <a:pt x="255" y="351"/>
                  <a:pt x="255" y="351"/>
                </a:cubicBezTo>
                <a:cubicBezTo>
                  <a:pt x="254" y="351"/>
                  <a:pt x="253" y="351"/>
                  <a:pt x="253" y="350"/>
                </a:cubicBezTo>
                <a:cubicBezTo>
                  <a:pt x="249" y="345"/>
                  <a:pt x="249" y="345"/>
                  <a:pt x="249" y="345"/>
                </a:cubicBezTo>
                <a:cubicBezTo>
                  <a:pt x="249" y="344"/>
                  <a:pt x="249" y="343"/>
                  <a:pt x="250" y="342"/>
                </a:cubicBezTo>
                <a:cubicBezTo>
                  <a:pt x="256" y="336"/>
                  <a:pt x="256" y="336"/>
                  <a:pt x="256" y="336"/>
                </a:cubicBezTo>
                <a:cubicBezTo>
                  <a:pt x="256" y="335"/>
                  <a:pt x="256" y="333"/>
                  <a:pt x="256" y="332"/>
                </a:cubicBezTo>
                <a:cubicBezTo>
                  <a:pt x="247" y="328"/>
                  <a:pt x="247" y="328"/>
                  <a:pt x="247" y="328"/>
                </a:cubicBezTo>
                <a:cubicBezTo>
                  <a:pt x="246" y="328"/>
                  <a:pt x="246" y="327"/>
                  <a:pt x="246" y="326"/>
                </a:cubicBezTo>
                <a:cubicBezTo>
                  <a:pt x="247" y="320"/>
                  <a:pt x="247" y="320"/>
                  <a:pt x="247" y="320"/>
                </a:cubicBezTo>
                <a:cubicBezTo>
                  <a:pt x="247" y="319"/>
                  <a:pt x="248" y="318"/>
                  <a:pt x="249" y="318"/>
                </a:cubicBezTo>
                <a:cubicBezTo>
                  <a:pt x="258" y="318"/>
                  <a:pt x="258" y="318"/>
                  <a:pt x="258" y="318"/>
                </a:cubicBezTo>
                <a:close/>
                <a:moveTo>
                  <a:pt x="267" y="329"/>
                </a:moveTo>
                <a:cubicBezTo>
                  <a:pt x="267" y="336"/>
                  <a:pt x="273" y="342"/>
                  <a:pt x="280" y="342"/>
                </a:cubicBezTo>
                <a:cubicBezTo>
                  <a:pt x="288" y="342"/>
                  <a:pt x="294" y="336"/>
                  <a:pt x="294" y="329"/>
                </a:cubicBezTo>
                <a:cubicBezTo>
                  <a:pt x="294" y="322"/>
                  <a:pt x="288" y="316"/>
                  <a:pt x="280" y="316"/>
                </a:cubicBezTo>
                <a:cubicBezTo>
                  <a:pt x="273" y="316"/>
                  <a:pt x="267" y="322"/>
                  <a:pt x="267" y="329"/>
                </a:cubicBezTo>
                <a:close/>
                <a:moveTo>
                  <a:pt x="351" y="335"/>
                </a:moveTo>
                <a:cubicBezTo>
                  <a:pt x="354" y="335"/>
                  <a:pt x="357" y="332"/>
                  <a:pt x="357" y="329"/>
                </a:cubicBezTo>
                <a:cubicBezTo>
                  <a:pt x="357" y="326"/>
                  <a:pt x="354" y="323"/>
                  <a:pt x="351" y="323"/>
                </a:cubicBezTo>
                <a:cubicBezTo>
                  <a:pt x="348" y="323"/>
                  <a:pt x="346" y="326"/>
                  <a:pt x="346" y="329"/>
                </a:cubicBezTo>
                <a:cubicBezTo>
                  <a:pt x="346" y="332"/>
                  <a:pt x="348" y="335"/>
                  <a:pt x="351" y="335"/>
                </a:cubicBezTo>
                <a:close/>
                <a:moveTo>
                  <a:pt x="386" y="473"/>
                </a:moveTo>
                <a:cubicBezTo>
                  <a:pt x="389" y="473"/>
                  <a:pt x="392" y="470"/>
                  <a:pt x="392" y="467"/>
                </a:cubicBezTo>
                <a:cubicBezTo>
                  <a:pt x="392" y="464"/>
                  <a:pt x="389" y="461"/>
                  <a:pt x="386" y="461"/>
                </a:cubicBezTo>
                <a:cubicBezTo>
                  <a:pt x="383" y="461"/>
                  <a:pt x="380" y="464"/>
                  <a:pt x="380" y="467"/>
                </a:cubicBezTo>
                <a:cubicBezTo>
                  <a:pt x="380" y="470"/>
                  <a:pt x="383" y="473"/>
                  <a:pt x="386" y="473"/>
                </a:cubicBezTo>
                <a:close/>
                <a:moveTo>
                  <a:pt x="329" y="318"/>
                </a:moveTo>
                <a:cubicBezTo>
                  <a:pt x="329" y="317"/>
                  <a:pt x="330" y="316"/>
                  <a:pt x="330" y="315"/>
                </a:cubicBezTo>
                <a:cubicBezTo>
                  <a:pt x="326" y="307"/>
                  <a:pt x="326" y="307"/>
                  <a:pt x="326" y="307"/>
                </a:cubicBezTo>
                <a:cubicBezTo>
                  <a:pt x="325" y="307"/>
                  <a:pt x="326" y="305"/>
                  <a:pt x="327" y="304"/>
                </a:cubicBezTo>
                <a:cubicBezTo>
                  <a:pt x="331" y="300"/>
                  <a:pt x="331" y="300"/>
                  <a:pt x="331" y="300"/>
                </a:cubicBezTo>
                <a:cubicBezTo>
                  <a:pt x="332" y="300"/>
                  <a:pt x="333" y="300"/>
                  <a:pt x="334" y="300"/>
                </a:cubicBezTo>
                <a:cubicBezTo>
                  <a:pt x="341" y="306"/>
                  <a:pt x="341" y="306"/>
                  <a:pt x="341" y="306"/>
                </a:cubicBezTo>
                <a:cubicBezTo>
                  <a:pt x="342" y="306"/>
                  <a:pt x="343" y="305"/>
                  <a:pt x="344" y="305"/>
                </a:cubicBezTo>
                <a:cubicBezTo>
                  <a:pt x="346" y="296"/>
                  <a:pt x="346" y="296"/>
                  <a:pt x="346" y="296"/>
                </a:cubicBezTo>
                <a:cubicBezTo>
                  <a:pt x="346" y="295"/>
                  <a:pt x="347" y="294"/>
                  <a:pt x="348" y="294"/>
                </a:cubicBezTo>
                <a:cubicBezTo>
                  <a:pt x="354" y="294"/>
                  <a:pt x="354" y="294"/>
                  <a:pt x="354" y="294"/>
                </a:cubicBezTo>
                <a:cubicBezTo>
                  <a:pt x="355" y="294"/>
                  <a:pt x="357" y="295"/>
                  <a:pt x="357" y="296"/>
                </a:cubicBezTo>
                <a:cubicBezTo>
                  <a:pt x="358" y="305"/>
                  <a:pt x="358" y="305"/>
                  <a:pt x="358" y="305"/>
                </a:cubicBezTo>
                <a:cubicBezTo>
                  <a:pt x="359" y="305"/>
                  <a:pt x="360" y="306"/>
                  <a:pt x="361" y="306"/>
                </a:cubicBezTo>
                <a:cubicBezTo>
                  <a:pt x="368" y="300"/>
                  <a:pt x="368" y="300"/>
                  <a:pt x="368" y="300"/>
                </a:cubicBezTo>
                <a:cubicBezTo>
                  <a:pt x="369" y="300"/>
                  <a:pt x="370" y="300"/>
                  <a:pt x="371" y="300"/>
                </a:cubicBezTo>
                <a:cubicBezTo>
                  <a:pt x="376" y="304"/>
                  <a:pt x="376" y="304"/>
                  <a:pt x="376" y="304"/>
                </a:cubicBezTo>
                <a:cubicBezTo>
                  <a:pt x="377" y="305"/>
                  <a:pt x="377" y="307"/>
                  <a:pt x="376" y="307"/>
                </a:cubicBezTo>
                <a:cubicBezTo>
                  <a:pt x="372" y="315"/>
                  <a:pt x="372" y="315"/>
                  <a:pt x="372" y="315"/>
                </a:cubicBezTo>
                <a:cubicBezTo>
                  <a:pt x="373" y="316"/>
                  <a:pt x="373" y="317"/>
                  <a:pt x="373" y="318"/>
                </a:cubicBezTo>
                <a:cubicBezTo>
                  <a:pt x="383" y="318"/>
                  <a:pt x="383" y="318"/>
                  <a:pt x="383" y="318"/>
                </a:cubicBezTo>
                <a:cubicBezTo>
                  <a:pt x="384" y="318"/>
                  <a:pt x="384" y="319"/>
                  <a:pt x="385" y="320"/>
                </a:cubicBezTo>
                <a:cubicBezTo>
                  <a:pt x="386" y="326"/>
                  <a:pt x="386" y="326"/>
                  <a:pt x="386" y="326"/>
                </a:cubicBezTo>
                <a:cubicBezTo>
                  <a:pt x="386" y="327"/>
                  <a:pt x="385" y="328"/>
                  <a:pt x="384" y="328"/>
                </a:cubicBezTo>
                <a:cubicBezTo>
                  <a:pt x="376" y="332"/>
                  <a:pt x="376" y="332"/>
                  <a:pt x="376" y="332"/>
                </a:cubicBezTo>
                <a:cubicBezTo>
                  <a:pt x="376" y="333"/>
                  <a:pt x="376" y="334"/>
                  <a:pt x="376" y="335"/>
                </a:cubicBezTo>
                <a:cubicBezTo>
                  <a:pt x="383" y="340"/>
                  <a:pt x="383" y="340"/>
                  <a:pt x="383" y="340"/>
                </a:cubicBezTo>
                <a:cubicBezTo>
                  <a:pt x="383" y="341"/>
                  <a:pt x="384" y="342"/>
                  <a:pt x="383" y="343"/>
                </a:cubicBezTo>
                <a:cubicBezTo>
                  <a:pt x="380" y="349"/>
                  <a:pt x="380" y="349"/>
                  <a:pt x="380" y="349"/>
                </a:cubicBezTo>
                <a:cubicBezTo>
                  <a:pt x="380" y="350"/>
                  <a:pt x="378" y="350"/>
                  <a:pt x="377" y="350"/>
                </a:cubicBezTo>
                <a:cubicBezTo>
                  <a:pt x="369" y="347"/>
                  <a:pt x="369" y="347"/>
                  <a:pt x="369" y="347"/>
                </a:cubicBezTo>
                <a:cubicBezTo>
                  <a:pt x="368" y="347"/>
                  <a:pt x="368" y="348"/>
                  <a:pt x="367" y="348"/>
                </a:cubicBezTo>
                <a:cubicBezTo>
                  <a:pt x="369" y="357"/>
                  <a:pt x="369" y="357"/>
                  <a:pt x="369" y="357"/>
                </a:cubicBezTo>
                <a:cubicBezTo>
                  <a:pt x="369" y="358"/>
                  <a:pt x="369" y="359"/>
                  <a:pt x="368" y="360"/>
                </a:cubicBezTo>
                <a:cubicBezTo>
                  <a:pt x="362" y="362"/>
                  <a:pt x="362" y="362"/>
                  <a:pt x="362" y="362"/>
                </a:cubicBezTo>
                <a:cubicBezTo>
                  <a:pt x="361" y="363"/>
                  <a:pt x="360" y="362"/>
                  <a:pt x="359" y="362"/>
                </a:cubicBezTo>
                <a:cubicBezTo>
                  <a:pt x="354" y="354"/>
                  <a:pt x="354" y="354"/>
                  <a:pt x="354" y="354"/>
                </a:cubicBezTo>
                <a:cubicBezTo>
                  <a:pt x="353" y="354"/>
                  <a:pt x="352" y="354"/>
                  <a:pt x="351" y="354"/>
                </a:cubicBezTo>
                <a:cubicBezTo>
                  <a:pt x="351" y="354"/>
                  <a:pt x="351" y="354"/>
                  <a:pt x="351" y="354"/>
                </a:cubicBezTo>
                <a:cubicBezTo>
                  <a:pt x="347" y="362"/>
                  <a:pt x="347" y="362"/>
                  <a:pt x="347" y="362"/>
                </a:cubicBezTo>
                <a:cubicBezTo>
                  <a:pt x="346" y="363"/>
                  <a:pt x="345" y="363"/>
                  <a:pt x="344" y="363"/>
                </a:cubicBezTo>
                <a:cubicBezTo>
                  <a:pt x="338" y="361"/>
                  <a:pt x="338" y="361"/>
                  <a:pt x="338" y="361"/>
                </a:cubicBezTo>
                <a:cubicBezTo>
                  <a:pt x="337" y="361"/>
                  <a:pt x="336" y="360"/>
                  <a:pt x="336" y="359"/>
                </a:cubicBezTo>
                <a:cubicBezTo>
                  <a:pt x="337" y="350"/>
                  <a:pt x="337" y="350"/>
                  <a:pt x="337" y="350"/>
                </a:cubicBezTo>
                <a:cubicBezTo>
                  <a:pt x="336" y="349"/>
                  <a:pt x="336" y="349"/>
                  <a:pt x="335" y="348"/>
                </a:cubicBezTo>
                <a:cubicBezTo>
                  <a:pt x="326" y="351"/>
                  <a:pt x="326" y="351"/>
                  <a:pt x="326" y="351"/>
                </a:cubicBezTo>
                <a:cubicBezTo>
                  <a:pt x="325" y="351"/>
                  <a:pt x="324" y="351"/>
                  <a:pt x="323" y="350"/>
                </a:cubicBezTo>
                <a:cubicBezTo>
                  <a:pt x="320" y="345"/>
                  <a:pt x="320" y="345"/>
                  <a:pt x="320" y="345"/>
                </a:cubicBezTo>
                <a:cubicBezTo>
                  <a:pt x="320" y="344"/>
                  <a:pt x="320" y="343"/>
                  <a:pt x="321" y="342"/>
                </a:cubicBezTo>
                <a:cubicBezTo>
                  <a:pt x="327" y="336"/>
                  <a:pt x="327" y="336"/>
                  <a:pt x="327" y="336"/>
                </a:cubicBezTo>
                <a:cubicBezTo>
                  <a:pt x="327" y="335"/>
                  <a:pt x="327" y="333"/>
                  <a:pt x="327" y="332"/>
                </a:cubicBezTo>
                <a:cubicBezTo>
                  <a:pt x="318" y="328"/>
                  <a:pt x="318" y="328"/>
                  <a:pt x="318" y="328"/>
                </a:cubicBezTo>
                <a:cubicBezTo>
                  <a:pt x="317" y="328"/>
                  <a:pt x="316" y="327"/>
                  <a:pt x="317" y="326"/>
                </a:cubicBezTo>
                <a:cubicBezTo>
                  <a:pt x="318" y="320"/>
                  <a:pt x="318" y="320"/>
                  <a:pt x="318" y="320"/>
                </a:cubicBezTo>
                <a:cubicBezTo>
                  <a:pt x="318" y="319"/>
                  <a:pt x="319" y="318"/>
                  <a:pt x="320" y="318"/>
                </a:cubicBezTo>
                <a:cubicBezTo>
                  <a:pt x="329" y="318"/>
                  <a:pt x="329" y="318"/>
                  <a:pt x="329" y="318"/>
                </a:cubicBezTo>
                <a:close/>
                <a:moveTo>
                  <a:pt x="338" y="329"/>
                </a:moveTo>
                <a:cubicBezTo>
                  <a:pt x="338" y="336"/>
                  <a:pt x="344" y="342"/>
                  <a:pt x="351" y="342"/>
                </a:cubicBezTo>
                <a:cubicBezTo>
                  <a:pt x="358" y="342"/>
                  <a:pt x="365" y="336"/>
                  <a:pt x="365" y="329"/>
                </a:cubicBezTo>
                <a:cubicBezTo>
                  <a:pt x="365" y="322"/>
                  <a:pt x="358" y="316"/>
                  <a:pt x="351" y="316"/>
                </a:cubicBezTo>
                <a:cubicBezTo>
                  <a:pt x="344" y="316"/>
                  <a:pt x="338" y="322"/>
                  <a:pt x="338" y="329"/>
                </a:cubicBezTo>
                <a:close/>
                <a:moveTo>
                  <a:pt x="280" y="335"/>
                </a:moveTo>
                <a:cubicBezTo>
                  <a:pt x="284" y="335"/>
                  <a:pt x="286" y="332"/>
                  <a:pt x="286" y="329"/>
                </a:cubicBezTo>
                <a:cubicBezTo>
                  <a:pt x="286" y="326"/>
                  <a:pt x="284" y="323"/>
                  <a:pt x="280" y="323"/>
                </a:cubicBezTo>
                <a:cubicBezTo>
                  <a:pt x="277" y="323"/>
                  <a:pt x="275" y="326"/>
                  <a:pt x="275" y="329"/>
                </a:cubicBezTo>
                <a:cubicBezTo>
                  <a:pt x="275" y="332"/>
                  <a:pt x="277" y="335"/>
                  <a:pt x="280" y="335"/>
                </a:cubicBezTo>
                <a:close/>
                <a:moveTo>
                  <a:pt x="210" y="255"/>
                </a:moveTo>
                <a:cubicBezTo>
                  <a:pt x="206" y="255"/>
                  <a:pt x="204" y="257"/>
                  <a:pt x="204" y="260"/>
                </a:cubicBezTo>
                <a:cubicBezTo>
                  <a:pt x="204" y="263"/>
                  <a:pt x="206" y="266"/>
                  <a:pt x="210" y="266"/>
                </a:cubicBezTo>
                <a:cubicBezTo>
                  <a:pt x="213" y="266"/>
                  <a:pt x="215" y="263"/>
                  <a:pt x="215" y="260"/>
                </a:cubicBezTo>
                <a:cubicBezTo>
                  <a:pt x="215" y="257"/>
                  <a:pt x="213" y="255"/>
                  <a:pt x="210" y="255"/>
                </a:cubicBezTo>
                <a:close/>
                <a:moveTo>
                  <a:pt x="235" y="239"/>
                </a:moveTo>
                <a:cubicBezTo>
                  <a:pt x="230" y="247"/>
                  <a:pt x="230" y="247"/>
                  <a:pt x="230" y="247"/>
                </a:cubicBezTo>
                <a:cubicBezTo>
                  <a:pt x="231" y="247"/>
                  <a:pt x="231" y="248"/>
                  <a:pt x="232" y="249"/>
                </a:cubicBezTo>
                <a:cubicBezTo>
                  <a:pt x="241" y="249"/>
                  <a:pt x="241" y="249"/>
                  <a:pt x="241" y="249"/>
                </a:cubicBezTo>
                <a:cubicBezTo>
                  <a:pt x="242" y="249"/>
                  <a:pt x="243" y="250"/>
                  <a:pt x="243" y="251"/>
                </a:cubicBezTo>
                <a:cubicBezTo>
                  <a:pt x="244" y="257"/>
                  <a:pt x="244" y="257"/>
                  <a:pt x="244" y="257"/>
                </a:cubicBezTo>
                <a:cubicBezTo>
                  <a:pt x="244" y="258"/>
                  <a:pt x="244" y="259"/>
                  <a:pt x="243" y="260"/>
                </a:cubicBezTo>
                <a:cubicBezTo>
                  <a:pt x="234" y="263"/>
                  <a:pt x="234" y="263"/>
                  <a:pt x="234" y="263"/>
                </a:cubicBezTo>
                <a:cubicBezTo>
                  <a:pt x="234" y="264"/>
                  <a:pt x="234" y="265"/>
                  <a:pt x="234" y="266"/>
                </a:cubicBezTo>
                <a:cubicBezTo>
                  <a:pt x="241" y="272"/>
                  <a:pt x="241" y="272"/>
                  <a:pt x="241" y="272"/>
                </a:cubicBezTo>
                <a:cubicBezTo>
                  <a:pt x="241" y="272"/>
                  <a:pt x="242" y="273"/>
                  <a:pt x="241" y="274"/>
                </a:cubicBezTo>
                <a:cubicBezTo>
                  <a:pt x="238" y="280"/>
                  <a:pt x="238" y="280"/>
                  <a:pt x="238" y="280"/>
                </a:cubicBezTo>
                <a:cubicBezTo>
                  <a:pt x="238" y="281"/>
                  <a:pt x="237" y="281"/>
                  <a:pt x="235" y="281"/>
                </a:cubicBezTo>
                <a:cubicBezTo>
                  <a:pt x="227" y="278"/>
                  <a:pt x="227" y="278"/>
                  <a:pt x="227" y="278"/>
                </a:cubicBezTo>
                <a:cubicBezTo>
                  <a:pt x="226" y="279"/>
                  <a:pt x="226" y="279"/>
                  <a:pt x="226" y="280"/>
                </a:cubicBezTo>
                <a:cubicBezTo>
                  <a:pt x="227" y="288"/>
                  <a:pt x="227" y="288"/>
                  <a:pt x="227" y="288"/>
                </a:cubicBezTo>
                <a:cubicBezTo>
                  <a:pt x="228" y="289"/>
                  <a:pt x="227" y="291"/>
                  <a:pt x="226" y="291"/>
                </a:cubicBezTo>
                <a:cubicBezTo>
                  <a:pt x="220" y="293"/>
                  <a:pt x="220" y="293"/>
                  <a:pt x="220" y="293"/>
                </a:cubicBezTo>
                <a:cubicBezTo>
                  <a:pt x="219" y="294"/>
                  <a:pt x="218" y="293"/>
                  <a:pt x="218" y="293"/>
                </a:cubicBezTo>
                <a:cubicBezTo>
                  <a:pt x="212" y="285"/>
                  <a:pt x="212" y="285"/>
                  <a:pt x="212" y="285"/>
                </a:cubicBezTo>
                <a:cubicBezTo>
                  <a:pt x="211" y="285"/>
                  <a:pt x="210" y="285"/>
                  <a:pt x="210" y="285"/>
                </a:cubicBezTo>
                <a:cubicBezTo>
                  <a:pt x="209" y="285"/>
                  <a:pt x="209" y="285"/>
                  <a:pt x="209" y="285"/>
                </a:cubicBezTo>
                <a:cubicBezTo>
                  <a:pt x="205" y="293"/>
                  <a:pt x="205" y="293"/>
                  <a:pt x="205" y="293"/>
                </a:cubicBezTo>
                <a:cubicBezTo>
                  <a:pt x="204" y="294"/>
                  <a:pt x="203" y="295"/>
                  <a:pt x="202" y="294"/>
                </a:cubicBezTo>
                <a:cubicBezTo>
                  <a:pt x="196" y="292"/>
                  <a:pt x="196" y="292"/>
                  <a:pt x="196" y="292"/>
                </a:cubicBezTo>
                <a:cubicBezTo>
                  <a:pt x="195" y="292"/>
                  <a:pt x="195" y="291"/>
                  <a:pt x="195" y="290"/>
                </a:cubicBezTo>
                <a:cubicBezTo>
                  <a:pt x="195" y="281"/>
                  <a:pt x="195" y="281"/>
                  <a:pt x="195" y="281"/>
                </a:cubicBezTo>
                <a:cubicBezTo>
                  <a:pt x="195" y="280"/>
                  <a:pt x="194" y="280"/>
                  <a:pt x="193" y="279"/>
                </a:cubicBezTo>
                <a:cubicBezTo>
                  <a:pt x="184" y="282"/>
                  <a:pt x="184" y="282"/>
                  <a:pt x="184" y="282"/>
                </a:cubicBezTo>
                <a:cubicBezTo>
                  <a:pt x="184" y="283"/>
                  <a:pt x="182" y="282"/>
                  <a:pt x="182" y="281"/>
                </a:cubicBezTo>
                <a:cubicBezTo>
                  <a:pt x="178" y="276"/>
                  <a:pt x="178" y="276"/>
                  <a:pt x="178" y="276"/>
                </a:cubicBezTo>
                <a:cubicBezTo>
                  <a:pt x="178" y="275"/>
                  <a:pt x="178" y="274"/>
                  <a:pt x="179" y="273"/>
                </a:cubicBezTo>
                <a:cubicBezTo>
                  <a:pt x="185" y="267"/>
                  <a:pt x="185" y="267"/>
                  <a:pt x="185" y="267"/>
                </a:cubicBezTo>
                <a:cubicBezTo>
                  <a:pt x="185" y="266"/>
                  <a:pt x="185" y="264"/>
                  <a:pt x="185" y="263"/>
                </a:cubicBezTo>
                <a:cubicBezTo>
                  <a:pt x="176" y="260"/>
                  <a:pt x="176" y="260"/>
                  <a:pt x="176" y="260"/>
                </a:cubicBezTo>
                <a:cubicBezTo>
                  <a:pt x="175" y="259"/>
                  <a:pt x="175" y="258"/>
                  <a:pt x="175" y="257"/>
                </a:cubicBezTo>
                <a:cubicBezTo>
                  <a:pt x="176" y="251"/>
                  <a:pt x="176" y="251"/>
                  <a:pt x="176" y="251"/>
                </a:cubicBezTo>
                <a:cubicBezTo>
                  <a:pt x="176" y="250"/>
                  <a:pt x="177" y="249"/>
                  <a:pt x="178" y="249"/>
                </a:cubicBezTo>
                <a:cubicBezTo>
                  <a:pt x="187" y="249"/>
                  <a:pt x="187" y="249"/>
                  <a:pt x="187" y="249"/>
                </a:cubicBezTo>
                <a:cubicBezTo>
                  <a:pt x="187" y="248"/>
                  <a:pt x="188" y="247"/>
                  <a:pt x="188" y="247"/>
                </a:cubicBezTo>
                <a:cubicBezTo>
                  <a:pt x="184" y="239"/>
                  <a:pt x="184" y="239"/>
                  <a:pt x="184" y="239"/>
                </a:cubicBezTo>
                <a:cubicBezTo>
                  <a:pt x="184" y="238"/>
                  <a:pt x="184" y="236"/>
                  <a:pt x="185" y="236"/>
                </a:cubicBezTo>
                <a:cubicBezTo>
                  <a:pt x="189" y="232"/>
                  <a:pt x="189" y="232"/>
                  <a:pt x="189" y="232"/>
                </a:cubicBezTo>
                <a:cubicBezTo>
                  <a:pt x="190" y="231"/>
                  <a:pt x="191" y="231"/>
                  <a:pt x="192" y="232"/>
                </a:cubicBezTo>
                <a:cubicBezTo>
                  <a:pt x="199" y="237"/>
                  <a:pt x="199" y="237"/>
                  <a:pt x="199" y="237"/>
                </a:cubicBezTo>
                <a:cubicBezTo>
                  <a:pt x="200" y="237"/>
                  <a:pt x="201" y="236"/>
                  <a:pt x="202" y="236"/>
                </a:cubicBezTo>
                <a:cubicBezTo>
                  <a:pt x="204" y="227"/>
                  <a:pt x="204" y="227"/>
                  <a:pt x="204" y="227"/>
                </a:cubicBezTo>
                <a:cubicBezTo>
                  <a:pt x="204" y="226"/>
                  <a:pt x="205" y="225"/>
                  <a:pt x="206" y="225"/>
                </a:cubicBezTo>
                <a:cubicBezTo>
                  <a:pt x="213" y="225"/>
                  <a:pt x="213" y="225"/>
                  <a:pt x="213" y="225"/>
                </a:cubicBezTo>
                <a:cubicBezTo>
                  <a:pt x="214" y="225"/>
                  <a:pt x="215" y="226"/>
                  <a:pt x="215" y="227"/>
                </a:cubicBezTo>
                <a:cubicBezTo>
                  <a:pt x="217" y="236"/>
                  <a:pt x="217" y="236"/>
                  <a:pt x="217" y="236"/>
                </a:cubicBezTo>
                <a:cubicBezTo>
                  <a:pt x="218" y="236"/>
                  <a:pt x="218" y="237"/>
                  <a:pt x="219" y="237"/>
                </a:cubicBezTo>
                <a:cubicBezTo>
                  <a:pt x="226" y="232"/>
                  <a:pt x="226" y="232"/>
                  <a:pt x="226" y="232"/>
                </a:cubicBezTo>
                <a:cubicBezTo>
                  <a:pt x="227" y="231"/>
                  <a:pt x="229" y="231"/>
                  <a:pt x="229" y="232"/>
                </a:cubicBezTo>
                <a:cubicBezTo>
                  <a:pt x="234" y="236"/>
                  <a:pt x="234" y="236"/>
                  <a:pt x="234" y="236"/>
                </a:cubicBezTo>
                <a:cubicBezTo>
                  <a:pt x="235" y="236"/>
                  <a:pt x="235" y="238"/>
                  <a:pt x="235" y="239"/>
                </a:cubicBezTo>
                <a:close/>
                <a:moveTo>
                  <a:pt x="223" y="260"/>
                </a:moveTo>
                <a:cubicBezTo>
                  <a:pt x="223" y="253"/>
                  <a:pt x="217" y="247"/>
                  <a:pt x="210" y="247"/>
                </a:cubicBezTo>
                <a:cubicBezTo>
                  <a:pt x="202" y="247"/>
                  <a:pt x="196" y="253"/>
                  <a:pt x="196" y="260"/>
                </a:cubicBezTo>
                <a:cubicBezTo>
                  <a:pt x="196" y="268"/>
                  <a:pt x="202" y="273"/>
                  <a:pt x="210" y="273"/>
                </a:cubicBezTo>
                <a:cubicBezTo>
                  <a:pt x="217" y="273"/>
                  <a:pt x="223" y="268"/>
                  <a:pt x="223" y="260"/>
                </a:cubicBezTo>
                <a:close/>
                <a:moveTo>
                  <a:pt x="457" y="599"/>
                </a:moveTo>
                <a:cubicBezTo>
                  <a:pt x="454" y="599"/>
                  <a:pt x="451" y="602"/>
                  <a:pt x="451" y="605"/>
                </a:cubicBezTo>
                <a:cubicBezTo>
                  <a:pt x="451" y="608"/>
                  <a:pt x="454" y="610"/>
                  <a:pt x="457" y="610"/>
                </a:cubicBezTo>
                <a:cubicBezTo>
                  <a:pt x="460" y="610"/>
                  <a:pt x="463" y="608"/>
                  <a:pt x="463" y="605"/>
                </a:cubicBezTo>
                <a:cubicBezTo>
                  <a:pt x="463" y="602"/>
                  <a:pt x="460" y="599"/>
                  <a:pt x="457" y="599"/>
                </a:cubicBezTo>
                <a:close/>
                <a:moveTo>
                  <a:pt x="482" y="583"/>
                </a:moveTo>
                <a:cubicBezTo>
                  <a:pt x="478" y="591"/>
                  <a:pt x="478" y="591"/>
                  <a:pt x="478" y="591"/>
                </a:cubicBezTo>
                <a:cubicBezTo>
                  <a:pt x="478" y="592"/>
                  <a:pt x="479" y="592"/>
                  <a:pt x="479" y="593"/>
                </a:cubicBezTo>
                <a:cubicBezTo>
                  <a:pt x="488" y="593"/>
                  <a:pt x="488" y="593"/>
                  <a:pt x="488" y="593"/>
                </a:cubicBezTo>
                <a:cubicBezTo>
                  <a:pt x="489" y="593"/>
                  <a:pt x="490" y="594"/>
                  <a:pt x="491" y="595"/>
                </a:cubicBezTo>
                <a:cubicBezTo>
                  <a:pt x="492" y="601"/>
                  <a:pt x="492" y="601"/>
                  <a:pt x="492" y="601"/>
                </a:cubicBezTo>
                <a:cubicBezTo>
                  <a:pt x="492" y="602"/>
                  <a:pt x="491" y="604"/>
                  <a:pt x="490" y="604"/>
                </a:cubicBezTo>
                <a:cubicBezTo>
                  <a:pt x="482" y="607"/>
                  <a:pt x="482" y="607"/>
                  <a:pt x="482" y="607"/>
                </a:cubicBezTo>
                <a:cubicBezTo>
                  <a:pt x="482" y="608"/>
                  <a:pt x="482" y="609"/>
                  <a:pt x="481" y="610"/>
                </a:cubicBezTo>
                <a:cubicBezTo>
                  <a:pt x="488" y="616"/>
                  <a:pt x="488" y="616"/>
                  <a:pt x="488" y="616"/>
                </a:cubicBezTo>
                <a:cubicBezTo>
                  <a:pt x="489" y="617"/>
                  <a:pt x="489" y="618"/>
                  <a:pt x="489" y="619"/>
                </a:cubicBezTo>
                <a:cubicBezTo>
                  <a:pt x="486" y="624"/>
                  <a:pt x="486" y="624"/>
                  <a:pt x="486" y="624"/>
                </a:cubicBezTo>
                <a:cubicBezTo>
                  <a:pt x="485" y="625"/>
                  <a:pt x="484" y="626"/>
                  <a:pt x="483" y="626"/>
                </a:cubicBezTo>
                <a:cubicBezTo>
                  <a:pt x="474" y="623"/>
                  <a:pt x="474" y="623"/>
                  <a:pt x="474" y="623"/>
                </a:cubicBezTo>
                <a:cubicBezTo>
                  <a:pt x="474" y="623"/>
                  <a:pt x="474" y="623"/>
                  <a:pt x="473" y="624"/>
                </a:cubicBezTo>
                <a:cubicBezTo>
                  <a:pt x="475" y="633"/>
                  <a:pt x="475" y="633"/>
                  <a:pt x="475" y="633"/>
                </a:cubicBezTo>
                <a:cubicBezTo>
                  <a:pt x="475" y="634"/>
                  <a:pt x="475" y="635"/>
                  <a:pt x="474" y="635"/>
                </a:cubicBezTo>
                <a:cubicBezTo>
                  <a:pt x="468" y="638"/>
                  <a:pt x="468" y="638"/>
                  <a:pt x="468" y="638"/>
                </a:cubicBezTo>
                <a:cubicBezTo>
                  <a:pt x="467" y="638"/>
                  <a:pt x="466" y="638"/>
                  <a:pt x="465" y="637"/>
                </a:cubicBezTo>
                <a:cubicBezTo>
                  <a:pt x="460" y="630"/>
                  <a:pt x="460" y="630"/>
                  <a:pt x="460" y="630"/>
                </a:cubicBezTo>
                <a:cubicBezTo>
                  <a:pt x="459" y="630"/>
                  <a:pt x="458" y="630"/>
                  <a:pt x="457" y="630"/>
                </a:cubicBezTo>
                <a:cubicBezTo>
                  <a:pt x="457" y="630"/>
                  <a:pt x="457" y="630"/>
                  <a:pt x="457" y="630"/>
                </a:cubicBezTo>
                <a:cubicBezTo>
                  <a:pt x="453" y="638"/>
                  <a:pt x="453" y="638"/>
                  <a:pt x="453" y="638"/>
                </a:cubicBezTo>
                <a:cubicBezTo>
                  <a:pt x="452" y="639"/>
                  <a:pt x="451" y="639"/>
                  <a:pt x="450" y="639"/>
                </a:cubicBezTo>
                <a:cubicBezTo>
                  <a:pt x="444" y="637"/>
                  <a:pt x="444" y="637"/>
                  <a:pt x="444" y="637"/>
                </a:cubicBezTo>
                <a:cubicBezTo>
                  <a:pt x="443" y="637"/>
                  <a:pt x="442" y="636"/>
                  <a:pt x="442" y="634"/>
                </a:cubicBezTo>
                <a:cubicBezTo>
                  <a:pt x="443" y="626"/>
                  <a:pt x="443" y="626"/>
                  <a:pt x="443" y="626"/>
                </a:cubicBezTo>
                <a:cubicBezTo>
                  <a:pt x="442" y="625"/>
                  <a:pt x="442" y="624"/>
                  <a:pt x="441" y="624"/>
                </a:cubicBezTo>
                <a:cubicBezTo>
                  <a:pt x="432" y="627"/>
                  <a:pt x="432" y="627"/>
                  <a:pt x="432" y="627"/>
                </a:cubicBezTo>
                <a:cubicBezTo>
                  <a:pt x="431" y="627"/>
                  <a:pt x="430" y="627"/>
                  <a:pt x="429" y="626"/>
                </a:cubicBezTo>
                <a:cubicBezTo>
                  <a:pt x="426" y="621"/>
                  <a:pt x="426" y="621"/>
                  <a:pt x="426" y="621"/>
                </a:cubicBezTo>
                <a:cubicBezTo>
                  <a:pt x="426" y="620"/>
                  <a:pt x="426" y="618"/>
                  <a:pt x="426" y="618"/>
                </a:cubicBezTo>
                <a:cubicBezTo>
                  <a:pt x="433" y="611"/>
                  <a:pt x="433" y="611"/>
                  <a:pt x="433" y="611"/>
                </a:cubicBezTo>
                <a:cubicBezTo>
                  <a:pt x="433" y="610"/>
                  <a:pt x="432" y="609"/>
                  <a:pt x="432" y="607"/>
                </a:cubicBezTo>
                <a:cubicBezTo>
                  <a:pt x="424" y="604"/>
                  <a:pt x="424" y="604"/>
                  <a:pt x="424" y="604"/>
                </a:cubicBezTo>
                <a:cubicBezTo>
                  <a:pt x="423" y="604"/>
                  <a:pt x="422" y="602"/>
                  <a:pt x="423" y="602"/>
                </a:cubicBezTo>
                <a:cubicBezTo>
                  <a:pt x="423" y="595"/>
                  <a:pt x="423" y="595"/>
                  <a:pt x="423" y="595"/>
                </a:cubicBezTo>
                <a:cubicBezTo>
                  <a:pt x="424" y="594"/>
                  <a:pt x="425" y="593"/>
                  <a:pt x="426" y="593"/>
                </a:cubicBezTo>
                <a:cubicBezTo>
                  <a:pt x="435" y="593"/>
                  <a:pt x="435" y="593"/>
                  <a:pt x="435" y="593"/>
                </a:cubicBezTo>
                <a:cubicBezTo>
                  <a:pt x="435" y="592"/>
                  <a:pt x="436" y="592"/>
                  <a:pt x="436" y="591"/>
                </a:cubicBezTo>
                <a:cubicBezTo>
                  <a:pt x="432" y="583"/>
                  <a:pt x="432" y="583"/>
                  <a:pt x="432" y="583"/>
                </a:cubicBezTo>
                <a:cubicBezTo>
                  <a:pt x="431" y="582"/>
                  <a:pt x="431" y="581"/>
                  <a:pt x="432" y="580"/>
                </a:cubicBezTo>
                <a:cubicBezTo>
                  <a:pt x="437" y="576"/>
                  <a:pt x="437" y="576"/>
                  <a:pt x="437" y="576"/>
                </a:cubicBezTo>
                <a:cubicBezTo>
                  <a:pt x="438" y="575"/>
                  <a:pt x="439" y="575"/>
                  <a:pt x="440" y="576"/>
                </a:cubicBezTo>
                <a:cubicBezTo>
                  <a:pt x="447" y="582"/>
                  <a:pt x="447" y="582"/>
                  <a:pt x="447" y="582"/>
                </a:cubicBezTo>
                <a:cubicBezTo>
                  <a:pt x="448" y="581"/>
                  <a:pt x="449" y="581"/>
                  <a:pt x="450" y="581"/>
                </a:cubicBezTo>
                <a:cubicBezTo>
                  <a:pt x="452" y="572"/>
                  <a:pt x="452" y="572"/>
                  <a:pt x="452" y="572"/>
                </a:cubicBezTo>
                <a:cubicBezTo>
                  <a:pt x="452" y="571"/>
                  <a:pt x="453" y="570"/>
                  <a:pt x="454" y="570"/>
                </a:cubicBezTo>
                <a:cubicBezTo>
                  <a:pt x="460" y="570"/>
                  <a:pt x="460" y="570"/>
                  <a:pt x="460" y="570"/>
                </a:cubicBezTo>
                <a:cubicBezTo>
                  <a:pt x="461" y="570"/>
                  <a:pt x="462" y="571"/>
                  <a:pt x="462" y="572"/>
                </a:cubicBezTo>
                <a:cubicBezTo>
                  <a:pt x="464" y="581"/>
                  <a:pt x="464" y="581"/>
                  <a:pt x="464" y="581"/>
                </a:cubicBezTo>
                <a:cubicBezTo>
                  <a:pt x="465" y="581"/>
                  <a:pt x="466" y="581"/>
                  <a:pt x="467" y="582"/>
                </a:cubicBezTo>
                <a:cubicBezTo>
                  <a:pt x="474" y="576"/>
                  <a:pt x="474" y="576"/>
                  <a:pt x="474" y="576"/>
                </a:cubicBezTo>
                <a:cubicBezTo>
                  <a:pt x="475" y="575"/>
                  <a:pt x="476" y="575"/>
                  <a:pt x="477" y="576"/>
                </a:cubicBezTo>
                <a:cubicBezTo>
                  <a:pt x="482" y="580"/>
                  <a:pt x="482" y="580"/>
                  <a:pt x="482" y="580"/>
                </a:cubicBezTo>
                <a:cubicBezTo>
                  <a:pt x="483" y="581"/>
                  <a:pt x="483" y="582"/>
                  <a:pt x="482" y="583"/>
                </a:cubicBezTo>
                <a:close/>
                <a:moveTo>
                  <a:pt x="470" y="605"/>
                </a:moveTo>
                <a:cubicBezTo>
                  <a:pt x="470" y="597"/>
                  <a:pt x="464" y="591"/>
                  <a:pt x="457" y="591"/>
                </a:cubicBezTo>
                <a:cubicBezTo>
                  <a:pt x="450" y="591"/>
                  <a:pt x="444" y="597"/>
                  <a:pt x="444" y="605"/>
                </a:cubicBezTo>
                <a:cubicBezTo>
                  <a:pt x="444" y="612"/>
                  <a:pt x="450" y="618"/>
                  <a:pt x="457" y="618"/>
                </a:cubicBezTo>
                <a:cubicBezTo>
                  <a:pt x="464" y="618"/>
                  <a:pt x="470" y="612"/>
                  <a:pt x="470" y="605"/>
                </a:cubicBezTo>
                <a:close/>
                <a:moveTo>
                  <a:pt x="528" y="610"/>
                </a:moveTo>
                <a:cubicBezTo>
                  <a:pt x="531" y="610"/>
                  <a:pt x="534" y="608"/>
                  <a:pt x="534" y="605"/>
                </a:cubicBezTo>
                <a:cubicBezTo>
                  <a:pt x="534" y="602"/>
                  <a:pt x="531" y="599"/>
                  <a:pt x="528" y="599"/>
                </a:cubicBezTo>
                <a:cubicBezTo>
                  <a:pt x="525" y="599"/>
                  <a:pt x="522" y="602"/>
                  <a:pt x="522" y="605"/>
                </a:cubicBezTo>
                <a:cubicBezTo>
                  <a:pt x="522" y="608"/>
                  <a:pt x="525" y="610"/>
                  <a:pt x="528" y="610"/>
                </a:cubicBezTo>
                <a:close/>
                <a:moveTo>
                  <a:pt x="163" y="224"/>
                </a:moveTo>
                <a:cubicBezTo>
                  <a:pt x="164" y="225"/>
                  <a:pt x="165" y="225"/>
                  <a:pt x="166" y="225"/>
                </a:cubicBezTo>
                <a:cubicBezTo>
                  <a:pt x="167" y="226"/>
                  <a:pt x="168" y="225"/>
                  <a:pt x="169" y="224"/>
                </a:cubicBezTo>
                <a:cubicBezTo>
                  <a:pt x="169" y="224"/>
                  <a:pt x="169" y="224"/>
                  <a:pt x="173" y="216"/>
                </a:cubicBezTo>
                <a:cubicBezTo>
                  <a:pt x="173" y="216"/>
                  <a:pt x="173" y="216"/>
                  <a:pt x="174" y="216"/>
                </a:cubicBezTo>
                <a:cubicBezTo>
                  <a:pt x="174" y="216"/>
                  <a:pt x="175" y="216"/>
                  <a:pt x="176" y="216"/>
                </a:cubicBezTo>
                <a:cubicBezTo>
                  <a:pt x="176" y="216"/>
                  <a:pt x="176" y="216"/>
                  <a:pt x="182" y="224"/>
                </a:cubicBezTo>
                <a:cubicBezTo>
                  <a:pt x="182" y="224"/>
                  <a:pt x="183" y="225"/>
                  <a:pt x="184" y="224"/>
                </a:cubicBezTo>
                <a:cubicBezTo>
                  <a:pt x="184" y="224"/>
                  <a:pt x="184" y="224"/>
                  <a:pt x="190" y="222"/>
                </a:cubicBezTo>
                <a:cubicBezTo>
                  <a:pt x="191" y="222"/>
                  <a:pt x="192" y="220"/>
                  <a:pt x="191" y="220"/>
                </a:cubicBezTo>
                <a:cubicBezTo>
                  <a:pt x="191" y="220"/>
                  <a:pt x="191" y="220"/>
                  <a:pt x="190" y="211"/>
                </a:cubicBezTo>
                <a:cubicBezTo>
                  <a:pt x="190" y="210"/>
                  <a:pt x="190" y="210"/>
                  <a:pt x="191" y="209"/>
                </a:cubicBezTo>
                <a:cubicBezTo>
                  <a:pt x="191" y="209"/>
                  <a:pt x="191" y="209"/>
                  <a:pt x="199" y="212"/>
                </a:cubicBezTo>
                <a:cubicBezTo>
                  <a:pt x="201" y="212"/>
                  <a:pt x="202" y="212"/>
                  <a:pt x="202" y="211"/>
                </a:cubicBezTo>
                <a:cubicBezTo>
                  <a:pt x="202" y="211"/>
                  <a:pt x="202" y="211"/>
                  <a:pt x="205" y="205"/>
                </a:cubicBezTo>
                <a:cubicBezTo>
                  <a:pt x="206" y="204"/>
                  <a:pt x="205" y="203"/>
                  <a:pt x="205" y="203"/>
                </a:cubicBezTo>
                <a:cubicBezTo>
                  <a:pt x="205" y="203"/>
                  <a:pt x="205" y="203"/>
                  <a:pt x="198" y="197"/>
                </a:cubicBezTo>
                <a:cubicBezTo>
                  <a:pt x="198" y="196"/>
                  <a:pt x="198" y="195"/>
                  <a:pt x="198" y="194"/>
                </a:cubicBezTo>
                <a:cubicBezTo>
                  <a:pt x="198" y="194"/>
                  <a:pt x="198" y="194"/>
                  <a:pt x="207" y="191"/>
                </a:cubicBezTo>
                <a:cubicBezTo>
                  <a:pt x="208" y="190"/>
                  <a:pt x="208" y="189"/>
                  <a:pt x="208" y="188"/>
                </a:cubicBezTo>
                <a:cubicBezTo>
                  <a:pt x="207" y="182"/>
                  <a:pt x="207" y="182"/>
                  <a:pt x="207" y="182"/>
                </a:cubicBezTo>
                <a:cubicBezTo>
                  <a:pt x="207" y="181"/>
                  <a:pt x="206" y="181"/>
                  <a:pt x="206" y="180"/>
                </a:cubicBezTo>
                <a:cubicBezTo>
                  <a:pt x="191" y="194"/>
                  <a:pt x="177" y="209"/>
                  <a:pt x="163" y="224"/>
                </a:cubicBezTo>
                <a:close/>
                <a:moveTo>
                  <a:pt x="364" y="455"/>
                </a:moveTo>
                <a:cubicBezTo>
                  <a:pt x="364" y="455"/>
                  <a:pt x="365" y="454"/>
                  <a:pt x="365" y="453"/>
                </a:cubicBezTo>
                <a:cubicBezTo>
                  <a:pt x="361" y="445"/>
                  <a:pt x="361" y="445"/>
                  <a:pt x="361" y="445"/>
                </a:cubicBezTo>
                <a:cubicBezTo>
                  <a:pt x="360" y="444"/>
                  <a:pt x="361" y="443"/>
                  <a:pt x="361" y="442"/>
                </a:cubicBezTo>
                <a:cubicBezTo>
                  <a:pt x="366" y="438"/>
                  <a:pt x="366" y="438"/>
                  <a:pt x="366" y="438"/>
                </a:cubicBezTo>
                <a:cubicBezTo>
                  <a:pt x="367" y="438"/>
                  <a:pt x="368" y="438"/>
                  <a:pt x="369" y="438"/>
                </a:cubicBezTo>
                <a:cubicBezTo>
                  <a:pt x="376" y="444"/>
                  <a:pt x="376" y="444"/>
                  <a:pt x="376" y="444"/>
                </a:cubicBezTo>
                <a:cubicBezTo>
                  <a:pt x="377" y="443"/>
                  <a:pt x="378" y="443"/>
                  <a:pt x="379" y="443"/>
                </a:cubicBezTo>
                <a:cubicBezTo>
                  <a:pt x="381" y="434"/>
                  <a:pt x="381" y="434"/>
                  <a:pt x="381" y="434"/>
                </a:cubicBezTo>
                <a:cubicBezTo>
                  <a:pt x="381" y="433"/>
                  <a:pt x="382" y="432"/>
                  <a:pt x="383" y="432"/>
                </a:cubicBezTo>
                <a:cubicBezTo>
                  <a:pt x="389" y="432"/>
                  <a:pt x="389" y="432"/>
                  <a:pt x="389" y="432"/>
                </a:cubicBezTo>
                <a:cubicBezTo>
                  <a:pt x="390" y="432"/>
                  <a:pt x="391" y="433"/>
                  <a:pt x="391" y="434"/>
                </a:cubicBezTo>
                <a:cubicBezTo>
                  <a:pt x="393" y="443"/>
                  <a:pt x="393" y="443"/>
                  <a:pt x="393" y="443"/>
                </a:cubicBezTo>
                <a:cubicBezTo>
                  <a:pt x="394" y="443"/>
                  <a:pt x="395" y="443"/>
                  <a:pt x="396" y="444"/>
                </a:cubicBezTo>
                <a:cubicBezTo>
                  <a:pt x="403" y="438"/>
                  <a:pt x="403" y="438"/>
                  <a:pt x="403" y="438"/>
                </a:cubicBezTo>
                <a:cubicBezTo>
                  <a:pt x="404" y="438"/>
                  <a:pt x="405" y="438"/>
                  <a:pt x="406" y="438"/>
                </a:cubicBezTo>
                <a:cubicBezTo>
                  <a:pt x="411" y="442"/>
                  <a:pt x="411" y="442"/>
                  <a:pt x="411" y="442"/>
                </a:cubicBezTo>
                <a:cubicBezTo>
                  <a:pt x="412" y="443"/>
                  <a:pt x="412" y="444"/>
                  <a:pt x="411" y="445"/>
                </a:cubicBezTo>
                <a:cubicBezTo>
                  <a:pt x="407" y="453"/>
                  <a:pt x="407" y="453"/>
                  <a:pt x="407" y="453"/>
                </a:cubicBezTo>
                <a:cubicBezTo>
                  <a:pt x="407" y="454"/>
                  <a:pt x="408" y="455"/>
                  <a:pt x="408" y="455"/>
                </a:cubicBezTo>
                <a:cubicBezTo>
                  <a:pt x="418" y="455"/>
                  <a:pt x="418" y="455"/>
                  <a:pt x="418" y="455"/>
                </a:cubicBezTo>
                <a:cubicBezTo>
                  <a:pt x="418" y="455"/>
                  <a:pt x="419" y="456"/>
                  <a:pt x="420" y="458"/>
                </a:cubicBezTo>
                <a:cubicBezTo>
                  <a:pt x="421" y="463"/>
                  <a:pt x="421" y="463"/>
                  <a:pt x="421" y="463"/>
                </a:cubicBezTo>
                <a:cubicBezTo>
                  <a:pt x="421" y="465"/>
                  <a:pt x="420" y="466"/>
                  <a:pt x="419" y="466"/>
                </a:cubicBezTo>
                <a:cubicBezTo>
                  <a:pt x="411" y="470"/>
                  <a:pt x="411" y="470"/>
                  <a:pt x="411" y="470"/>
                </a:cubicBezTo>
                <a:cubicBezTo>
                  <a:pt x="411" y="471"/>
                  <a:pt x="411" y="471"/>
                  <a:pt x="410" y="472"/>
                </a:cubicBezTo>
                <a:cubicBezTo>
                  <a:pt x="418" y="478"/>
                  <a:pt x="418" y="478"/>
                  <a:pt x="418" y="478"/>
                </a:cubicBezTo>
                <a:cubicBezTo>
                  <a:pt x="418" y="479"/>
                  <a:pt x="418" y="480"/>
                  <a:pt x="418" y="481"/>
                </a:cubicBezTo>
                <a:cubicBezTo>
                  <a:pt x="415" y="487"/>
                  <a:pt x="415" y="487"/>
                  <a:pt x="415" y="487"/>
                </a:cubicBezTo>
                <a:cubicBezTo>
                  <a:pt x="414" y="487"/>
                  <a:pt x="413" y="488"/>
                  <a:pt x="412" y="488"/>
                </a:cubicBezTo>
                <a:cubicBezTo>
                  <a:pt x="403" y="485"/>
                  <a:pt x="403" y="485"/>
                  <a:pt x="403" y="485"/>
                </a:cubicBezTo>
                <a:cubicBezTo>
                  <a:pt x="403" y="485"/>
                  <a:pt x="403" y="486"/>
                  <a:pt x="402" y="486"/>
                </a:cubicBezTo>
                <a:cubicBezTo>
                  <a:pt x="404" y="495"/>
                  <a:pt x="404" y="495"/>
                  <a:pt x="404" y="495"/>
                </a:cubicBezTo>
                <a:cubicBezTo>
                  <a:pt x="404" y="496"/>
                  <a:pt x="404" y="497"/>
                  <a:pt x="403" y="498"/>
                </a:cubicBezTo>
                <a:cubicBezTo>
                  <a:pt x="397" y="500"/>
                  <a:pt x="397" y="500"/>
                  <a:pt x="397" y="500"/>
                </a:cubicBezTo>
                <a:cubicBezTo>
                  <a:pt x="396" y="501"/>
                  <a:pt x="395" y="500"/>
                  <a:pt x="394" y="499"/>
                </a:cubicBezTo>
                <a:cubicBezTo>
                  <a:pt x="389" y="492"/>
                  <a:pt x="389" y="492"/>
                  <a:pt x="389" y="492"/>
                </a:cubicBezTo>
                <a:cubicBezTo>
                  <a:pt x="388" y="492"/>
                  <a:pt x="387" y="492"/>
                  <a:pt x="386" y="492"/>
                </a:cubicBezTo>
                <a:cubicBezTo>
                  <a:pt x="386" y="492"/>
                  <a:pt x="386" y="492"/>
                  <a:pt x="386" y="492"/>
                </a:cubicBezTo>
                <a:cubicBezTo>
                  <a:pt x="382" y="500"/>
                  <a:pt x="382" y="500"/>
                  <a:pt x="382" y="500"/>
                </a:cubicBezTo>
                <a:cubicBezTo>
                  <a:pt x="381" y="501"/>
                  <a:pt x="380" y="501"/>
                  <a:pt x="379" y="501"/>
                </a:cubicBezTo>
                <a:cubicBezTo>
                  <a:pt x="373" y="499"/>
                  <a:pt x="373" y="499"/>
                  <a:pt x="373" y="499"/>
                </a:cubicBezTo>
                <a:cubicBezTo>
                  <a:pt x="372" y="499"/>
                  <a:pt x="371" y="498"/>
                  <a:pt x="371" y="497"/>
                </a:cubicBezTo>
                <a:cubicBezTo>
                  <a:pt x="372" y="488"/>
                  <a:pt x="372" y="488"/>
                  <a:pt x="372" y="488"/>
                </a:cubicBezTo>
                <a:cubicBezTo>
                  <a:pt x="371" y="487"/>
                  <a:pt x="371" y="487"/>
                  <a:pt x="370" y="486"/>
                </a:cubicBezTo>
                <a:cubicBezTo>
                  <a:pt x="361" y="489"/>
                  <a:pt x="361" y="489"/>
                  <a:pt x="361" y="489"/>
                </a:cubicBezTo>
                <a:cubicBezTo>
                  <a:pt x="360" y="489"/>
                  <a:pt x="359" y="489"/>
                  <a:pt x="358" y="488"/>
                </a:cubicBezTo>
                <a:cubicBezTo>
                  <a:pt x="355" y="483"/>
                  <a:pt x="355" y="483"/>
                  <a:pt x="355" y="483"/>
                </a:cubicBezTo>
                <a:cubicBezTo>
                  <a:pt x="355" y="482"/>
                  <a:pt x="355" y="481"/>
                  <a:pt x="356" y="480"/>
                </a:cubicBezTo>
                <a:cubicBezTo>
                  <a:pt x="362" y="474"/>
                  <a:pt x="362" y="474"/>
                  <a:pt x="362" y="474"/>
                </a:cubicBezTo>
                <a:cubicBezTo>
                  <a:pt x="362" y="472"/>
                  <a:pt x="361" y="471"/>
                  <a:pt x="361" y="470"/>
                </a:cubicBezTo>
                <a:cubicBezTo>
                  <a:pt x="353" y="466"/>
                  <a:pt x="353" y="466"/>
                  <a:pt x="353" y="466"/>
                </a:cubicBezTo>
                <a:cubicBezTo>
                  <a:pt x="352" y="466"/>
                  <a:pt x="351" y="465"/>
                  <a:pt x="352" y="464"/>
                </a:cubicBezTo>
                <a:cubicBezTo>
                  <a:pt x="353" y="458"/>
                  <a:pt x="353" y="458"/>
                  <a:pt x="353" y="458"/>
                </a:cubicBezTo>
                <a:cubicBezTo>
                  <a:pt x="353" y="456"/>
                  <a:pt x="354" y="455"/>
                  <a:pt x="355" y="455"/>
                </a:cubicBezTo>
                <a:cubicBezTo>
                  <a:pt x="364" y="455"/>
                  <a:pt x="364" y="455"/>
                  <a:pt x="364" y="455"/>
                </a:cubicBezTo>
                <a:close/>
                <a:moveTo>
                  <a:pt x="373" y="467"/>
                </a:moveTo>
                <a:cubicBezTo>
                  <a:pt x="373" y="474"/>
                  <a:pt x="379" y="480"/>
                  <a:pt x="386" y="480"/>
                </a:cubicBezTo>
                <a:cubicBezTo>
                  <a:pt x="393" y="480"/>
                  <a:pt x="399" y="474"/>
                  <a:pt x="399" y="467"/>
                </a:cubicBezTo>
                <a:cubicBezTo>
                  <a:pt x="399" y="459"/>
                  <a:pt x="393" y="454"/>
                  <a:pt x="386" y="454"/>
                </a:cubicBezTo>
                <a:cubicBezTo>
                  <a:pt x="379" y="454"/>
                  <a:pt x="373" y="459"/>
                  <a:pt x="373" y="467"/>
                </a:cubicBezTo>
                <a:close/>
                <a:moveTo>
                  <a:pt x="447" y="514"/>
                </a:moveTo>
                <a:cubicBezTo>
                  <a:pt x="443" y="522"/>
                  <a:pt x="443" y="522"/>
                  <a:pt x="443" y="522"/>
                </a:cubicBezTo>
                <a:cubicBezTo>
                  <a:pt x="443" y="523"/>
                  <a:pt x="444" y="523"/>
                  <a:pt x="444" y="524"/>
                </a:cubicBezTo>
                <a:cubicBezTo>
                  <a:pt x="454" y="524"/>
                  <a:pt x="454" y="524"/>
                  <a:pt x="454" y="524"/>
                </a:cubicBezTo>
                <a:cubicBezTo>
                  <a:pt x="454" y="524"/>
                  <a:pt x="455" y="525"/>
                  <a:pt x="456" y="527"/>
                </a:cubicBezTo>
                <a:cubicBezTo>
                  <a:pt x="457" y="532"/>
                  <a:pt x="457" y="532"/>
                  <a:pt x="457" y="532"/>
                </a:cubicBezTo>
                <a:cubicBezTo>
                  <a:pt x="457" y="534"/>
                  <a:pt x="456" y="535"/>
                  <a:pt x="455" y="535"/>
                </a:cubicBezTo>
                <a:cubicBezTo>
                  <a:pt x="447" y="539"/>
                  <a:pt x="447" y="539"/>
                  <a:pt x="447" y="539"/>
                </a:cubicBezTo>
                <a:cubicBezTo>
                  <a:pt x="447" y="539"/>
                  <a:pt x="447" y="540"/>
                  <a:pt x="446" y="541"/>
                </a:cubicBezTo>
                <a:cubicBezTo>
                  <a:pt x="454" y="547"/>
                  <a:pt x="454" y="547"/>
                  <a:pt x="454" y="547"/>
                </a:cubicBezTo>
                <a:cubicBezTo>
                  <a:pt x="454" y="548"/>
                  <a:pt x="454" y="549"/>
                  <a:pt x="454" y="550"/>
                </a:cubicBezTo>
                <a:cubicBezTo>
                  <a:pt x="451" y="555"/>
                  <a:pt x="451" y="555"/>
                  <a:pt x="451" y="555"/>
                </a:cubicBezTo>
                <a:cubicBezTo>
                  <a:pt x="450" y="556"/>
                  <a:pt x="449" y="557"/>
                  <a:pt x="448" y="557"/>
                </a:cubicBezTo>
                <a:cubicBezTo>
                  <a:pt x="439" y="554"/>
                  <a:pt x="439" y="554"/>
                  <a:pt x="439" y="554"/>
                </a:cubicBezTo>
                <a:cubicBezTo>
                  <a:pt x="439" y="554"/>
                  <a:pt x="439" y="555"/>
                  <a:pt x="438" y="555"/>
                </a:cubicBezTo>
                <a:cubicBezTo>
                  <a:pt x="440" y="564"/>
                  <a:pt x="440" y="564"/>
                  <a:pt x="440" y="564"/>
                </a:cubicBezTo>
                <a:cubicBezTo>
                  <a:pt x="440" y="565"/>
                  <a:pt x="440" y="566"/>
                  <a:pt x="439" y="566"/>
                </a:cubicBezTo>
                <a:cubicBezTo>
                  <a:pt x="433" y="569"/>
                  <a:pt x="433" y="569"/>
                  <a:pt x="433" y="569"/>
                </a:cubicBezTo>
                <a:cubicBezTo>
                  <a:pt x="432" y="570"/>
                  <a:pt x="431" y="569"/>
                  <a:pt x="430" y="568"/>
                </a:cubicBezTo>
                <a:cubicBezTo>
                  <a:pt x="425" y="561"/>
                  <a:pt x="425" y="561"/>
                  <a:pt x="425" y="561"/>
                </a:cubicBezTo>
                <a:cubicBezTo>
                  <a:pt x="424" y="561"/>
                  <a:pt x="423" y="561"/>
                  <a:pt x="422" y="561"/>
                </a:cubicBezTo>
                <a:cubicBezTo>
                  <a:pt x="422" y="561"/>
                  <a:pt x="422" y="561"/>
                  <a:pt x="422" y="561"/>
                </a:cubicBezTo>
                <a:cubicBezTo>
                  <a:pt x="418" y="569"/>
                  <a:pt x="418" y="569"/>
                  <a:pt x="418" y="569"/>
                </a:cubicBezTo>
                <a:cubicBezTo>
                  <a:pt x="417" y="570"/>
                  <a:pt x="416" y="570"/>
                  <a:pt x="415" y="570"/>
                </a:cubicBezTo>
                <a:cubicBezTo>
                  <a:pt x="409" y="568"/>
                  <a:pt x="409" y="568"/>
                  <a:pt x="409" y="568"/>
                </a:cubicBezTo>
                <a:cubicBezTo>
                  <a:pt x="408" y="568"/>
                  <a:pt x="407" y="567"/>
                  <a:pt x="407" y="566"/>
                </a:cubicBezTo>
                <a:cubicBezTo>
                  <a:pt x="408" y="557"/>
                  <a:pt x="408" y="557"/>
                  <a:pt x="408" y="557"/>
                </a:cubicBezTo>
                <a:cubicBezTo>
                  <a:pt x="407" y="556"/>
                  <a:pt x="407" y="555"/>
                  <a:pt x="406" y="555"/>
                </a:cubicBezTo>
                <a:cubicBezTo>
                  <a:pt x="397" y="558"/>
                  <a:pt x="397" y="558"/>
                  <a:pt x="397" y="558"/>
                </a:cubicBezTo>
                <a:cubicBezTo>
                  <a:pt x="396" y="558"/>
                  <a:pt x="395" y="558"/>
                  <a:pt x="394" y="557"/>
                </a:cubicBezTo>
                <a:cubicBezTo>
                  <a:pt x="391" y="552"/>
                  <a:pt x="391" y="552"/>
                  <a:pt x="391" y="552"/>
                </a:cubicBezTo>
                <a:cubicBezTo>
                  <a:pt x="391" y="551"/>
                  <a:pt x="391" y="550"/>
                  <a:pt x="392" y="549"/>
                </a:cubicBezTo>
                <a:cubicBezTo>
                  <a:pt x="398" y="542"/>
                  <a:pt x="398" y="543"/>
                  <a:pt x="398" y="543"/>
                </a:cubicBezTo>
                <a:cubicBezTo>
                  <a:pt x="398" y="541"/>
                  <a:pt x="397" y="540"/>
                  <a:pt x="397" y="539"/>
                </a:cubicBezTo>
                <a:cubicBezTo>
                  <a:pt x="389" y="535"/>
                  <a:pt x="389" y="535"/>
                  <a:pt x="389" y="535"/>
                </a:cubicBezTo>
                <a:cubicBezTo>
                  <a:pt x="388" y="535"/>
                  <a:pt x="387" y="534"/>
                  <a:pt x="388" y="533"/>
                </a:cubicBezTo>
                <a:cubicBezTo>
                  <a:pt x="389" y="527"/>
                  <a:pt x="389" y="527"/>
                  <a:pt x="389" y="527"/>
                </a:cubicBezTo>
                <a:cubicBezTo>
                  <a:pt x="389" y="525"/>
                  <a:pt x="390" y="524"/>
                  <a:pt x="391" y="524"/>
                </a:cubicBezTo>
                <a:cubicBezTo>
                  <a:pt x="400" y="524"/>
                  <a:pt x="400" y="524"/>
                  <a:pt x="400" y="524"/>
                </a:cubicBezTo>
                <a:cubicBezTo>
                  <a:pt x="400" y="523"/>
                  <a:pt x="401" y="523"/>
                  <a:pt x="401" y="522"/>
                </a:cubicBezTo>
                <a:cubicBezTo>
                  <a:pt x="397" y="514"/>
                  <a:pt x="397" y="514"/>
                  <a:pt x="397" y="514"/>
                </a:cubicBezTo>
                <a:cubicBezTo>
                  <a:pt x="396" y="513"/>
                  <a:pt x="397" y="512"/>
                  <a:pt x="397" y="511"/>
                </a:cubicBezTo>
                <a:cubicBezTo>
                  <a:pt x="402" y="507"/>
                  <a:pt x="402" y="507"/>
                  <a:pt x="402" y="507"/>
                </a:cubicBezTo>
                <a:cubicBezTo>
                  <a:pt x="403" y="507"/>
                  <a:pt x="404" y="507"/>
                  <a:pt x="405" y="507"/>
                </a:cubicBezTo>
                <a:cubicBezTo>
                  <a:pt x="412" y="513"/>
                  <a:pt x="412" y="513"/>
                  <a:pt x="412" y="513"/>
                </a:cubicBezTo>
                <a:cubicBezTo>
                  <a:pt x="413" y="512"/>
                  <a:pt x="414" y="512"/>
                  <a:pt x="415" y="512"/>
                </a:cubicBezTo>
                <a:cubicBezTo>
                  <a:pt x="417" y="503"/>
                  <a:pt x="417" y="503"/>
                  <a:pt x="417" y="503"/>
                </a:cubicBezTo>
                <a:cubicBezTo>
                  <a:pt x="417" y="502"/>
                  <a:pt x="418" y="501"/>
                  <a:pt x="419" y="501"/>
                </a:cubicBezTo>
                <a:cubicBezTo>
                  <a:pt x="425" y="501"/>
                  <a:pt x="425" y="501"/>
                  <a:pt x="425" y="501"/>
                </a:cubicBezTo>
                <a:cubicBezTo>
                  <a:pt x="426" y="501"/>
                  <a:pt x="427" y="502"/>
                  <a:pt x="427" y="503"/>
                </a:cubicBezTo>
                <a:cubicBezTo>
                  <a:pt x="429" y="512"/>
                  <a:pt x="429" y="512"/>
                  <a:pt x="429" y="512"/>
                </a:cubicBezTo>
                <a:cubicBezTo>
                  <a:pt x="430" y="512"/>
                  <a:pt x="431" y="512"/>
                  <a:pt x="432" y="513"/>
                </a:cubicBezTo>
                <a:cubicBezTo>
                  <a:pt x="439" y="507"/>
                  <a:pt x="439" y="507"/>
                  <a:pt x="439" y="507"/>
                </a:cubicBezTo>
                <a:cubicBezTo>
                  <a:pt x="440" y="507"/>
                  <a:pt x="441" y="507"/>
                  <a:pt x="442" y="507"/>
                </a:cubicBezTo>
                <a:cubicBezTo>
                  <a:pt x="447" y="511"/>
                  <a:pt x="447" y="511"/>
                  <a:pt x="447" y="511"/>
                </a:cubicBezTo>
                <a:cubicBezTo>
                  <a:pt x="448" y="512"/>
                  <a:pt x="448" y="513"/>
                  <a:pt x="447" y="514"/>
                </a:cubicBezTo>
                <a:close/>
                <a:moveTo>
                  <a:pt x="435" y="536"/>
                </a:moveTo>
                <a:cubicBezTo>
                  <a:pt x="435" y="528"/>
                  <a:pt x="429" y="523"/>
                  <a:pt x="422" y="523"/>
                </a:cubicBezTo>
                <a:cubicBezTo>
                  <a:pt x="415" y="523"/>
                  <a:pt x="409" y="528"/>
                  <a:pt x="409" y="536"/>
                </a:cubicBezTo>
                <a:cubicBezTo>
                  <a:pt x="409" y="543"/>
                  <a:pt x="415" y="549"/>
                  <a:pt x="422" y="549"/>
                </a:cubicBezTo>
                <a:cubicBezTo>
                  <a:pt x="429" y="549"/>
                  <a:pt x="435" y="543"/>
                  <a:pt x="435" y="536"/>
                </a:cubicBezTo>
                <a:close/>
                <a:moveTo>
                  <a:pt x="422" y="530"/>
                </a:moveTo>
                <a:cubicBezTo>
                  <a:pt x="419" y="530"/>
                  <a:pt x="416" y="533"/>
                  <a:pt x="416" y="536"/>
                </a:cubicBezTo>
                <a:cubicBezTo>
                  <a:pt x="416" y="539"/>
                  <a:pt x="419" y="542"/>
                  <a:pt x="422" y="542"/>
                </a:cubicBezTo>
                <a:cubicBezTo>
                  <a:pt x="425" y="542"/>
                  <a:pt x="428" y="539"/>
                  <a:pt x="428" y="536"/>
                </a:cubicBezTo>
                <a:cubicBezTo>
                  <a:pt x="428" y="533"/>
                  <a:pt x="425" y="530"/>
                  <a:pt x="422" y="530"/>
                </a:cubicBezTo>
                <a:close/>
                <a:moveTo>
                  <a:pt x="265" y="566"/>
                </a:moveTo>
                <a:cubicBezTo>
                  <a:pt x="266" y="557"/>
                  <a:pt x="266" y="557"/>
                  <a:pt x="266" y="557"/>
                </a:cubicBezTo>
                <a:cubicBezTo>
                  <a:pt x="265" y="556"/>
                  <a:pt x="265" y="555"/>
                  <a:pt x="264" y="555"/>
                </a:cubicBezTo>
                <a:cubicBezTo>
                  <a:pt x="255" y="558"/>
                  <a:pt x="255" y="558"/>
                  <a:pt x="255" y="558"/>
                </a:cubicBezTo>
                <a:cubicBezTo>
                  <a:pt x="254" y="558"/>
                  <a:pt x="253" y="558"/>
                  <a:pt x="253" y="557"/>
                </a:cubicBezTo>
                <a:cubicBezTo>
                  <a:pt x="249" y="552"/>
                  <a:pt x="249" y="552"/>
                  <a:pt x="249" y="552"/>
                </a:cubicBezTo>
                <a:cubicBezTo>
                  <a:pt x="249" y="551"/>
                  <a:pt x="249" y="550"/>
                  <a:pt x="250" y="549"/>
                </a:cubicBezTo>
                <a:cubicBezTo>
                  <a:pt x="256" y="542"/>
                  <a:pt x="256" y="543"/>
                  <a:pt x="256" y="543"/>
                </a:cubicBezTo>
                <a:cubicBezTo>
                  <a:pt x="256" y="541"/>
                  <a:pt x="256" y="540"/>
                  <a:pt x="256" y="539"/>
                </a:cubicBezTo>
                <a:cubicBezTo>
                  <a:pt x="247" y="535"/>
                  <a:pt x="247" y="535"/>
                  <a:pt x="247" y="535"/>
                </a:cubicBezTo>
                <a:cubicBezTo>
                  <a:pt x="246" y="535"/>
                  <a:pt x="246" y="534"/>
                  <a:pt x="246" y="533"/>
                </a:cubicBezTo>
                <a:cubicBezTo>
                  <a:pt x="247" y="527"/>
                  <a:pt x="247" y="527"/>
                  <a:pt x="247" y="527"/>
                </a:cubicBezTo>
                <a:cubicBezTo>
                  <a:pt x="247" y="525"/>
                  <a:pt x="248" y="524"/>
                  <a:pt x="249" y="524"/>
                </a:cubicBezTo>
                <a:cubicBezTo>
                  <a:pt x="258" y="524"/>
                  <a:pt x="258" y="524"/>
                  <a:pt x="258" y="524"/>
                </a:cubicBezTo>
                <a:cubicBezTo>
                  <a:pt x="258" y="523"/>
                  <a:pt x="259" y="523"/>
                  <a:pt x="259" y="522"/>
                </a:cubicBezTo>
                <a:cubicBezTo>
                  <a:pt x="255" y="514"/>
                  <a:pt x="255" y="514"/>
                  <a:pt x="255" y="514"/>
                </a:cubicBezTo>
                <a:cubicBezTo>
                  <a:pt x="254" y="513"/>
                  <a:pt x="255" y="512"/>
                  <a:pt x="256" y="511"/>
                </a:cubicBezTo>
                <a:cubicBezTo>
                  <a:pt x="260" y="507"/>
                  <a:pt x="260" y="507"/>
                  <a:pt x="260" y="507"/>
                </a:cubicBezTo>
                <a:cubicBezTo>
                  <a:pt x="261" y="507"/>
                  <a:pt x="262" y="507"/>
                  <a:pt x="263" y="507"/>
                </a:cubicBezTo>
                <a:cubicBezTo>
                  <a:pt x="270" y="513"/>
                  <a:pt x="270" y="513"/>
                  <a:pt x="270" y="513"/>
                </a:cubicBezTo>
                <a:cubicBezTo>
                  <a:pt x="271" y="512"/>
                  <a:pt x="272" y="512"/>
                  <a:pt x="273" y="512"/>
                </a:cubicBezTo>
                <a:cubicBezTo>
                  <a:pt x="275" y="503"/>
                  <a:pt x="275" y="503"/>
                  <a:pt x="275" y="503"/>
                </a:cubicBezTo>
                <a:cubicBezTo>
                  <a:pt x="275" y="502"/>
                  <a:pt x="276" y="501"/>
                  <a:pt x="277" y="501"/>
                </a:cubicBezTo>
                <a:cubicBezTo>
                  <a:pt x="284" y="501"/>
                  <a:pt x="284" y="501"/>
                  <a:pt x="284" y="501"/>
                </a:cubicBezTo>
                <a:cubicBezTo>
                  <a:pt x="284" y="501"/>
                  <a:pt x="286" y="502"/>
                  <a:pt x="286" y="503"/>
                </a:cubicBezTo>
                <a:cubicBezTo>
                  <a:pt x="288" y="512"/>
                  <a:pt x="288" y="512"/>
                  <a:pt x="288" y="512"/>
                </a:cubicBezTo>
                <a:cubicBezTo>
                  <a:pt x="288" y="512"/>
                  <a:pt x="289" y="512"/>
                  <a:pt x="290" y="513"/>
                </a:cubicBezTo>
                <a:cubicBezTo>
                  <a:pt x="297" y="507"/>
                  <a:pt x="297" y="507"/>
                  <a:pt x="297" y="507"/>
                </a:cubicBezTo>
                <a:cubicBezTo>
                  <a:pt x="298" y="507"/>
                  <a:pt x="299" y="507"/>
                  <a:pt x="300" y="507"/>
                </a:cubicBezTo>
                <a:cubicBezTo>
                  <a:pt x="305" y="511"/>
                  <a:pt x="305" y="511"/>
                  <a:pt x="305" y="511"/>
                </a:cubicBezTo>
                <a:cubicBezTo>
                  <a:pt x="306" y="512"/>
                  <a:pt x="306" y="513"/>
                  <a:pt x="306" y="514"/>
                </a:cubicBezTo>
                <a:cubicBezTo>
                  <a:pt x="301" y="522"/>
                  <a:pt x="301" y="522"/>
                  <a:pt x="301" y="522"/>
                </a:cubicBezTo>
                <a:cubicBezTo>
                  <a:pt x="302" y="523"/>
                  <a:pt x="302" y="523"/>
                  <a:pt x="303" y="524"/>
                </a:cubicBezTo>
                <a:cubicBezTo>
                  <a:pt x="312" y="524"/>
                  <a:pt x="312" y="524"/>
                  <a:pt x="312" y="524"/>
                </a:cubicBezTo>
                <a:cubicBezTo>
                  <a:pt x="313" y="524"/>
                  <a:pt x="314" y="525"/>
                  <a:pt x="314" y="527"/>
                </a:cubicBezTo>
                <a:cubicBezTo>
                  <a:pt x="315" y="532"/>
                  <a:pt x="315" y="532"/>
                  <a:pt x="315" y="532"/>
                </a:cubicBezTo>
                <a:cubicBezTo>
                  <a:pt x="315" y="534"/>
                  <a:pt x="314" y="535"/>
                  <a:pt x="314" y="535"/>
                </a:cubicBezTo>
                <a:cubicBezTo>
                  <a:pt x="305" y="539"/>
                  <a:pt x="305" y="539"/>
                  <a:pt x="305" y="539"/>
                </a:cubicBezTo>
                <a:cubicBezTo>
                  <a:pt x="305" y="539"/>
                  <a:pt x="305" y="540"/>
                  <a:pt x="305" y="541"/>
                </a:cubicBezTo>
                <a:cubicBezTo>
                  <a:pt x="312" y="547"/>
                  <a:pt x="312" y="547"/>
                  <a:pt x="312" y="547"/>
                </a:cubicBezTo>
                <a:cubicBezTo>
                  <a:pt x="312" y="548"/>
                  <a:pt x="313" y="549"/>
                  <a:pt x="312" y="550"/>
                </a:cubicBezTo>
                <a:cubicBezTo>
                  <a:pt x="309" y="555"/>
                  <a:pt x="309" y="555"/>
                  <a:pt x="309" y="555"/>
                </a:cubicBezTo>
                <a:cubicBezTo>
                  <a:pt x="309" y="556"/>
                  <a:pt x="307" y="557"/>
                  <a:pt x="306" y="557"/>
                </a:cubicBezTo>
                <a:cubicBezTo>
                  <a:pt x="298" y="554"/>
                  <a:pt x="298" y="554"/>
                  <a:pt x="298" y="554"/>
                </a:cubicBezTo>
                <a:cubicBezTo>
                  <a:pt x="297" y="554"/>
                  <a:pt x="297" y="555"/>
                  <a:pt x="296" y="555"/>
                </a:cubicBezTo>
                <a:cubicBezTo>
                  <a:pt x="298" y="564"/>
                  <a:pt x="298" y="564"/>
                  <a:pt x="298" y="564"/>
                </a:cubicBezTo>
                <a:cubicBezTo>
                  <a:pt x="299" y="565"/>
                  <a:pt x="298" y="566"/>
                  <a:pt x="297" y="566"/>
                </a:cubicBezTo>
                <a:cubicBezTo>
                  <a:pt x="291" y="569"/>
                  <a:pt x="291" y="569"/>
                  <a:pt x="291" y="569"/>
                </a:cubicBezTo>
                <a:cubicBezTo>
                  <a:pt x="290" y="570"/>
                  <a:pt x="289" y="569"/>
                  <a:pt x="288" y="568"/>
                </a:cubicBezTo>
                <a:cubicBezTo>
                  <a:pt x="283" y="561"/>
                  <a:pt x="283" y="561"/>
                  <a:pt x="283" y="561"/>
                </a:cubicBezTo>
                <a:cubicBezTo>
                  <a:pt x="282" y="561"/>
                  <a:pt x="281" y="561"/>
                  <a:pt x="280" y="561"/>
                </a:cubicBezTo>
                <a:cubicBezTo>
                  <a:pt x="280" y="561"/>
                  <a:pt x="280" y="561"/>
                  <a:pt x="280" y="561"/>
                </a:cubicBezTo>
                <a:cubicBezTo>
                  <a:pt x="276" y="569"/>
                  <a:pt x="276" y="569"/>
                  <a:pt x="276" y="569"/>
                </a:cubicBezTo>
                <a:cubicBezTo>
                  <a:pt x="275" y="570"/>
                  <a:pt x="274" y="570"/>
                  <a:pt x="273" y="570"/>
                </a:cubicBezTo>
                <a:cubicBezTo>
                  <a:pt x="267" y="568"/>
                  <a:pt x="267" y="568"/>
                  <a:pt x="267" y="568"/>
                </a:cubicBezTo>
                <a:cubicBezTo>
                  <a:pt x="266" y="568"/>
                  <a:pt x="265" y="567"/>
                  <a:pt x="265" y="566"/>
                </a:cubicBezTo>
                <a:close/>
                <a:moveTo>
                  <a:pt x="267" y="536"/>
                </a:moveTo>
                <a:cubicBezTo>
                  <a:pt x="267" y="543"/>
                  <a:pt x="273" y="549"/>
                  <a:pt x="280" y="549"/>
                </a:cubicBezTo>
                <a:cubicBezTo>
                  <a:pt x="288" y="549"/>
                  <a:pt x="294" y="543"/>
                  <a:pt x="294" y="536"/>
                </a:cubicBezTo>
                <a:cubicBezTo>
                  <a:pt x="294" y="528"/>
                  <a:pt x="288" y="523"/>
                  <a:pt x="280" y="523"/>
                </a:cubicBezTo>
                <a:cubicBezTo>
                  <a:pt x="273" y="523"/>
                  <a:pt x="267" y="528"/>
                  <a:pt x="267" y="536"/>
                </a:cubicBezTo>
                <a:close/>
                <a:moveTo>
                  <a:pt x="32" y="473"/>
                </a:moveTo>
                <a:cubicBezTo>
                  <a:pt x="35" y="473"/>
                  <a:pt x="37" y="470"/>
                  <a:pt x="37" y="467"/>
                </a:cubicBezTo>
                <a:cubicBezTo>
                  <a:pt x="37" y="464"/>
                  <a:pt x="35" y="461"/>
                  <a:pt x="32" y="461"/>
                </a:cubicBezTo>
                <a:cubicBezTo>
                  <a:pt x="31" y="461"/>
                  <a:pt x="31" y="461"/>
                  <a:pt x="31" y="461"/>
                </a:cubicBezTo>
                <a:cubicBezTo>
                  <a:pt x="30" y="465"/>
                  <a:pt x="29" y="468"/>
                  <a:pt x="28" y="471"/>
                </a:cubicBezTo>
                <a:cubicBezTo>
                  <a:pt x="29" y="472"/>
                  <a:pt x="30" y="473"/>
                  <a:pt x="32" y="473"/>
                </a:cubicBezTo>
                <a:close/>
                <a:moveTo>
                  <a:pt x="315" y="610"/>
                </a:moveTo>
                <a:cubicBezTo>
                  <a:pt x="318" y="610"/>
                  <a:pt x="321" y="608"/>
                  <a:pt x="321" y="605"/>
                </a:cubicBezTo>
                <a:cubicBezTo>
                  <a:pt x="321" y="602"/>
                  <a:pt x="318" y="599"/>
                  <a:pt x="315" y="599"/>
                </a:cubicBezTo>
                <a:cubicBezTo>
                  <a:pt x="312" y="599"/>
                  <a:pt x="310" y="602"/>
                  <a:pt x="310" y="605"/>
                </a:cubicBezTo>
                <a:cubicBezTo>
                  <a:pt x="310" y="608"/>
                  <a:pt x="312" y="610"/>
                  <a:pt x="315" y="610"/>
                </a:cubicBezTo>
                <a:close/>
                <a:moveTo>
                  <a:pt x="280" y="542"/>
                </a:moveTo>
                <a:cubicBezTo>
                  <a:pt x="284" y="542"/>
                  <a:pt x="286" y="539"/>
                  <a:pt x="286" y="536"/>
                </a:cubicBezTo>
                <a:cubicBezTo>
                  <a:pt x="286" y="533"/>
                  <a:pt x="284" y="530"/>
                  <a:pt x="280" y="530"/>
                </a:cubicBezTo>
                <a:cubicBezTo>
                  <a:pt x="277" y="530"/>
                  <a:pt x="275" y="533"/>
                  <a:pt x="275" y="536"/>
                </a:cubicBezTo>
                <a:cubicBezTo>
                  <a:pt x="275" y="539"/>
                  <a:pt x="277" y="542"/>
                  <a:pt x="280" y="542"/>
                </a:cubicBezTo>
                <a:close/>
                <a:moveTo>
                  <a:pt x="300" y="634"/>
                </a:moveTo>
                <a:cubicBezTo>
                  <a:pt x="301" y="626"/>
                  <a:pt x="301" y="626"/>
                  <a:pt x="301" y="626"/>
                </a:cubicBezTo>
                <a:cubicBezTo>
                  <a:pt x="300" y="625"/>
                  <a:pt x="300" y="624"/>
                  <a:pt x="299" y="624"/>
                </a:cubicBezTo>
                <a:cubicBezTo>
                  <a:pt x="290" y="627"/>
                  <a:pt x="290" y="627"/>
                  <a:pt x="290" y="627"/>
                </a:cubicBezTo>
                <a:cubicBezTo>
                  <a:pt x="289" y="627"/>
                  <a:pt x="288" y="627"/>
                  <a:pt x="287" y="626"/>
                </a:cubicBezTo>
                <a:cubicBezTo>
                  <a:pt x="284" y="621"/>
                  <a:pt x="284" y="621"/>
                  <a:pt x="284" y="621"/>
                </a:cubicBezTo>
                <a:cubicBezTo>
                  <a:pt x="284" y="620"/>
                  <a:pt x="284" y="618"/>
                  <a:pt x="285" y="618"/>
                </a:cubicBezTo>
                <a:cubicBezTo>
                  <a:pt x="291" y="611"/>
                  <a:pt x="291" y="611"/>
                  <a:pt x="291" y="611"/>
                </a:cubicBezTo>
                <a:cubicBezTo>
                  <a:pt x="291" y="610"/>
                  <a:pt x="291" y="609"/>
                  <a:pt x="291" y="607"/>
                </a:cubicBezTo>
                <a:cubicBezTo>
                  <a:pt x="282" y="604"/>
                  <a:pt x="282" y="604"/>
                  <a:pt x="282" y="604"/>
                </a:cubicBezTo>
                <a:cubicBezTo>
                  <a:pt x="281" y="604"/>
                  <a:pt x="280" y="602"/>
                  <a:pt x="281" y="602"/>
                </a:cubicBezTo>
                <a:cubicBezTo>
                  <a:pt x="282" y="595"/>
                  <a:pt x="282" y="595"/>
                  <a:pt x="282" y="595"/>
                </a:cubicBezTo>
                <a:cubicBezTo>
                  <a:pt x="282" y="594"/>
                  <a:pt x="283" y="593"/>
                  <a:pt x="284" y="593"/>
                </a:cubicBezTo>
                <a:cubicBezTo>
                  <a:pt x="293" y="593"/>
                  <a:pt x="293" y="593"/>
                  <a:pt x="293" y="593"/>
                </a:cubicBezTo>
                <a:cubicBezTo>
                  <a:pt x="293" y="592"/>
                  <a:pt x="294" y="592"/>
                  <a:pt x="294" y="591"/>
                </a:cubicBezTo>
                <a:cubicBezTo>
                  <a:pt x="290" y="583"/>
                  <a:pt x="290" y="583"/>
                  <a:pt x="290" y="583"/>
                </a:cubicBezTo>
                <a:cubicBezTo>
                  <a:pt x="289" y="582"/>
                  <a:pt x="290" y="581"/>
                  <a:pt x="291" y="580"/>
                </a:cubicBezTo>
                <a:cubicBezTo>
                  <a:pt x="295" y="576"/>
                  <a:pt x="295" y="576"/>
                  <a:pt x="295" y="576"/>
                </a:cubicBezTo>
                <a:cubicBezTo>
                  <a:pt x="296" y="575"/>
                  <a:pt x="297" y="575"/>
                  <a:pt x="298" y="576"/>
                </a:cubicBezTo>
                <a:cubicBezTo>
                  <a:pt x="305" y="582"/>
                  <a:pt x="305" y="582"/>
                  <a:pt x="305" y="582"/>
                </a:cubicBezTo>
                <a:cubicBezTo>
                  <a:pt x="306" y="581"/>
                  <a:pt x="307" y="581"/>
                  <a:pt x="308" y="581"/>
                </a:cubicBezTo>
                <a:cubicBezTo>
                  <a:pt x="310" y="572"/>
                  <a:pt x="310" y="572"/>
                  <a:pt x="310" y="572"/>
                </a:cubicBezTo>
                <a:cubicBezTo>
                  <a:pt x="310" y="571"/>
                  <a:pt x="311" y="570"/>
                  <a:pt x="312" y="570"/>
                </a:cubicBezTo>
                <a:cubicBezTo>
                  <a:pt x="318" y="570"/>
                  <a:pt x="318" y="570"/>
                  <a:pt x="318" y="570"/>
                </a:cubicBezTo>
                <a:cubicBezTo>
                  <a:pt x="319" y="570"/>
                  <a:pt x="321" y="571"/>
                  <a:pt x="321" y="572"/>
                </a:cubicBezTo>
                <a:cubicBezTo>
                  <a:pt x="322" y="581"/>
                  <a:pt x="322" y="581"/>
                  <a:pt x="322" y="581"/>
                </a:cubicBezTo>
                <a:cubicBezTo>
                  <a:pt x="323" y="581"/>
                  <a:pt x="324" y="581"/>
                  <a:pt x="325" y="582"/>
                </a:cubicBezTo>
                <a:cubicBezTo>
                  <a:pt x="332" y="576"/>
                  <a:pt x="332" y="576"/>
                  <a:pt x="332" y="576"/>
                </a:cubicBezTo>
                <a:cubicBezTo>
                  <a:pt x="333" y="575"/>
                  <a:pt x="334" y="575"/>
                  <a:pt x="335" y="576"/>
                </a:cubicBezTo>
                <a:cubicBezTo>
                  <a:pt x="340" y="580"/>
                  <a:pt x="340" y="580"/>
                  <a:pt x="340" y="580"/>
                </a:cubicBezTo>
                <a:cubicBezTo>
                  <a:pt x="341" y="581"/>
                  <a:pt x="341" y="582"/>
                  <a:pt x="340" y="583"/>
                </a:cubicBezTo>
                <a:cubicBezTo>
                  <a:pt x="336" y="591"/>
                  <a:pt x="336" y="591"/>
                  <a:pt x="336" y="591"/>
                </a:cubicBezTo>
                <a:cubicBezTo>
                  <a:pt x="337" y="592"/>
                  <a:pt x="337" y="592"/>
                  <a:pt x="337" y="593"/>
                </a:cubicBezTo>
                <a:cubicBezTo>
                  <a:pt x="347" y="593"/>
                  <a:pt x="347" y="593"/>
                  <a:pt x="347" y="593"/>
                </a:cubicBezTo>
                <a:cubicBezTo>
                  <a:pt x="348" y="593"/>
                  <a:pt x="348" y="594"/>
                  <a:pt x="349" y="595"/>
                </a:cubicBezTo>
                <a:cubicBezTo>
                  <a:pt x="350" y="601"/>
                  <a:pt x="350" y="601"/>
                  <a:pt x="350" y="601"/>
                </a:cubicBezTo>
                <a:cubicBezTo>
                  <a:pt x="350" y="602"/>
                  <a:pt x="349" y="604"/>
                  <a:pt x="348" y="604"/>
                </a:cubicBezTo>
                <a:cubicBezTo>
                  <a:pt x="340" y="607"/>
                  <a:pt x="340" y="607"/>
                  <a:pt x="340" y="607"/>
                </a:cubicBezTo>
                <a:cubicBezTo>
                  <a:pt x="340" y="608"/>
                  <a:pt x="340" y="609"/>
                  <a:pt x="340" y="610"/>
                </a:cubicBezTo>
                <a:cubicBezTo>
                  <a:pt x="347" y="616"/>
                  <a:pt x="347" y="616"/>
                  <a:pt x="347" y="616"/>
                </a:cubicBezTo>
                <a:cubicBezTo>
                  <a:pt x="347" y="617"/>
                  <a:pt x="348" y="618"/>
                  <a:pt x="347" y="619"/>
                </a:cubicBezTo>
                <a:cubicBezTo>
                  <a:pt x="344" y="624"/>
                  <a:pt x="344" y="624"/>
                  <a:pt x="344" y="624"/>
                </a:cubicBezTo>
                <a:cubicBezTo>
                  <a:pt x="344" y="625"/>
                  <a:pt x="342" y="626"/>
                  <a:pt x="341" y="626"/>
                </a:cubicBezTo>
                <a:cubicBezTo>
                  <a:pt x="333" y="623"/>
                  <a:pt x="333" y="623"/>
                  <a:pt x="333" y="623"/>
                </a:cubicBezTo>
                <a:cubicBezTo>
                  <a:pt x="332" y="623"/>
                  <a:pt x="332" y="623"/>
                  <a:pt x="331" y="624"/>
                </a:cubicBezTo>
                <a:cubicBezTo>
                  <a:pt x="333" y="633"/>
                  <a:pt x="333" y="633"/>
                  <a:pt x="333" y="633"/>
                </a:cubicBezTo>
                <a:cubicBezTo>
                  <a:pt x="333" y="634"/>
                  <a:pt x="333" y="635"/>
                  <a:pt x="332" y="635"/>
                </a:cubicBezTo>
                <a:cubicBezTo>
                  <a:pt x="326" y="638"/>
                  <a:pt x="326" y="638"/>
                  <a:pt x="326" y="638"/>
                </a:cubicBezTo>
                <a:cubicBezTo>
                  <a:pt x="325" y="638"/>
                  <a:pt x="324" y="638"/>
                  <a:pt x="323" y="637"/>
                </a:cubicBezTo>
                <a:cubicBezTo>
                  <a:pt x="318" y="630"/>
                  <a:pt x="318" y="630"/>
                  <a:pt x="318" y="630"/>
                </a:cubicBezTo>
                <a:cubicBezTo>
                  <a:pt x="317" y="630"/>
                  <a:pt x="316" y="630"/>
                  <a:pt x="315" y="630"/>
                </a:cubicBezTo>
                <a:cubicBezTo>
                  <a:pt x="315" y="630"/>
                  <a:pt x="315" y="630"/>
                  <a:pt x="315" y="630"/>
                </a:cubicBezTo>
                <a:cubicBezTo>
                  <a:pt x="311" y="638"/>
                  <a:pt x="311" y="638"/>
                  <a:pt x="311" y="638"/>
                </a:cubicBezTo>
                <a:cubicBezTo>
                  <a:pt x="310" y="639"/>
                  <a:pt x="309" y="639"/>
                  <a:pt x="308" y="639"/>
                </a:cubicBezTo>
                <a:cubicBezTo>
                  <a:pt x="302" y="637"/>
                  <a:pt x="302" y="637"/>
                  <a:pt x="302" y="637"/>
                </a:cubicBezTo>
                <a:cubicBezTo>
                  <a:pt x="301" y="637"/>
                  <a:pt x="300" y="636"/>
                  <a:pt x="300" y="634"/>
                </a:cubicBezTo>
                <a:close/>
                <a:moveTo>
                  <a:pt x="302" y="605"/>
                </a:moveTo>
                <a:cubicBezTo>
                  <a:pt x="302" y="612"/>
                  <a:pt x="308" y="618"/>
                  <a:pt x="315" y="618"/>
                </a:cubicBezTo>
                <a:cubicBezTo>
                  <a:pt x="322" y="618"/>
                  <a:pt x="329" y="612"/>
                  <a:pt x="329" y="605"/>
                </a:cubicBezTo>
                <a:cubicBezTo>
                  <a:pt x="329" y="597"/>
                  <a:pt x="322" y="591"/>
                  <a:pt x="315" y="591"/>
                </a:cubicBezTo>
                <a:cubicBezTo>
                  <a:pt x="308" y="591"/>
                  <a:pt x="302" y="597"/>
                  <a:pt x="302" y="605"/>
                </a:cubicBezTo>
                <a:close/>
                <a:moveTo>
                  <a:pt x="351" y="679"/>
                </a:moveTo>
                <a:cubicBezTo>
                  <a:pt x="354" y="679"/>
                  <a:pt x="357" y="677"/>
                  <a:pt x="357" y="674"/>
                </a:cubicBezTo>
                <a:cubicBezTo>
                  <a:pt x="357" y="670"/>
                  <a:pt x="354" y="668"/>
                  <a:pt x="351" y="668"/>
                </a:cubicBezTo>
                <a:cubicBezTo>
                  <a:pt x="348" y="668"/>
                  <a:pt x="346" y="670"/>
                  <a:pt x="346" y="674"/>
                </a:cubicBezTo>
                <a:cubicBezTo>
                  <a:pt x="346" y="677"/>
                  <a:pt x="348" y="679"/>
                  <a:pt x="351" y="679"/>
                </a:cubicBezTo>
                <a:close/>
                <a:moveTo>
                  <a:pt x="386" y="737"/>
                </a:moveTo>
                <a:cubicBezTo>
                  <a:pt x="383" y="737"/>
                  <a:pt x="380" y="739"/>
                  <a:pt x="380" y="742"/>
                </a:cubicBezTo>
                <a:cubicBezTo>
                  <a:pt x="380" y="746"/>
                  <a:pt x="383" y="748"/>
                  <a:pt x="386" y="748"/>
                </a:cubicBezTo>
                <a:cubicBezTo>
                  <a:pt x="389" y="748"/>
                  <a:pt x="392" y="746"/>
                  <a:pt x="392" y="742"/>
                </a:cubicBezTo>
                <a:cubicBezTo>
                  <a:pt x="392" y="739"/>
                  <a:pt x="389" y="737"/>
                  <a:pt x="386" y="737"/>
                </a:cubicBezTo>
                <a:close/>
                <a:moveTo>
                  <a:pt x="403" y="761"/>
                </a:moveTo>
                <a:cubicBezTo>
                  <a:pt x="403" y="761"/>
                  <a:pt x="403" y="761"/>
                  <a:pt x="402" y="762"/>
                </a:cubicBezTo>
                <a:cubicBezTo>
                  <a:pt x="404" y="771"/>
                  <a:pt x="404" y="771"/>
                  <a:pt x="404" y="771"/>
                </a:cubicBezTo>
                <a:cubicBezTo>
                  <a:pt x="404" y="772"/>
                  <a:pt x="404" y="773"/>
                  <a:pt x="403" y="773"/>
                </a:cubicBezTo>
                <a:cubicBezTo>
                  <a:pt x="397" y="776"/>
                  <a:pt x="397" y="776"/>
                  <a:pt x="397" y="776"/>
                </a:cubicBezTo>
                <a:cubicBezTo>
                  <a:pt x="396" y="776"/>
                  <a:pt x="395" y="776"/>
                  <a:pt x="394" y="775"/>
                </a:cubicBezTo>
                <a:cubicBezTo>
                  <a:pt x="389" y="767"/>
                  <a:pt x="389" y="767"/>
                  <a:pt x="389" y="767"/>
                </a:cubicBezTo>
                <a:cubicBezTo>
                  <a:pt x="388" y="768"/>
                  <a:pt x="387" y="768"/>
                  <a:pt x="386" y="768"/>
                </a:cubicBezTo>
                <a:cubicBezTo>
                  <a:pt x="386" y="768"/>
                  <a:pt x="386" y="768"/>
                  <a:pt x="386" y="768"/>
                </a:cubicBezTo>
                <a:cubicBezTo>
                  <a:pt x="382" y="776"/>
                  <a:pt x="382" y="776"/>
                  <a:pt x="382" y="776"/>
                </a:cubicBezTo>
                <a:cubicBezTo>
                  <a:pt x="381" y="777"/>
                  <a:pt x="380" y="777"/>
                  <a:pt x="379" y="777"/>
                </a:cubicBezTo>
                <a:cubicBezTo>
                  <a:pt x="373" y="775"/>
                  <a:pt x="373" y="775"/>
                  <a:pt x="373" y="775"/>
                </a:cubicBezTo>
                <a:cubicBezTo>
                  <a:pt x="372" y="774"/>
                  <a:pt x="371" y="774"/>
                  <a:pt x="371" y="772"/>
                </a:cubicBezTo>
                <a:cubicBezTo>
                  <a:pt x="372" y="763"/>
                  <a:pt x="372" y="763"/>
                  <a:pt x="372" y="763"/>
                </a:cubicBezTo>
                <a:cubicBezTo>
                  <a:pt x="371" y="763"/>
                  <a:pt x="371" y="762"/>
                  <a:pt x="370" y="762"/>
                </a:cubicBezTo>
                <a:cubicBezTo>
                  <a:pt x="361" y="765"/>
                  <a:pt x="361" y="765"/>
                  <a:pt x="361" y="765"/>
                </a:cubicBezTo>
                <a:cubicBezTo>
                  <a:pt x="360" y="765"/>
                  <a:pt x="359" y="765"/>
                  <a:pt x="358" y="764"/>
                </a:cubicBezTo>
                <a:cubicBezTo>
                  <a:pt x="355" y="758"/>
                  <a:pt x="355" y="758"/>
                  <a:pt x="355" y="758"/>
                </a:cubicBezTo>
                <a:cubicBezTo>
                  <a:pt x="355" y="758"/>
                  <a:pt x="355" y="756"/>
                  <a:pt x="356" y="755"/>
                </a:cubicBezTo>
                <a:cubicBezTo>
                  <a:pt x="362" y="749"/>
                  <a:pt x="362" y="749"/>
                  <a:pt x="362" y="749"/>
                </a:cubicBezTo>
                <a:cubicBezTo>
                  <a:pt x="362" y="748"/>
                  <a:pt x="361" y="746"/>
                  <a:pt x="361" y="745"/>
                </a:cubicBezTo>
                <a:cubicBezTo>
                  <a:pt x="353" y="742"/>
                  <a:pt x="353" y="742"/>
                  <a:pt x="353" y="742"/>
                </a:cubicBezTo>
                <a:cubicBezTo>
                  <a:pt x="352" y="742"/>
                  <a:pt x="351" y="740"/>
                  <a:pt x="352" y="739"/>
                </a:cubicBezTo>
                <a:cubicBezTo>
                  <a:pt x="353" y="733"/>
                  <a:pt x="353" y="733"/>
                  <a:pt x="353" y="733"/>
                </a:cubicBezTo>
                <a:cubicBezTo>
                  <a:pt x="353" y="732"/>
                  <a:pt x="354" y="731"/>
                  <a:pt x="355" y="731"/>
                </a:cubicBezTo>
                <a:cubicBezTo>
                  <a:pt x="364" y="731"/>
                  <a:pt x="364" y="731"/>
                  <a:pt x="364" y="731"/>
                </a:cubicBezTo>
                <a:cubicBezTo>
                  <a:pt x="364" y="730"/>
                  <a:pt x="365" y="730"/>
                  <a:pt x="365" y="729"/>
                </a:cubicBezTo>
                <a:cubicBezTo>
                  <a:pt x="361" y="721"/>
                  <a:pt x="361" y="721"/>
                  <a:pt x="361" y="721"/>
                </a:cubicBezTo>
                <a:cubicBezTo>
                  <a:pt x="360" y="720"/>
                  <a:pt x="361" y="719"/>
                  <a:pt x="361" y="718"/>
                </a:cubicBezTo>
                <a:cubicBezTo>
                  <a:pt x="366" y="714"/>
                  <a:pt x="366" y="714"/>
                  <a:pt x="366" y="714"/>
                </a:cubicBezTo>
                <a:cubicBezTo>
                  <a:pt x="367" y="713"/>
                  <a:pt x="368" y="713"/>
                  <a:pt x="369" y="714"/>
                </a:cubicBezTo>
                <a:cubicBezTo>
                  <a:pt x="376" y="719"/>
                  <a:pt x="376" y="719"/>
                  <a:pt x="376" y="719"/>
                </a:cubicBezTo>
                <a:cubicBezTo>
                  <a:pt x="377" y="719"/>
                  <a:pt x="378" y="719"/>
                  <a:pt x="379" y="718"/>
                </a:cubicBezTo>
                <a:cubicBezTo>
                  <a:pt x="381" y="710"/>
                  <a:pt x="381" y="710"/>
                  <a:pt x="381" y="710"/>
                </a:cubicBezTo>
                <a:cubicBezTo>
                  <a:pt x="381" y="709"/>
                  <a:pt x="382" y="708"/>
                  <a:pt x="383" y="708"/>
                </a:cubicBezTo>
                <a:cubicBezTo>
                  <a:pt x="389" y="708"/>
                  <a:pt x="389" y="708"/>
                  <a:pt x="389" y="708"/>
                </a:cubicBezTo>
                <a:cubicBezTo>
                  <a:pt x="390" y="708"/>
                  <a:pt x="391" y="709"/>
                  <a:pt x="391" y="710"/>
                </a:cubicBezTo>
                <a:cubicBezTo>
                  <a:pt x="393" y="718"/>
                  <a:pt x="393" y="718"/>
                  <a:pt x="393" y="718"/>
                </a:cubicBezTo>
                <a:cubicBezTo>
                  <a:pt x="394" y="719"/>
                  <a:pt x="395" y="719"/>
                  <a:pt x="396" y="719"/>
                </a:cubicBezTo>
                <a:cubicBezTo>
                  <a:pt x="403" y="714"/>
                  <a:pt x="403" y="714"/>
                  <a:pt x="403" y="714"/>
                </a:cubicBezTo>
                <a:cubicBezTo>
                  <a:pt x="404" y="713"/>
                  <a:pt x="405" y="713"/>
                  <a:pt x="406" y="714"/>
                </a:cubicBezTo>
                <a:cubicBezTo>
                  <a:pt x="411" y="718"/>
                  <a:pt x="411" y="718"/>
                  <a:pt x="411" y="718"/>
                </a:cubicBezTo>
                <a:cubicBezTo>
                  <a:pt x="412" y="718"/>
                  <a:pt x="412" y="720"/>
                  <a:pt x="411" y="721"/>
                </a:cubicBezTo>
                <a:cubicBezTo>
                  <a:pt x="407" y="729"/>
                  <a:pt x="407" y="729"/>
                  <a:pt x="407" y="729"/>
                </a:cubicBezTo>
                <a:cubicBezTo>
                  <a:pt x="407" y="730"/>
                  <a:pt x="408" y="730"/>
                  <a:pt x="408" y="731"/>
                </a:cubicBezTo>
                <a:cubicBezTo>
                  <a:pt x="418" y="731"/>
                  <a:pt x="418" y="731"/>
                  <a:pt x="418" y="731"/>
                </a:cubicBezTo>
                <a:cubicBezTo>
                  <a:pt x="418" y="731"/>
                  <a:pt x="419" y="732"/>
                  <a:pt x="420" y="733"/>
                </a:cubicBezTo>
                <a:cubicBezTo>
                  <a:pt x="421" y="739"/>
                  <a:pt x="421" y="739"/>
                  <a:pt x="421" y="739"/>
                </a:cubicBezTo>
                <a:cubicBezTo>
                  <a:pt x="421" y="740"/>
                  <a:pt x="420" y="742"/>
                  <a:pt x="419" y="742"/>
                </a:cubicBezTo>
                <a:cubicBezTo>
                  <a:pt x="411" y="745"/>
                  <a:pt x="411" y="745"/>
                  <a:pt x="411" y="745"/>
                </a:cubicBezTo>
                <a:cubicBezTo>
                  <a:pt x="411" y="746"/>
                  <a:pt x="411" y="747"/>
                  <a:pt x="410" y="748"/>
                </a:cubicBezTo>
                <a:cubicBezTo>
                  <a:pt x="418" y="754"/>
                  <a:pt x="418" y="754"/>
                  <a:pt x="418" y="754"/>
                </a:cubicBezTo>
                <a:cubicBezTo>
                  <a:pt x="418" y="754"/>
                  <a:pt x="418" y="756"/>
                  <a:pt x="418" y="757"/>
                </a:cubicBezTo>
                <a:cubicBezTo>
                  <a:pt x="415" y="762"/>
                  <a:pt x="415" y="762"/>
                  <a:pt x="415" y="762"/>
                </a:cubicBezTo>
                <a:cubicBezTo>
                  <a:pt x="414" y="763"/>
                  <a:pt x="413" y="764"/>
                  <a:pt x="412" y="763"/>
                </a:cubicBezTo>
                <a:cubicBezTo>
                  <a:pt x="403" y="761"/>
                  <a:pt x="403" y="761"/>
                  <a:pt x="403" y="761"/>
                </a:cubicBezTo>
                <a:close/>
                <a:moveTo>
                  <a:pt x="399" y="742"/>
                </a:moveTo>
                <a:cubicBezTo>
                  <a:pt x="399" y="735"/>
                  <a:pt x="393" y="729"/>
                  <a:pt x="386" y="729"/>
                </a:cubicBezTo>
                <a:cubicBezTo>
                  <a:pt x="379" y="729"/>
                  <a:pt x="373" y="735"/>
                  <a:pt x="373" y="742"/>
                </a:cubicBezTo>
                <a:cubicBezTo>
                  <a:pt x="373" y="750"/>
                  <a:pt x="379" y="756"/>
                  <a:pt x="386" y="756"/>
                </a:cubicBezTo>
                <a:cubicBezTo>
                  <a:pt x="393" y="756"/>
                  <a:pt x="399" y="750"/>
                  <a:pt x="399" y="742"/>
                </a:cubicBezTo>
                <a:close/>
                <a:moveTo>
                  <a:pt x="336" y="703"/>
                </a:moveTo>
                <a:cubicBezTo>
                  <a:pt x="337" y="694"/>
                  <a:pt x="337" y="694"/>
                  <a:pt x="337" y="694"/>
                </a:cubicBezTo>
                <a:cubicBezTo>
                  <a:pt x="336" y="694"/>
                  <a:pt x="336" y="693"/>
                  <a:pt x="335" y="693"/>
                </a:cubicBezTo>
                <a:cubicBezTo>
                  <a:pt x="326" y="696"/>
                  <a:pt x="326" y="696"/>
                  <a:pt x="326" y="696"/>
                </a:cubicBezTo>
                <a:cubicBezTo>
                  <a:pt x="325" y="696"/>
                  <a:pt x="324" y="696"/>
                  <a:pt x="323" y="695"/>
                </a:cubicBezTo>
                <a:cubicBezTo>
                  <a:pt x="320" y="690"/>
                  <a:pt x="320" y="690"/>
                  <a:pt x="320" y="690"/>
                </a:cubicBezTo>
                <a:cubicBezTo>
                  <a:pt x="320" y="689"/>
                  <a:pt x="320" y="687"/>
                  <a:pt x="321" y="686"/>
                </a:cubicBezTo>
                <a:cubicBezTo>
                  <a:pt x="327" y="680"/>
                  <a:pt x="327" y="680"/>
                  <a:pt x="327" y="680"/>
                </a:cubicBezTo>
                <a:cubicBezTo>
                  <a:pt x="327" y="679"/>
                  <a:pt x="327" y="678"/>
                  <a:pt x="327" y="676"/>
                </a:cubicBezTo>
                <a:cubicBezTo>
                  <a:pt x="318" y="673"/>
                  <a:pt x="318" y="673"/>
                  <a:pt x="318" y="673"/>
                </a:cubicBezTo>
                <a:cubicBezTo>
                  <a:pt x="317" y="673"/>
                  <a:pt x="316" y="671"/>
                  <a:pt x="317" y="670"/>
                </a:cubicBezTo>
                <a:cubicBezTo>
                  <a:pt x="318" y="664"/>
                  <a:pt x="318" y="664"/>
                  <a:pt x="318" y="664"/>
                </a:cubicBezTo>
                <a:cubicBezTo>
                  <a:pt x="318" y="663"/>
                  <a:pt x="319" y="662"/>
                  <a:pt x="320" y="662"/>
                </a:cubicBezTo>
                <a:cubicBezTo>
                  <a:pt x="329" y="662"/>
                  <a:pt x="329" y="662"/>
                  <a:pt x="329" y="662"/>
                </a:cubicBezTo>
                <a:cubicBezTo>
                  <a:pt x="329" y="661"/>
                  <a:pt x="330" y="661"/>
                  <a:pt x="330" y="660"/>
                </a:cubicBezTo>
                <a:cubicBezTo>
                  <a:pt x="326" y="652"/>
                  <a:pt x="326" y="652"/>
                  <a:pt x="326" y="652"/>
                </a:cubicBezTo>
                <a:cubicBezTo>
                  <a:pt x="325" y="651"/>
                  <a:pt x="326" y="650"/>
                  <a:pt x="327" y="649"/>
                </a:cubicBezTo>
                <a:cubicBezTo>
                  <a:pt x="331" y="645"/>
                  <a:pt x="331" y="645"/>
                  <a:pt x="331" y="645"/>
                </a:cubicBezTo>
                <a:cubicBezTo>
                  <a:pt x="332" y="644"/>
                  <a:pt x="333" y="644"/>
                  <a:pt x="334" y="645"/>
                </a:cubicBezTo>
                <a:cubicBezTo>
                  <a:pt x="341" y="650"/>
                  <a:pt x="341" y="650"/>
                  <a:pt x="341" y="650"/>
                </a:cubicBezTo>
                <a:cubicBezTo>
                  <a:pt x="342" y="650"/>
                  <a:pt x="343" y="650"/>
                  <a:pt x="344" y="650"/>
                </a:cubicBezTo>
                <a:cubicBezTo>
                  <a:pt x="346" y="641"/>
                  <a:pt x="346" y="641"/>
                  <a:pt x="346" y="641"/>
                </a:cubicBezTo>
                <a:cubicBezTo>
                  <a:pt x="346" y="640"/>
                  <a:pt x="347" y="639"/>
                  <a:pt x="348" y="639"/>
                </a:cubicBezTo>
                <a:cubicBezTo>
                  <a:pt x="354" y="639"/>
                  <a:pt x="354" y="639"/>
                  <a:pt x="354" y="639"/>
                </a:cubicBezTo>
                <a:cubicBezTo>
                  <a:pt x="355" y="639"/>
                  <a:pt x="357" y="640"/>
                  <a:pt x="357" y="641"/>
                </a:cubicBezTo>
                <a:cubicBezTo>
                  <a:pt x="358" y="650"/>
                  <a:pt x="358" y="650"/>
                  <a:pt x="358" y="650"/>
                </a:cubicBezTo>
                <a:cubicBezTo>
                  <a:pt x="359" y="650"/>
                  <a:pt x="360" y="650"/>
                  <a:pt x="361" y="650"/>
                </a:cubicBezTo>
                <a:cubicBezTo>
                  <a:pt x="368" y="645"/>
                  <a:pt x="368" y="645"/>
                  <a:pt x="368" y="645"/>
                </a:cubicBezTo>
                <a:cubicBezTo>
                  <a:pt x="369" y="644"/>
                  <a:pt x="370" y="644"/>
                  <a:pt x="371" y="645"/>
                </a:cubicBezTo>
                <a:cubicBezTo>
                  <a:pt x="376" y="649"/>
                  <a:pt x="376" y="649"/>
                  <a:pt x="376" y="649"/>
                </a:cubicBezTo>
                <a:cubicBezTo>
                  <a:pt x="377" y="650"/>
                  <a:pt x="377" y="651"/>
                  <a:pt x="376" y="652"/>
                </a:cubicBezTo>
                <a:cubicBezTo>
                  <a:pt x="372" y="660"/>
                  <a:pt x="372" y="660"/>
                  <a:pt x="372" y="660"/>
                </a:cubicBezTo>
                <a:cubicBezTo>
                  <a:pt x="373" y="661"/>
                  <a:pt x="373" y="661"/>
                  <a:pt x="373" y="662"/>
                </a:cubicBezTo>
                <a:cubicBezTo>
                  <a:pt x="383" y="662"/>
                  <a:pt x="383" y="662"/>
                  <a:pt x="383" y="662"/>
                </a:cubicBezTo>
                <a:cubicBezTo>
                  <a:pt x="384" y="662"/>
                  <a:pt x="384" y="663"/>
                  <a:pt x="385" y="664"/>
                </a:cubicBezTo>
                <a:cubicBezTo>
                  <a:pt x="386" y="670"/>
                  <a:pt x="386" y="670"/>
                  <a:pt x="386" y="670"/>
                </a:cubicBezTo>
                <a:cubicBezTo>
                  <a:pt x="386" y="671"/>
                  <a:pt x="385" y="673"/>
                  <a:pt x="384" y="673"/>
                </a:cubicBezTo>
                <a:cubicBezTo>
                  <a:pt x="376" y="676"/>
                  <a:pt x="376" y="676"/>
                  <a:pt x="376" y="676"/>
                </a:cubicBezTo>
                <a:cubicBezTo>
                  <a:pt x="376" y="677"/>
                  <a:pt x="376" y="678"/>
                  <a:pt x="376" y="679"/>
                </a:cubicBezTo>
                <a:cubicBezTo>
                  <a:pt x="383" y="685"/>
                  <a:pt x="383" y="685"/>
                  <a:pt x="383" y="685"/>
                </a:cubicBezTo>
                <a:cubicBezTo>
                  <a:pt x="383" y="686"/>
                  <a:pt x="384" y="687"/>
                  <a:pt x="383" y="688"/>
                </a:cubicBezTo>
                <a:cubicBezTo>
                  <a:pt x="380" y="693"/>
                  <a:pt x="380" y="693"/>
                  <a:pt x="380" y="693"/>
                </a:cubicBezTo>
                <a:cubicBezTo>
                  <a:pt x="380" y="694"/>
                  <a:pt x="378" y="695"/>
                  <a:pt x="377" y="694"/>
                </a:cubicBezTo>
                <a:cubicBezTo>
                  <a:pt x="369" y="692"/>
                  <a:pt x="369" y="692"/>
                  <a:pt x="369" y="692"/>
                </a:cubicBezTo>
                <a:cubicBezTo>
                  <a:pt x="368" y="692"/>
                  <a:pt x="368" y="692"/>
                  <a:pt x="367" y="693"/>
                </a:cubicBezTo>
                <a:cubicBezTo>
                  <a:pt x="369" y="702"/>
                  <a:pt x="369" y="702"/>
                  <a:pt x="369" y="702"/>
                </a:cubicBezTo>
                <a:cubicBezTo>
                  <a:pt x="369" y="703"/>
                  <a:pt x="369" y="704"/>
                  <a:pt x="368" y="704"/>
                </a:cubicBezTo>
                <a:cubicBezTo>
                  <a:pt x="362" y="707"/>
                  <a:pt x="362" y="707"/>
                  <a:pt x="362" y="707"/>
                </a:cubicBezTo>
                <a:cubicBezTo>
                  <a:pt x="361" y="707"/>
                  <a:pt x="360" y="707"/>
                  <a:pt x="359" y="706"/>
                </a:cubicBezTo>
                <a:cubicBezTo>
                  <a:pt x="354" y="698"/>
                  <a:pt x="354" y="698"/>
                  <a:pt x="354" y="698"/>
                </a:cubicBezTo>
                <a:cubicBezTo>
                  <a:pt x="353" y="699"/>
                  <a:pt x="352" y="699"/>
                  <a:pt x="351" y="699"/>
                </a:cubicBezTo>
                <a:cubicBezTo>
                  <a:pt x="351" y="699"/>
                  <a:pt x="351" y="699"/>
                  <a:pt x="351" y="699"/>
                </a:cubicBezTo>
                <a:cubicBezTo>
                  <a:pt x="347" y="707"/>
                  <a:pt x="347" y="707"/>
                  <a:pt x="347" y="707"/>
                </a:cubicBezTo>
                <a:cubicBezTo>
                  <a:pt x="346" y="708"/>
                  <a:pt x="345" y="708"/>
                  <a:pt x="344" y="708"/>
                </a:cubicBezTo>
                <a:cubicBezTo>
                  <a:pt x="338" y="706"/>
                  <a:pt x="338" y="706"/>
                  <a:pt x="338" y="706"/>
                </a:cubicBezTo>
                <a:cubicBezTo>
                  <a:pt x="337" y="706"/>
                  <a:pt x="336" y="705"/>
                  <a:pt x="336" y="703"/>
                </a:cubicBezTo>
                <a:close/>
                <a:moveTo>
                  <a:pt x="338" y="674"/>
                </a:moveTo>
                <a:cubicBezTo>
                  <a:pt x="338" y="681"/>
                  <a:pt x="344" y="687"/>
                  <a:pt x="351" y="687"/>
                </a:cubicBezTo>
                <a:cubicBezTo>
                  <a:pt x="358" y="687"/>
                  <a:pt x="365" y="681"/>
                  <a:pt x="365" y="674"/>
                </a:cubicBezTo>
                <a:cubicBezTo>
                  <a:pt x="365" y="666"/>
                  <a:pt x="358" y="660"/>
                  <a:pt x="351" y="660"/>
                </a:cubicBezTo>
                <a:cubicBezTo>
                  <a:pt x="344" y="660"/>
                  <a:pt x="338" y="666"/>
                  <a:pt x="338" y="674"/>
                </a:cubicBezTo>
                <a:close/>
                <a:moveTo>
                  <a:pt x="198" y="401"/>
                </a:moveTo>
                <a:cubicBezTo>
                  <a:pt x="198" y="402"/>
                  <a:pt x="198" y="403"/>
                  <a:pt x="198" y="403"/>
                </a:cubicBezTo>
                <a:cubicBezTo>
                  <a:pt x="205" y="409"/>
                  <a:pt x="205" y="409"/>
                  <a:pt x="205" y="409"/>
                </a:cubicBezTo>
                <a:cubicBezTo>
                  <a:pt x="205" y="410"/>
                  <a:pt x="206" y="411"/>
                  <a:pt x="205" y="412"/>
                </a:cubicBezTo>
                <a:cubicBezTo>
                  <a:pt x="202" y="418"/>
                  <a:pt x="202" y="418"/>
                  <a:pt x="202" y="418"/>
                </a:cubicBezTo>
                <a:cubicBezTo>
                  <a:pt x="202" y="419"/>
                  <a:pt x="201" y="419"/>
                  <a:pt x="199" y="419"/>
                </a:cubicBezTo>
                <a:cubicBezTo>
                  <a:pt x="191" y="416"/>
                  <a:pt x="191" y="416"/>
                  <a:pt x="191" y="416"/>
                </a:cubicBezTo>
                <a:cubicBezTo>
                  <a:pt x="190" y="416"/>
                  <a:pt x="190" y="417"/>
                  <a:pt x="190" y="417"/>
                </a:cubicBezTo>
                <a:cubicBezTo>
                  <a:pt x="191" y="426"/>
                  <a:pt x="191" y="426"/>
                  <a:pt x="191" y="426"/>
                </a:cubicBezTo>
                <a:cubicBezTo>
                  <a:pt x="192" y="427"/>
                  <a:pt x="191" y="428"/>
                  <a:pt x="190" y="429"/>
                </a:cubicBezTo>
                <a:cubicBezTo>
                  <a:pt x="184" y="431"/>
                  <a:pt x="184" y="431"/>
                  <a:pt x="184" y="431"/>
                </a:cubicBezTo>
                <a:cubicBezTo>
                  <a:pt x="183" y="432"/>
                  <a:pt x="182" y="431"/>
                  <a:pt x="182" y="431"/>
                </a:cubicBezTo>
                <a:cubicBezTo>
                  <a:pt x="176" y="423"/>
                  <a:pt x="176" y="423"/>
                  <a:pt x="176" y="423"/>
                </a:cubicBezTo>
                <a:cubicBezTo>
                  <a:pt x="175" y="423"/>
                  <a:pt x="174" y="423"/>
                  <a:pt x="174" y="423"/>
                </a:cubicBezTo>
                <a:cubicBezTo>
                  <a:pt x="173" y="423"/>
                  <a:pt x="173" y="423"/>
                  <a:pt x="173" y="423"/>
                </a:cubicBezTo>
                <a:cubicBezTo>
                  <a:pt x="169" y="431"/>
                  <a:pt x="169" y="431"/>
                  <a:pt x="169" y="431"/>
                </a:cubicBezTo>
                <a:cubicBezTo>
                  <a:pt x="168" y="432"/>
                  <a:pt x="167" y="432"/>
                  <a:pt x="166" y="432"/>
                </a:cubicBezTo>
                <a:cubicBezTo>
                  <a:pt x="160" y="430"/>
                  <a:pt x="160" y="430"/>
                  <a:pt x="160" y="430"/>
                </a:cubicBezTo>
                <a:cubicBezTo>
                  <a:pt x="159" y="430"/>
                  <a:pt x="159" y="429"/>
                  <a:pt x="159" y="428"/>
                </a:cubicBezTo>
                <a:cubicBezTo>
                  <a:pt x="159" y="419"/>
                  <a:pt x="159" y="419"/>
                  <a:pt x="159" y="419"/>
                </a:cubicBezTo>
                <a:cubicBezTo>
                  <a:pt x="159" y="418"/>
                  <a:pt x="158" y="418"/>
                  <a:pt x="157" y="417"/>
                </a:cubicBezTo>
                <a:cubicBezTo>
                  <a:pt x="148" y="420"/>
                  <a:pt x="148" y="420"/>
                  <a:pt x="148" y="420"/>
                </a:cubicBezTo>
                <a:cubicBezTo>
                  <a:pt x="148" y="420"/>
                  <a:pt x="146" y="420"/>
                  <a:pt x="146" y="419"/>
                </a:cubicBezTo>
                <a:cubicBezTo>
                  <a:pt x="142" y="414"/>
                  <a:pt x="142" y="414"/>
                  <a:pt x="142" y="414"/>
                </a:cubicBezTo>
                <a:cubicBezTo>
                  <a:pt x="142" y="413"/>
                  <a:pt x="142" y="412"/>
                  <a:pt x="143" y="411"/>
                </a:cubicBezTo>
                <a:cubicBezTo>
                  <a:pt x="149" y="405"/>
                  <a:pt x="149" y="405"/>
                  <a:pt x="149" y="405"/>
                </a:cubicBezTo>
                <a:cubicBezTo>
                  <a:pt x="149" y="403"/>
                  <a:pt x="149" y="402"/>
                  <a:pt x="149" y="401"/>
                </a:cubicBezTo>
                <a:cubicBezTo>
                  <a:pt x="140" y="397"/>
                  <a:pt x="140" y="397"/>
                  <a:pt x="140" y="397"/>
                </a:cubicBezTo>
                <a:cubicBezTo>
                  <a:pt x="139" y="397"/>
                  <a:pt x="139" y="396"/>
                  <a:pt x="139" y="395"/>
                </a:cubicBezTo>
                <a:cubicBezTo>
                  <a:pt x="140" y="389"/>
                  <a:pt x="140" y="389"/>
                  <a:pt x="140" y="389"/>
                </a:cubicBezTo>
                <a:cubicBezTo>
                  <a:pt x="140" y="387"/>
                  <a:pt x="141" y="387"/>
                  <a:pt x="142" y="387"/>
                </a:cubicBezTo>
                <a:cubicBezTo>
                  <a:pt x="151" y="387"/>
                  <a:pt x="151" y="387"/>
                  <a:pt x="151" y="387"/>
                </a:cubicBezTo>
                <a:cubicBezTo>
                  <a:pt x="151" y="386"/>
                  <a:pt x="152" y="385"/>
                  <a:pt x="152" y="384"/>
                </a:cubicBezTo>
                <a:cubicBezTo>
                  <a:pt x="148" y="376"/>
                  <a:pt x="148" y="376"/>
                  <a:pt x="148" y="376"/>
                </a:cubicBezTo>
                <a:cubicBezTo>
                  <a:pt x="148" y="375"/>
                  <a:pt x="148" y="374"/>
                  <a:pt x="149" y="373"/>
                </a:cubicBezTo>
                <a:cubicBezTo>
                  <a:pt x="153" y="369"/>
                  <a:pt x="153" y="369"/>
                  <a:pt x="153" y="369"/>
                </a:cubicBezTo>
                <a:cubicBezTo>
                  <a:pt x="154" y="369"/>
                  <a:pt x="155" y="369"/>
                  <a:pt x="156" y="369"/>
                </a:cubicBezTo>
                <a:cubicBezTo>
                  <a:pt x="163" y="375"/>
                  <a:pt x="163" y="375"/>
                  <a:pt x="163" y="375"/>
                </a:cubicBezTo>
                <a:cubicBezTo>
                  <a:pt x="164" y="375"/>
                  <a:pt x="165" y="374"/>
                  <a:pt x="166" y="374"/>
                </a:cubicBezTo>
                <a:cubicBezTo>
                  <a:pt x="168" y="365"/>
                  <a:pt x="168" y="365"/>
                  <a:pt x="168" y="365"/>
                </a:cubicBezTo>
                <a:cubicBezTo>
                  <a:pt x="168" y="364"/>
                  <a:pt x="169" y="363"/>
                  <a:pt x="170" y="363"/>
                </a:cubicBezTo>
                <a:cubicBezTo>
                  <a:pt x="177" y="363"/>
                  <a:pt x="177" y="363"/>
                  <a:pt x="177" y="363"/>
                </a:cubicBezTo>
                <a:cubicBezTo>
                  <a:pt x="178" y="363"/>
                  <a:pt x="179" y="364"/>
                  <a:pt x="179" y="365"/>
                </a:cubicBezTo>
                <a:cubicBezTo>
                  <a:pt x="181" y="374"/>
                  <a:pt x="181" y="374"/>
                  <a:pt x="181" y="374"/>
                </a:cubicBezTo>
                <a:cubicBezTo>
                  <a:pt x="182" y="374"/>
                  <a:pt x="182" y="375"/>
                  <a:pt x="183" y="375"/>
                </a:cubicBezTo>
                <a:cubicBezTo>
                  <a:pt x="190" y="369"/>
                  <a:pt x="190" y="369"/>
                  <a:pt x="190" y="369"/>
                </a:cubicBezTo>
                <a:cubicBezTo>
                  <a:pt x="191" y="369"/>
                  <a:pt x="193" y="369"/>
                  <a:pt x="193" y="369"/>
                </a:cubicBezTo>
                <a:cubicBezTo>
                  <a:pt x="198" y="373"/>
                  <a:pt x="198" y="373"/>
                  <a:pt x="198" y="373"/>
                </a:cubicBezTo>
                <a:cubicBezTo>
                  <a:pt x="199" y="374"/>
                  <a:pt x="199" y="375"/>
                  <a:pt x="199" y="376"/>
                </a:cubicBezTo>
                <a:cubicBezTo>
                  <a:pt x="194" y="384"/>
                  <a:pt x="194" y="384"/>
                  <a:pt x="194" y="384"/>
                </a:cubicBezTo>
                <a:cubicBezTo>
                  <a:pt x="195" y="385"/>
                  <a:pt x="195" y="386"/>
                  <a:pt x="196" y="387"/>
                </a:cubicBezTo>
                <a:cubicBezTo>
                  <a:pt x="205" y="387"/>
                  <a:pt x="205" y="387"/>
                  <a:pt x="205" y="387"/>
                </a:cubicBezTo>
                <a:cubicBezTo>
                  <a:pt x="206" y="387"/>
                  <a:pt x="207" y="387"/>
                  <a:pt x="207" y="389"/>
                </a:cubicBezTo>
                <a:cubicBezTo>
                  <a:pt x="208" y="395"/>
                  <a:pt x="208" y="395"/>
                  <a:pt x="208" y="395"/>
                </a:cubicBezTo>
                <a:cubicBezTo>
                  <a:pt x="208" y="396"/>
                  <a:pt x="208" y="397"/>
                  <a:pt x="207" y="397"/>
                </a:cubicBezTo>
                <a:cubicBezTo>
                  <a:pt x="198" y="401"/>
                  <a:pt x="198" y="401"/>
                  <a:pt x="198" y="401"/>
                </a:cubicBezTo>
                <a:close/>
                <a:moveTo>
                  <a:pt x="187" y="398"/>
                </a:moveTo>
                <a:cubicBezTo>
                  <a:pt x="187" y="391"/>
                  <a:pt x="181" y="385"/>
                  <a:pt x="174" y="385"/>
                </a:cubicBezTo>
                <a:cubicBezTo>
                  <a:pt x="166" y="385"/>
                  <a:pt x="160" y="391"/>
                  <a:pt x="160" y="398"/>
                </a:cubicBezTo>
                <a:cubicBezTo>
                  <a:pt x="160" y="405"/>
                  <a:pt x="166" y="411"/>
                  <a:pt x="174" y="411"/>
                </a:cubicBezTo>
                <a:cubicBezTo>
                  <a:pt x="181" y="411"/>
                  <a:pt x="187" y="405"/>
                  <a:pt x="187" y="398"/>
                </a:cubicBezTo>
                <a:close/>
                <a:moveTo>
                  <a:pt x="506" y="593"/>
                </a:moveTo>
                <a:cubicBezTo>
                  <a:pt x="506" y="592"/>
                  <a:pt x="507" y="592"/>
                  <a:pt x="507" y="591"/>
                </a:cubicBezTo>
                <a:cubicBezTo>
                  <a:pt x="503" y="583"/>
                  <a:pt x="503" y="583"/>
                  <a:pt x="503" y="583"/>
                </a:cubicBezTo>
                <a:cubicBezTo>
                  <a:pt x="502" y="582"/>
                  <a:pt x="502" y="581"/>
                  <a:pt x="503" y="580"/>
                </a:cubicBezTo>
                <a:cubicBezTo>
                  <a:pt x="508" y="576"/>
                  <a:pt x="508" y="576"/>
                  <a:pt x="508" y="576"/>
                </a:cubicBezTo>
                <a:cubicBezTo>
                  <a:pt x="509" y="575"/>
                  <a:pt x="510" y="575"/>
                  <a:pt x="511" y="576"/>
                </a:cubicBezTo>
                <a:cubicBezTo>
                  <a:pt x="518" y="582"/>
                  <a:pt x="518" y="582"/>
                  <a:pt x="518" y="582"/>
                </a:cubicBezTo>
                <a:cubicBezTo>
                  <a:pt x="519" y="581"/>
                  <a:pt x="520" y="581"/>
                  <a:pt x="521" y="581"/>
                </a:cubicBezTo>
                <a:cubicBezTo>
                  <a:pt x="523" y="572"/>
                  <a:pt x="523" y="572"/>
                  <a:pt x="523" y="572"/>
                </a:cubicBezTo>
                <a:cubicBezTo>
                  <a:pt x="523" y="571"/>
                  <a:pt x="524" y="570"/>
                  <a:pt x="525" y="570"/>
                </a:cubicBezTo>
                <a:cubicBezTo>
                  <a:pt x="531" y="570"/>
                  <a:pt x="531" y="570"/>
                  <a:pt x="531" y="570"/>
                </a:cubicBezTo>
                <a:cubicBezTo>
                  <a:pt x="532" y="570"/>
                  <a:pt x="533" y="571"/>
                  <a:pt x="533" y="572"/>
                </a:cubicBezTo>
                <a:cubicBezTo>
                  <a:pt x="535" y="581"/>
                  <a:pt x="535" y="581"/>
                  <a:pt x="535" y="581"/>
                </a:cubicBezTo>
                <a:cubicBezTo>
                  <a:pt x="536" y="581"/>
                  <a:pt x="537" y="581"/>
                  <a:pt x="538" y="582"/>
                </a:cubicBezTo>
                <a:cubicBezTo>
                  <a:pt x="545" y="576"/>
                  <a:pt x="545" y="576"/>
                  <a:pt x="545" y="576"/>
                </a:cubicBezTo>
                <a:cubicBezTo>
                  <a:pt x="546" y="575"/>
                  <a:pt x="547" y="575"/>
                  <a:pt x="548" y="576"/>
                </a:cubicBezTo>
                <a:cubicBezTo>
                  <a:pt x="553" y="580"/>
                  <a:pt x="553" y="580"/>
                  <a:pt x="553" y="580"/>
                </a:cubicBezTo>
                <a:cubicBezTo>
                  <a:pt x="553" y="581"/>
                  <a:pt x="554" y="582"/>
                  <a:pt x="553" y="583"/>
                </a:cubicBezTo>
                <a:cubicBezTo>
                  <a:pt x="549" y="591"/>
                  <a:pt x="549" y="591"/>
                  <a:pt x="549" y="591"/>
                </a:cubicBezTo>
                <a:cubicBezTo>
                  <a:pt x="549" y="592"/>
                  <a:pt x="550" y="592"/>
                  <a:pt x="550" y="593"/>
                </a:cubicBezTo>
                <a:cubicBezTo>
                  <a:pt x="559" y="593"/>
                  <a:pt x="559" y="593"/>
                  <a:pt x="559" y="593"/>
                </a:cubicBezTo>
                <a:cubicBezTo>
                  <a:pt x="560" y="593"/>
                  <a:pt x="561" y="594"/>
                  <a:pt x="561" y="595"/>
                </a:cubicBezTo>
                <a:cubicBezTo>
                  <a:pt x="563" y="601"/>
                  <a:pt x="563" y="601"/>
                  <a:pt x="563" y="601"/>
                </a:cubicBezTo>
                <a:cubicBezTo>
                  <a:pt x="563" y="602"/>
                  <a:pt x="562" y="604"/>
                  <a:pt x="561" y="604"/>
                </a:cubicBezTo>
                <a:cubicBezTo>
                  <a:pt x="553" y="607"/>
                  <a:pt x="553" y="607"/>
                  <a:pt x="553" y="607"/>
                </a:cubicBezTo>
                <a:cubicBezTo>
                  <a:pt x="553" y="608"/>
                  <a:pt x="553" y="609"/>
                  <a:pt x="552" y="610"/>
                </a:cubicBezTo>
                <a:cubicBezTo>
                  <a:pt x="559" y="616"/>
                  <a:pt x="559" y="616"/>
                  <a:pt x="559" y="616"/>
                </a:cubicBezTo>
                <a:cubicBezTo>
                  <a:pt x="560" y="617"/>
                  <a:pt x="560" y="618"/>
                  <a:pt x="560" y="619"/>
                </a:cubicBezTo>
                <a:cubicBezTo>
                  <a:pt x="557" y="624"/>
                  <a:pt x="557" y="624"/>
                  <a:pt x="557" y="624"/>
                </a:cubicBezTo>
                <a:cubicBezTo>
                  <a:pt x="556" y="625"/>
                  <a:pt x="555" y="626"/>
                  <a:pt x="554" y="626"/>
                </a:cubicBezTo>
                <a:cubicBezTo>
                  <a:pt x="545" y="623"/>
                  <a:pt x="545" y="623"/>
                  <a:pt x="545" y="623"/>
                </a:cubicBezTo>
                <a:cubicBezTo>
                  <a:pt x="545" y="623"/>
                  <a:pt x="545" y="623"/>
                  <a:pt x="544" y="624"/>
                </a:cubicBezTo>
                <a:cubicBezTo>
                  <a:pt x="546" y="633"/>
                  <a:pt x="546" y="633"/>
                  <a:pt x="546" y="633"/>
                </a:cubicBezTo>
                <a:cubicBezTo>
                  <a:pt x="546" y="634"/>
                  <a:pt x="546" y="635"/>
                  <a:pt x="545" y="635"/>
                </a:cubicBezTo>
                <a:cubicBezTo>
                  <a:pt x="539" y="638"/>
                  <a:pt x="539" y="638"/>
                  <a:pt x="539" y="638"/>
                </a:cubicBezTo>
                <a:cubicBezTo>
                  <a:pt x="538" y="638"/>
                  <a:pt x="537" y="638"/>
                  <a:pt x="536" y="637"/>
                </a:cubicBezTo>
                <a:cubicBezTo>
                  <a:pt x="531" y="630"/>
                  <a:pt x="531" y="630"/>
                  <a:pt x="531" y="630"/>
                </a:cubicBezTo>
                <a:cubicBezTo>
                  <a:pt x="530" y="630"/>
                  <a:pt x="529" y="630"/>
                  <a:pt x="528" y="630"/>
                </a:cubicBezTo>
                <a:cubicBezTo>
                  <a:pt x="528" y="630"/>
                  <a:pt x="528" y="630"/>
                  <a:pt x="528" y="630"/>
                </a:cubicBezTo>
                <a:cubicBezTo>
                  <a:pt x="523" y="638"/>
                  <a:pt x="523" y="638"/>
                  <a:pt x="523" y="638"/>
                </a:cubicBezTo>
                <a:cubicBezTo>
                  <a:pt x="523" y="639"/>
                  <a:pt x="522" y="639"/>
                  <a:pt x="521" y="639"/>
                </a:cubicBezTo>
                <a:cubicBezTo>
                  <a:pt x="515" y="637"/>
                  <a:pt x="515" y="637"/>
                  <a:pt x="515" y="637"/>
                </a:cubicBezTo>
                <a:cubicBezTo>
                  <a:pt x="514" y="637"/>
                  <a:pt x="513" y="636"/>
                  <a:pt x="513" y="634"/>
                </a:cubicBezTo>
                <a:cubicBezTo>
                  <a:pt x="514" y="626"/>
                  <a:pt x="514" y="626"/>
                  <a:pt x="514" y="626"/>
                </a:cubicBezTo>
                <a:cubicBezTo>
                  <a:pt x="513" y="625"/>
                  <a:pt x="512" y="624"/>
                  <a:pt x="511" y="624"/>
                </a:cubicBezTo>
                <a:cubicBezTo>
                  <a:pt x="503" y="627"/>
                  <a:pt x="503" y="627"/>
                  <a:pt x="503" y="627"/>
                </a:cubicBezTo>
                <a:cubicBezTo>
                  <a:pt x="502" y="627"/>
                  <a:pt x="501" y="627"/>
                  <a:pt x="500" y="626"/>
                </a:cubicBezTo>
                <a:cubicBezTo>
                  <a:pt x="497" y="621"/>
                  <a:pt x="497" y="621"/>
                  <a:pt x="497" y="621"/>
                </a:cubicBezTo>
                <a:cubicBezTo>
                  <a:pt x="496" y="620"/>
                  <a:pt x="496" y="618"/>
                  <a:pt x="497" y="618"/>
                </a:cubicBezTo>
                <a:cubicBezTo>
                  <a:pt x="504" y="611"/>
                  <a:pt x="504" y="611"/>
                  <a:pt x="504" y="611"/>
                </a:cubicBezTo>
                <a:cubicBezTo>
                  <a:pt x="504" y="610"/>
                  <a:pt x="503" y="609"/>
                  <a:pt x="503" y="607"/>
                </a:cubicBezTo>
                <a:cubicBezTo>
                  <a:pt x="495" y="604"/>
                  <a:pt x="495" y="604"/>
                  <a:pt x="495" y="604"/>
                </a:cubicBezTo>
                <a:cubicBezTo>
                  <a:pt x="494" y="604"/>
                  <a:pt x="493" y="602"/>
                  <a:pt x="493" y="602"/>
                </a:cubicBezTo>
                <a:cubicBezTo>
                  <a:pt x="494" y="595"/>
                  <a:pt x="494" y="595"/>
                  <a:pt x="494" y="595"/>
                </a:cubicBezTo>
                <a:cubicBezTo>
                  <a:pt x="495" y="594"/>
                  <a:pt x="496" y="593"/>
                  <a:pt x="497" y="593"/>
                </a:cubicBezTo>
                <a:cubicBezTo>
                  <a:pt x="506" y="593"/>
                  <a:pt x="506" y="593"/>
                  <a:pt x="506" y="593"/>
                </a:cubicBezTo>
                <a:close/>
                <a:moveTo>
                  <a:pt x="515" y="605"/>
                </a:moveTo>
                <a:cubicBezTo>
                  <a:pt x="515" y="612"/>
                  <a:pt x="521" y="618"/>
                  <a:pt x="528" y="618"/>
                </a:cubicBezTo>
                <a:cubicBezTo>
                  <a:pt x="535" y="618"/>
                  <a:pt x="541" y="612"/>
                  <a:pt x="541" y="605"/>
                </a:cubicBezTo>
                <a:cubicBezTo>
                  <a:pt x="541" y="597"/>
                  <a:pt x="535" y="591"/>
                  <a:pt x="528" y="591"/>
                </a:cubicBezTo>
                <a:cubicBezTo>
                  <a:pt x="521" y="591"/>
                  <a:pt x="515" y="597"/>
                  <a:pt x="515" y="605"/>
                </a:cubicBezTo>
                <a:close/>
                <a:moveTo>
                  <a:pt x="172" y="260"/>
                </a:moveTo>
                <a:cubicBezTo>
                  <a:pt x="173" y="259"/>
                  <a:pt x="173" y="258"/>
                  <a:pt x="173" y="257"/>
                </a:cubicBezTo>
                <a:cubicBezTo>
                  <a:pt x="172" y="251"/>
                  <a:pt x="172" y="251"/>
                  <a:pt x="172" y="251"/>
                </a:cubicBezTo>
                <a:cubicBezTo>
                  <a:pt x="172" y="250"/>
                  <a:pt x="171" y="249"/>
                  <a:pt x="170" y="249"/>
                </a:cubicBezTo>
                <a:cubicBezTo>
                  <a:pt x="170" y="249"/>
                  <a:pt x="170" y="249"/>
                  <a:pt x="161" y="249"/>
                </a:cubicBezTo>
                <a:cubicBezTo>
                  <a:pt x="160" y="248"/>
                  <a:pt x="160" y="247"/>
                  <a:pt x="160" y="247"/>
                </a:cubicBezTo>
                <a:cubicBezTo>
                  <a:pt x="160" y="247"/>
                  <a:pt x="160" y="247"/>
                  <a:pt x="164" y="239"/>
                </a:cubicBezTo>
                <a:cubicBezTo>
                  <a:pt x="164" y="238"/>
                  <a:pt x="164" y="236"/>
                  <a:pt x="163" y="236"/>
                </a:cubicBezTo>
                <a:cubicBezTo>
                  <a:pt x="163" y="236"/>
                  <a:pt x="163" y="236"/>
                  <a:pt x="159" y="232"/>
                </a:cubicBezTo>
                <a:cubicBezTo>
                  <a:pt x="158" y="231"/>
                  <a:pt x="158" y="231"/>
                  <a:pt x="158" y="231"/>
                </a:cubicBezTo>
                <a:cubicBezTo>
                  <a:pt x="153" y="237"/>
                  <a:pt x="148" y="242"/>
                  <a:pt x="144" y="248"/>
                </a:cubicBezTo>
                <a:cubicBezTo>
                  <a:pt x="148" y="250"/>
                  <a:pt x="152" y="255"/>
                  <a:pt x="152" y="260"/>
                </a:cubicBezTo>
                <a:cubicBezTo>
                  <a:pt x="152" y="268"/>
                  <a:pt x="146" y="273"/>
                  <a:pt x="139" y="273"/>
                </a:cubicBezTo>
                <a:cubicBezTo>
                  <a:pt x="134" y="273"/>
                  <a:pt x="131" y="271"/>
                  <a:pt x="128" y="268"/>
                </a:cubicBezTo>
                <a:cubicBezTo>
                  <a:pt x="125" y="272"/>
                  <a:pt x="123" y="276"/>
                  <a:pt x="120" y="280"/>
                </a:cubicBezTo>
                <a:cubicBezTo>
                  <a:pt x="121" y="280"/>
                  <a:pt x="121" y="280"/>
                  <a:pt x="122" y="279"/>
                </a:cubicBezTo>
                <a:cubicBezTo>
                  <a:pt x="123" y="280"/>
                  <a:pt x="124" y="280"/>
                  <a:pt x="125" y="281"/>
                </a:cubicBezTo>
                <a:cubicBezTo>
                  <a:pt x="125" y="281"/>
                  <a:pt x="125" y="281"/>
                  <a:pt x="124" y="290"/>
                </a:cubicBezTo>
                <a:cubicBezTo>
                  <a:pt x="124" y="291"/>
                  <a:pt x="124" y="292"/>
                  <a:pt x="125" y="292"/>
                </a:cubicBezTo>
                <a:cubicBezTo>
                  <a:pt x="125" y="292"/>
                  <a:pt x="125" y="292"/>
                  <a:pt x="131" y="294"/>
                </a:cubicBezTo>
                <a:cubicBezTo>
                  <a:pt x="132" y="295"/>
                  <a:pt x="133" y="294"/>
                  <a:pt x="134" y="293"/>
                </a:cubicBezTo>
                <a:cubicBezTo>
                  <a:pt x="134" y="293"/>
                  <a:pt x="134" y="293"/>
                  <a:pt x="138" y="285"/>
                </a:cubicBezTo>
                <a:cubicBezTo>
                  <a:pt x="138" y="285"/>
                  <a:pt x="138" y="285"/>
                  <a:pt x="139" y="285"/>
                </a:cubicBezTo>
                <a:cubicBezTo>
                  <a:pt x="140" y="285"/>
                  <a:pt x="141" y="285"/>
                  <a:pt x="141" y="285"/>
                </a:cubicBezTo>
                <a:cubicBezTo>
                  <a:pt x="141" y="285"/>
                  <a:pt x="141" y="285"/>
                  <a:pt x="147" y="293"/>
                </a:cubicBezTo>
                <a:cubicBezTo>
                  <a:pt x="147" y="293"/>
                  <a:pt x="148" y="294"/>
                  <a:pt x="149" y="293"/>
                </a:cubicBezTo>
                <a:cubicBezTo>
                  <a:pt x="149" y="293"/>
                  <a:pt x="149" y="293"/>
                  <a:pt x="155" y="291"/>
                </a:cubicBezTo>
                <a:cubicBezTo>
                  <a:pt x="156" y="291"/>
                  <a:pt x="157" y="289"/>
                  <a:pt x="156" y="288"/>
                </a:cubicBezTo>
                <a:cubicBezTo>
                  <a:pt x="156" y="288"/>
                  <a:pt x="156" y="288"/>
                  <a:pt x="155" y="280"/>
                </a:cubicBezTo>
                <a:cubicBezTo>
                  <a:pt x="155" y="279"/>
                  <a:pt x="156" y="279"/>
                  <a:pt x="156" y="278"/>
                </a:cubicBezTo>
                <a:cubicBezTo>
                  <a:pt x="156" y="278"/>
                  <a:pt x="156" y="278"/>
                  <a:pt x="164" y="281"/>
                </a:cubicBezTo>
                <a:cubicBezTo>
                  <a:pt x="166" y="281"/>
                  <a:pt x="167" y="281"/>
                  <a:pt x="167" y="280"/>
                </a:cubicBezTo>
                <a:cubicBezTo>
                  <a:pt x="167" y="280"/>
                  <a:pt x="167" y="280"/>
                  <a:pt x="170" y="274"/>
                </a:cubicBezTo>
                <a:cubicBezTo>
                  <a:pt x="171" y="273"/>
                  <a:pt x="171" y="272"/>
                  <a:pt x="170" y="272"/>
                </a:cubicBezTo>
                <a:cubicBezTo>
                  <a:pt x="170" y="272"/>
                  <a:pt x="170" y="272"/>
                  <a:pt x="163" y="266"/>
                </a:cubicBezTo>
                <a:cubicBezTo>
                  <a:pt x="163" y="265"/>
                  <a:pt x="163" y="264"/>
                  <a:pt x="163" y="263"/>
                </a:cubicBezTo>
                <a:cubicBezTo>
                  <a:pt x="163" y="263"/>
                  <a:pt x="163" y="263"/>
                  <a:pt x="172" y="260"/>
                </a:cubicBezTo>
                <a:close/>
                <a:moveTo>
                  <a:pt x="174" y="392"/>
                </a:moveTo>
                <a:cubicBezTo>
                  <a:pt x="170" y="392"/>
                  <a:pt x="168" y="395"/>
                  <a:pt x="168" y="398"/>
                </a:cubicBezTo>
                <a:cubicBezTo>
                  <a:pt x="168" y="401"/>
                  <a:pt x="170" y="404"/>
                  <a:pt x="174" y="404"/>
                </a:cubicBezTo>
                <a:cubicBezTo>
                  <a:pt x="177" y="404"/>
                  <a:pt x="179" y="401"/>
                  <a:pt x="179" y="398"/>
                </a:cubicBezTo>
                <a:cubicBezTo>
                  <a:pt x="179" y="395"/>
                  <a:pt x="177" y="392"/>
                  <a:pt x="174" y="392"/>
                </a:cubicBezTo>
                <a:close/>
                <a:moveTo>
                  <a:pt x="229" y="497"/>
                </a:moveTo>
                <a:cubicBezTo>
                  <a:pt x="230" y="488"/>
                  <a:pt x="230" y="488"/>
                  <a:pt x="230" y="488"/>
                </a:cubicBezTo>
                <a:cubicBezTo>
                  <a:pt x="229" y="487"/>
                  <a:pt x="229" y="487"/>
                  <a:pt x="228" y="486"/>
                </a:cubicBezTo>
                <a:cubicBezTo>
                  <a:pt x="219" y="489"/>
                  <a:pt x="219" y="489"/>
                  <a:pt x="219" y="489"/>
                </a:cubicBezTo>
                <a:cubicBezTo>
                  <a:pt x="218" y="489"/>
                  <a:pt x="217" y="489"/>
                  <a:pt x="217" y="488"/>
                </a:cubicBezTo>
                <a:cubicBezTo>
                  <a:pt x="213" y="483"/>
                  <a:pt x="213" y="483"/>
                  <a:pt x="213" y="483"/>
                </a:cubicBezTo>
                <a:cubicBezTo>
                  <a:pt x="213" y="482"/>
                  <a:pt x="213" y="481"/>
                  <a:pt x="214" y="480"/>
                </a:cubicBezTo>
                <a:cubicBezTo>
                  <a:pt x="220" y="474"/>
                  <a:pt x="220" y="474"/>
                  <a:pt x="220" y="474"/>
                </a:cubicBezTo>
                <a:cubicBezTo>
                  <a:pt x="220" y="472"/>
                  <a:pt x="220" y="471"/>
                  <a:pt x="220" y="470"/>
                </a:cubicBezTo>
                <a:cubicBezTo>
                  <a:pt x="211" y="466"/>
                  <a:pt x="211" y="466"/>
                  <a:pt x="211" y="466"/>
                </a:cubicBezTo>
                <a:cubicBezTo>
                  <a:pt x="210" y="466"/>
                  <a:pt x="210" y="465"/>
                  <a:pt x="210" y="464"/>
                </a:cubicBezTo>
                <a:cubicBezTo>
                  <a:pt x="211" y="458"/>
                  <a:pt x="211" y="458"/>
                  <a:pt x="211" y="458"/>
                </a:cubicBezTo>
                <a:cubicBezTo>
                  <a:pt x="211" y="456"/>
                  <a:pt x="212" y="455"/>
                  <a:pt x="213" y="455"/>
                </a:cubicBezTo>
                <a:cubicBezTo>
                  <a:pt x="222" y="455"/>
                  <a:pt x="222" y="455"/>
                  <a:pt x="222" y="455"/>
                </a:cubicBezTo>
                <a:cubicBezTo>
                  <a:pt x="222" y="455"/>
                  <a:pt x="223" y="454"/>
                  <a:pt x="223" y="453"/>
                </a:cubicBezTo>
                <a:cubicBezTo>
                  <a:pt x="219" y="445"/>
                  <a:pt x="219" y="445"/>
                  <a:pt x="219" y="445"/>
                </a:cubicBezTo>
                <a:cubicBezTo>
                  <a:pt x="218" y="444"/>
                  <a:pt x="219" y="443"/>
                  <a:pt x="220" y="442"/>
                </a:cubicBezTo>
                <a:cubicBezTo>
                  <a:pt x="224" y="438"/>
                  <a:pt x="224" y="438"/>
                  <a:pt x="224" y="438"/>
                </a:cubicBezTo>
                <a:cubicBezTo>
                  <a:pt x="225" y="438"/>
                  <a:pt x="226" y="438"/>
                  <a:pt x="227" y="438"/>
                </a:cubicBezTo>
                <a:cubicBezTo>
                  <a:pt x="234" y="444"/>
                  <a:pt x="234" y="444"/>
                  <a:pt x="234" y="444"/>
                </a:cubicBezTo>
                <a:cubicBezTo>
                  <a:pt x="235" y="443"/>
                  <a:pt x="236" y="443"/>
                  <a:pt x="237" y="443"/>
                </a:cubicBezTo>
                <a:cubicBezTo>
                  <a:pt x="239" y="434"/>
                  <a:pt x="239" y="434"/>
                  <a:pt x="239" y="434"/>
                </a:cubicBezTo>
                <a:cubicBezTo>
                  <a:pt x="239" y="433"/>
                  <a:pt x="240" y="432"/>
                  <a:pt x="241" y="432"/>
                </a:cubicBezTo>
                <a:cubicBezTo>
                  <a:pt x="248" y="432"/>
                  <a:pt x="248" y="432"/>
                  <a:pt x="248" y="432"/>
                </a:cubicBezTo>
                <a:cubicBezTo>
                  <a:pt x="248" y="432"/>
                  <a:pt x="250" y="433"/>
                  <a:pt x="250" y="434"/>
                </a:cubicBezTo>
                <a:cubicBezTo>
                  <a:pt x="252" y="443"/>
                  <a:pt x="252" y="443"/>
                  <a:pt x="252" y="443"/>
                </a:cubicBezTo>
                <a:cubicBezTo>
                  <a:pt x="252" y="443"/>
                  <a:pt x="253" y="443"/>
                  <a:pt x="254" y="444"/>
                </a:cubicBezTo>
                <a:cubicBezTo>
                  <a:pt x="261" y="438"/>
                  <a:pt x="261" y="438"/>
                  <a:pt x="261" y="438"/>
                </a:cubicBezTo>
                <a:cubicBezTo>
                  <a:pt x="262" y="438"/>
                  <a:pt x="263" y="438"/>
                  <a:pt x="264" y="438"/>
                </a:cubicBezTo>
                <a:cubicBezTo>
                  <a:pt x="269" y="442"/>
                  <a:pt x="269" y="442"/>
                  <a:pt x="269" y="442"/>
                </a:cubicBezTo>
                <a:cubicBezTo>
                  <a:pt x="270" y="443"/>
                  <a:pt x="270" y="444"/>
                  <a:pt x="270" y="445"/>
                </a:cubicBezTo>
                <a:cubicBezTo>
                  <a:pt x="265" y="453"/>
                  <a:pt x="265" y="453"/>
                  <a:pt x="265" y="453"/>
                </a:cubicBezTo>
                <a:cubicBezTo>
                  <a:pt x="266" y="454"/>
                  <a:pt x="266" y="455"/>
                  <a:pt x="267" y="455"/>
                </a:cubicBezTo>
                <a:cubicBezTo>
                  <a:pt x="276" y="455"/>
                  <a:pt x="276" y="455"/>
                  <a:pt x="276" y="455"/>
                </a:cubicBezTo>
                <a:cubicBezTo>
                  <a:pt x="277" y="455"/>
                  <a:pt x="278" y="456"/>
                  <a:pt x="278" y="458"/>
                </a:cubicBezTo>
                <a:cubicBezTo>
                  <a:pt x="279" y="463"/>
                  <a:pt x="279" y="463"/>
                  <a:pt x="279" y="463"/>
                </a:cubicBezTo>
                <a:cubicBezTo>
                  <a:pt x="279" y="465"/>
                  <a:pt x="278" y="466"/>
                  <a:pt x="278" y="466"/>
                </a:cubicBezTo>
                <a:cubicBezTo>
                  <a:pt x="269" y="470"/>
                  <a:pt x="269" y="470"/>
                  <a:pt x="269" y="470"/>
                </a:cubicBezTo>
                <a:cubicBezTo>
                  <a:pt x="269" y="471"/>
                  <a:pt x="269" y="471"/>
                  <a:pt x="269" y="472"/>
                </a:cubicBezTo>
                <a:cubicBezTo>
                  <a:pt x="276" y="478"/>
                  <a:pt x="276" y="478"/>
                  <a:pt x="276" y="478"/>
                </a:cubicBezTo>
                <a:cubicBezTo>
                  <a:pt x="276" y="479"/>
                  <a:pt x="277" y="480"/>
                  <a:pt x="276" y="481"/>
                </a:cubicBezTo>
                <a:cubicBezTo>
                  <a:pt x="273" y="487"/>
                  <a:pt x="273" y="487"/>
                  <a:pt x="273" y="487"/>
                </a:cubicBezTo>
                <a:cubicBezTo>
                  <a:pt x="273" y="487"/>
                  <a:pt x="271" y="488"/>
                  <a:pt x="270" y="488"/>
                </a:cubicBezTo>
                <a:cubicBezTo>
                  <a:pt x="262" y="485"/>
                  <a:pt x="262" y="485"/>
                  <a:pt x="262" y="485"/>
                </a:cubicBezTo>
                <a:cubicBezTo>
                  <a:pt x="261" y="485"/>
                  <a:pt x="261" y="486"/>
                  <a:pt x="260" y="486"/>
                </a:cubicBezTo>
                <a:cubicBezTo>
                  <a:pt x="262" y="495"/>
                  <a:pt x="262" y="495"/>
                  <a:pt x="262" y="495"/>
                </a:cubicBezTo>
                <a:cubicBezTo>
                  <a:pt x="263" y="496"/>
                  <a:pt x="262" y="497"/>
                  <a:pt x="261" y="498"/>
                </a:cubicBezTo>
                <a:cubicBezTo>
                  <a:pt x="255" y="500"/>
                  <a:pt x="255" y="500"/>
                  <a:pt x="255" y="500"/>
                </a:cubicBezTo>
                <a:cubicBezTo>
                  <a:pt x="254" y="501"/>
                  <a:pt x="253" y="500"/>
                  <a:pt x="252" y="499"/>
                </a:cubicBezTo>
                <a:cubicBezTo>
                  <a:pt x="247" y="492"/>
                  <a:pt x="247" y="492"/>
                  <a:pt x="247" y="492"/>
                </a:cubicBezTo>
                <a:cubicBezTo>
                  <a:pt x="246" y="492"/>
                  <a:pt x="245" y="492"/>
                  <a:pt x="244" y="492"/>
                </a:cubicBezTo>
                <a:cubicBezTo>
                  <a:pt x="244" y="492"/>
                  <a:pt x="244" y="492"/>
                  <a:pt x="244" y="492"/>
                </a:cubicBezTo>
                <a:cubicBezTo>
                  <a:pt x="240" y="500"/>
                  <a:pt x="240" y="500"/>
                  <a:pt x="240" y="500"/>
                </a:cubicBezTo>
                <a:cubicBezTo>
                  <a:pt x="239" y="501"/>
                  <a:pt x="238" y="501"/>
                  <a:pt x="237" y="501"/>
                </a:cubicBezTo>
                <a:cubicBezTo>
                  <a:pt x="231" y="499"/>
                  <a:pt x="231" y="499"/>
                  <a:pt x="231" y="499"/>
                </a:cubicBezTo>
                <a:cubicBezTo>
                  <a:pt x="230" y="499"/>
                  <a:pt x="229" y="498"/>
                  <a:pt x="229" y="497"/>
                </a:cubicBezTo>
                <a:close/>
                <a:moveTo>
                  <a:pt x="231" y="467"/>
                </a:moveTo>
                <a:cubicBezTo>
                  <a:pt x="231" y="474"/>
                  <a:pt x="237" y="480"/>
                  <a:pt x="244" y="480"/>
                </a:cubicBezTo>
                <a:cubicBezTo>
                  <a:pt x="252" y="480"/>
                  <a:pt x="258" y="474"/>
                  <a:pt x="258" y="467"/>
                </a:cubicBezTo>
                <a:cubicBezTo>
                  <a:pt x="258" y="459"/>
                  <a:pt x="252" y="454"/>
                  <a:pt x="244" y="454"/>
                </a:cubicBezTo>
                <a:cubicBezTo>
                  <a:pt x="237" y="454"/>
                  <a:pt x="231" y="459"/>
                  <a:pt x="231" y="467"/>
                </a:cubicBezTo>
                <a:close/>
                <a:moveTo>
                  <a:pt x="244" y="473"/>
                </a:moveTo>
                <a:cubicBezTo>
                  <a:pt x="248" y="473"/>
                  <a:pt x="250" y="470"/>
                  <a:pt x="250" y="467"/>
                </a:cubicBezTo>
                <a:cubicBezTo>
                  <a:pt x="250" y="464"/>
                  <a:pt x="248" y="461"/>
                  <a:pt x="244" y="461"/>
                </a:cubicBezTo>
                <a:cubicBezTo>
                  <a:pt x="241" y="461"/>
                  <a:pt x="239" y="464"/>
                  <a:pt x="239" y="467"/>
                </a:cubicBezTo>
                <a:cubicBezTo>
                  <a:pt x="239" y="470"/>
                  <a:pt x="241" y="473"/>
                  <a:pt x="244" y="473"/>
                </a:cubicBezTo>
                <a:close/>
                <a:moveTo>
                  <a:pt x="215" y="329"/>
                </a:moveTo>
                <a:cubicBezTo>
                  <a:pt x="215" y="326"/>
                  <a:pt x="213" y="323"/>
                  <a:pt x="210" y="323"/>
                </a:cubicBezTo>
                <a:cubicBezTo>
                  <a:pt x="206" y="323"/>
                  <a:pt x="204" y="326"/>
                  <a:pt x="204" y="329"/>
                </a:cubicBezTo>
                <a:cubicBezTo>
                  <a:pt x="204" y="332"/>
                  <a:pt x="206" y="335"/>
                  <a:pt x="210" y="335"/>
                </a:cubicBezTo>
                <a:cubicBezTo>
                  <a:pt x="213" y="335"/>
                  <a:pt x="215" y="332"/>
                  <a:pt x="215" y="329"/>
                </a:cubicBezTo>
                <a:close/>
                <a:moveTo>
                  <a:pt x="241" y="363"/>
                </a:moveTo>
                <a:cubicBezTo>
                  <a:pt x="248" y="363"/>
                  <a:pt x="248" y="363"/>
                  <a:pt x="248" y="363"/>
                </a:cubicBezTo>
                <a:cubicBezTo>
                  <a:pt x="248" y="363"/>
                  <a:pt x="250" y="364"/>
                  <a:pt x="250" y="365"/>
                </a:cubicBezTo>
                <a:cubicBezTo>
                  <a:pt x="252" y="374"/>
                  <a:pt x="252" y="374"/>
                  <a:pt x="252" y="374"/>
                </a:cubicBezTo>
                <a:cubicBezTo>
                  <a:pt x="252" y="374"/>
                  <a:pt x="253" y="375"/>
                  <a:pt x="254" y="375"/>
                </a:cubicBezTo>
                <a:cubicBezTo>
                  <a:pt x="261" y="369"/>
                  <a:pt x="261" y="369"/>
                  <a:pt x="261" y="369"/>
                </a:cubicBezTo>
                <a:cubicBezTo>
                  <a:pt x="262" y="369"/>
                  <a:pt x="263" y="369"/>
                  <a:pt x="264" y="369"/>
                </a:cubicBezTo>
                <a:cubicBezTo>
                  <a:pt x="269" y="373"/>
                  <a:pt x="269" y="373"/>
                  <a:pt x="269" y="373"/>
                </a:cubicBezTo>
                <a:cubicBezTo>
                  <a:pt x="270" y="374"/>
                  <a:pt x="270" y="375"/>
                  <a:pt x="270" y="376"/>
                </a:cubicBezTo>
                <a:cubicBezTo>
                  <a:pt x="265" y="384"/>
                  <a:pt x="265" y="384"/>
                  <a:pt x="265" y="384"/>
                </a:cubicBezTo>
                <a:cubicBezTo>
                  <a:pt x="266" y="385"/>
                  <a:pt x="266" y="386"/>
                  <a:pt x="267" y="387"/>
                </a:cubicBezTo>
                <a:cubicBezTo>
                  <a:pt x="276" y="387"/>
                  <a:pt x="276" y="387"/>
                  <a:pt x="276" y="387"/>
                </a:cubicBezTo>
                <a:cubicBezTo>
                  <a:pt x="277" y="387"/>
                  <a:pt x="278" y="387"/>
                  <a:pt x="278" y="389"/>
                </a:cubicBezTo>
                <a:cubicBezTo>
                  <a:pt x="279" y="395"/>
                  <a:pt x="279" y="395"/>
                  <a:pt x="279" y="395"/>
                </a:cubicBezTo>
                <a:cubicBezTo>
                  <a:pt x="279" y="396"/>
                  <a:pt x="278" y="397"/>
                  <a:pt x="278" y="397"/>
                </a:cubicBezTo>
                <a:cubicBezTo>
                  <a:pt x="269" y="401"/>
                  <a:pt x="269" y="401"/>
                  <a:pt x="269" y="401"/>
                </a:cubicBezTo>
                <a:cubicBezTo>
                  <a:pt x="269" y="402"/>
                  <a:pt x="269" y="403"/>
                  <a:pt x="269" y="403"/>
                </a:cubicBezTo>
                <a:cubicBezTo>
                  <a:pt x="276" y="409"/>
                  <a:pt x="276" y="409"/>
                  <a:pt x="276" y="409"/>
                </a:cubicBezTo>
                <a:cubicBezTo>
                  <a:pt x="276" y="410"/>
                  <a:pt x="277" y="411"/>
                  <a:pt x="276" y="412"/>
                </a:cubicBezTo>
                <a:cubicBezTo>
                  <a:pt x="273" y="418"/>
                  <a:pt x="273" y="418"/>
                  <a:pt x="273" y="418"/>
                </a:cubicBezTo>
                <a:cubicBezTo>
                  <a:pt x="273" y="419"/>
                  <a:pt x="271" y="419"/>
                  <a:pt x="270" y="419"/>
                </a:cubicBezTo>
                <a:cubicBezTo>
                  <a:pt x="262" y="416"/>
                  <a:pt x="262" y="416"/>
                  <a:pt x="262" y="416"/>
                </a:cubicBezTo>
                <a:cubicBezTo>
                  <a:pt x="261" y="416"/>
                  <a:pt x="261" y="417"/>
                  <a:pt x="260" y="417"/>
                </a:cubicBezTo>
                <a:cubicBezTo>
                  <a:pt x="262" y="426"/>
                  <a:pt x="262" y="426"/>
                  <a:pt x="262" y="426"/>
                </a:cubicBezTo>
                <a:cubicBezTo>
                  <a:pt x="263" y="427"/>
                  <a:pt x="262" y="428"/>
                  <a:pt x="261" y="429"/>
                </a:cubicBezTo>
                <a:cubicBezTo>
                  <a:pt x="255" y="431"/>
                  <a:pt x="255" y="431"/>
                  <a:pt x="255" y="431"/>
                </a:cubicBezTo>
                <a:cubicBezTo>
                  <a:pt x="254" y="432"/>
                  <a:pt x="253" y="431"/>
                  <a:pt x="252" y="431"/>
                </a:cubicBezTo>
                <a:cubicBezTo>
                  <a:pt x="247" y="423"/>
                  <a:pt x="247" y="423"/>
                  <a:pt x="247" y="423"/>
                </a:cubicBezTo>
                <a:cubicBezTo>
                  <a:pt x="246" y="423"/>
                  <a:pt x="245" y="423"/>
                  <a:pt x="244" y="423"/>
                </a:cubicBezTo>
                <a:cubicBezTo>
                  <a:pt x="244" y="423"/>
                  <a:pt x="244" y="423"/>
                  <a:pt x="244" y="423"/>
                </a:cubicBezTo>
                <a:cubicBezTo>
                  <a:pt x="240" y="431"/>
                  <a:pt x="240" y="431"/>
                  <a:pt x="240" y="431"/>
                </a:cubicBezTo>
                <a:cubicBezTo>
                  <a:pt x="239" y="432"/>
                  <a:pt x="238" y="432"/>
                  <a:pt x="237" y="432"/>
                </a:cubicBezTo>
                <a:cubicBezTo>
                  <a:pt x="231" y="430"/>
                  <a:pt x="231" y="430"/>
                  <a:pt x="231" y="430"/>
                </a:cubicBezTo>
                <a:cubicBezTo>
                  <a:pt x="230" y="430"/>
                  <a:pt x="229" y="429"/>
                  <a:pt x="229" y="428"/>
                </a:cubicBezTo>
                <a:cubicBezTo>
                  <a:pt x="230" y="419"/>
                  <a:pt x="230" y="419"/>
                  <a:pt x="230" y="419"/>
                </a:cubicBezTo>
                <a:cubicBezTo>
                  <a:pt x="229" y="418"/>
                  <a:pt x="229" y="418"/>
                  <a:pt x="228" y="417"/>
                </a:cubicBezTo>
                <a:cubicBezTo>
                  <a:pt x="219" y="420"/>
                  <a:pt x="219" y="420"/>
                  <a:pt x="219" y="420"/>
                </a:cubicBezTo>
                <a:cubicBezTo>
                  <a:pt x="218" y="420"/>
                  <a:pt x="217" y="420"/>
                  <a:pt x="217" y="419"/>
                </a:cubicBezTo>
                <a:cubicBezTo>
                  <a:pt x="213" y="414"/>
                  <a:pt x="213" y="414"/>
                  <a:pt x="213" y="414"/>
                </a:cubicBezTo>
                <a:cubicBezTo>
                  <a:pt x="213" y="413"/>
                  <a:pt x="213" y="412"/>
                  <a:pt x="214" y="411"/>
                </a:cubicBezTo>
                <a:cubicBezTo>
                  <a:pt x="220" y="405"/>
                  <a:pt x="220" y="405"/>
                  <a:pt x="220" y="405"/>
                </a:cubicBezTo>
                <a:cubicBezTo>
                  <a:pt x="220" y="403"/>
                  <a:pt x="220" y="402"/>
                  <a:pt x="220" y="401"/>
                </a:cubicBezTo>
                <a:cubicBezTo>
                  <a:pt x="211" y="397"/>
                  <a:pt x="211" y="397"/>
                  <a:pt x="211" y="397"/>
                </a:cubicBezTo>
                <a:cubicBezTo>
                  <a:pt x="210" y="397"/>
                  <a:pt x="210" y="396"/>
                  <a:pt x="210" y="395"/>
                </a:cubicBezTo>
                <a:cubicBezTo>
                  <a:pt x="211" y="389"/>
                  <a:pt x="211" y="389"/>
                  <a:pt x="211" y="389"/>
                </a:cubicBezTo>
                <a:cubicBezTo>
                  <a:pt x="211" y="387"/>
                  <a:pt x="212" y="387"/>
                  <a:pt x="213" y="387"/>
                </a:cubicBezTo>
                <a:cubicBezTo>
                  <a:pt x="222" y="387"/>
                  <a:pt x="222" y="387"/>
                  <a:pt x="222" y="387"/>
                </a:cubicBezTo>
                <a:cubicBezTo>
                  <a:pt x="222" y="386"/>
                  <a:pt x="223" y="385"/>
                  <a:pt x="223" y="384"/>
                </a:cubicBezTo>
                <a:cubicBezTo>
                  <a:pt x="219" y="376"/>
                  <a:pt x="219" y="376"/>
                  <a:pt x="219" y="376"/>
                </a:cubicBezTo>
                <a:cubicBezTo>
                  <a:pt x="218" y="375"/>
                  <a:pt x="219" y="374"/>
                  <a:pt x="220" y="373"/>
                </a:cubicBezTo>
                <a:cubicBezTo>
                  <a:pt x="224" y="369"/>
                  <a:pt x="224" y="369"/>
                  <a:pt x="224" y="369"/>
                </a:cubicBezTo>
                <a:cubicBezTo>
                  <a:pt x="225" y="369"/>
                  <a:pt x="226" y="369"/>
                  <a:pt x="227" y="369"/>
                </a:cubicBezTo>
                <a:cubicBezTo>
                  <a:pt x="234" y="375"/>
                  <a:pt x="234" y="375"/>
                  <a:pt x="234" y="375"/>
                </a:cubicBezTo>
                <a:cubicBezTo>
                  <a:pt x="235" y="375"/>
                  <a:pt x="236" y="374"/>
                  <a:pt x="237" y="374"/>
                </a:cubicBezTo>
                <a:cubicBezTo>
                  <a:pt x="239" y="365"/>
                  <a:pt x="239" y="365"/>
                  <a:pt x="239" y="365"/>
                </a:cubicBezTo>
                <a:cubicBezTo>
                  <a:pt x="239" y="364"/>
                  <a:pt x="240" y="363"/>
                  <a:pt x="241" y="363"/>
                </a:cubicBezTo>
                <a:close/>
                <a:moveTo>
                  <a:pt x="244" y="385"/>
                </a:moveTo>
                <a:cubicBezTo>
                  <a:pt x="237" y="385"/>
                  <a:pt x="231" y="391"/>
                  <a:pt x="231" y="398"/>
                </a:cubicBezTo>
                <a:cubicBezTo>
                  <a:pt x="231" y="405"/>
                  <a:pt x="237" y="411"/>
                  <a:pt x="244" y="411"/>
                </a:cubicBezTo>
                <a:cubicBezTo>
                  <a:pt x="252" y="411"/>
                  <a:pt x="258" y="405"/>
                  <a:pt x="258" y="398"/>
                </a:cubicBezTo>
                <a:cubicBezTo>
                  <a:pt x="258" y="391"/>
                  <a:pt x="252" y="385"/>
                  <a:pt x="244" y="385"/>
                </a:cubicBezTo>
                <a:close/>
                <a:moveTo>
                  <a:pt x="139" y="266"/>
                </a:moveTo>
                <a:cubicBezTo>
                  <a:pt x="142" y="266"/>
                  <a:pt x="144" y="263"/>
                  <a:pt x="144" y="260"/>
                </a:cubicBezTo>
                <a:cubicBezTo>
                  <a:pt x="144" y="257"/>
                  <a:pt x="142" y="255"/>
                  <a:pt x="139" y="255"/>
                </a:cubicBezTo>
                <a:cubicBezTo>
                  <a:pt x="139" y="255"/>
                  <a:pt x="139" y="255"/>
                  <a:pt x="139" y="255"/>
                </a:cubicBezTo>
                <a:cubicBezTo>
                  <a:pt x="137" y="257"/>
                  <a:pt x="135" y="259"/>
                  <a:pt x="133" y="262"/>
                </a:cubicBezTo>
                <a:cubicBezTo>
                  <a:pt x="134" y="264"/>
                  <a:pt x="136" y="266"/>
                  <a:pt x="139" y="266"/>
                </a:cubicBezTo>
                <a:close/>
                <a:moveTo>
                  <a:pt x="244" y="404"/>
                </a:moveTo>
                <a:cubicBezTo>
                  <a:pt x="248" y="404"/>
                  <a:pt x="250" y="401"/>
                  <a:pt x="250" y="398"/>
                </a:cubicBezTo>
                <a:cubicBezTo>
                  <a:pt x="250" y="395"/>
                  <a:pt x="248" y="392"/>
                  <a:pt x="244" y="392"/>
                </a:cubicBezTo>
                <a:cubicBezTo>
                  <a:pt x="241" y="392"/>
                  <a:pt x="239" y="395"/>
                  <a:pt x="239" y="398"/>
                </a:cubicBezTo>
                <a:cubicBezTo>
                  <a:pt x="239" y="401"/>
                  <a:pt x="241" y="404"/>
                  <a:pt x="244" y="404"/>
                </a:cubicBezTo>
                <a:close/>
                <a:moveTo>
                  <a:pt x="312" y="363"/>
                </a:moveTo>
                <a:cubicBezTo>
                  <a:pt x="318" y="363"/>
                  <a:pt x="318" y="363"/>
                  <a:pt x="318" y="363"/>
                </a:cubicBezTo>
                <a:cubicBezTo>
                  <a:pt x="319" y="363"/>
                  <a:pt x="321" y="364"/>
                  <a:pt x="321" y="365"/>
                </a:cubicBezTo>
                <a:cubicBezTo>
                  <a:pt x="322" y="374"/>
                  <a:pt x="322" y="374"/>
                  <a:pt x="322" y="374"/>
                </a:cubicBezTo>
                <a:cubicBezTo>
                  <a:pt x="323" y="374"/>
                  <a:pt x="324" y="375"/>
                  <a:pt x="325" y="375"/>
                </a:cubicBezTo>
                <a:cubicBezTo>
                  <a:pt x="332" y="369"/>
                  <a:pt x="332" y="369"/>
                  <a:pt x="332" y="369"/>
                </a:cubicBezTo>
                <a:cubicBezTo>
                  <a:pt x="333" y="369"/>
                  <a:pt x="334" y="369"/>
                  <a:pt x="335" y="369"/>
                </a:cubicBezTo>
                <a:cubicBezTo>
                  <a:pt x="340" y="373"/>
                  <a:pt x="340" y="373"/>
                  <a:pt x="340" y="373"/>
                </a:cubicBezTo>
                <a:cubicBezTo>
                  <a:pt x="341" y="374"/>
                  <a:pt x="341" y="375"/>
                  <a:pt x="340" y="376"/>
                </a:cubicBezTo>
                <a:cubicBezTo>
                  <a:pt x="336" y="384"/>
                  <a:pt x="336" y="384"/>
                  <a:pt x="336" y="384"/>
                </a:cubicBezTo>
                <a:cubicBezTo>
                  <a:pt x="337" y="385"/>
                  <a:pt x="337" y="386"/>
                  <a:pt x="337" y="387"/>
                </a:cubicBezTo>
                <a:cubicBezTo>
                  <a:pt x="347" y="387"/>
                  <a:pt x="347" y="387"/>
                  <a:pt x="347" y="387"/>
                </a:cubicBezTo>
                <a:cubicBezTo>
                  <a:pt x="348" y="387"/>
                  <a:pt x="348" y="387"/>
                  <a:pt x="349" y="389"/>
                </a:cubicBezTo>
                <a:cubicBezTo>
                  <a:pt x="350" y="395"/>
                  <a:pt x="350" y="395"/>
                  <a:pt x="350" y="395"/>
                </a:cubicBezTo>
                <a:cubicBezTo>
                  <a:pt x="350" y="396"/>
                  <a:pt x="349" y="397"/>
                  <a:pt x="348" y="397"/>
                </a:cubicBezTo>
                <a:cubicBezTo>
                  <a:pt x="340" y="401"/>
                  <a:pt x="340" y="401"/>
                  <a:pt x="340" y="401"/>
                </a:cubicBezTo>
                <a:cubicBezTo>
                  <a:pt x="340" y="402"/>
                  <a:pt x="340" y="403"/>
                  <a:pt x="340" y="403"/>
                </a:cubicBezTo>
                <a:cubicBezTo>
                  <a:pt x="347" y="409"/>
                  <a:pt x="347" y="409"/>
                  <a:pt x="347" y="409"/>
                </a:cubicBezTo>
                <a:cubicBezTo>
                  <a:pt x="347" y="410"/>
                  <a:pt x="348" y="411"/>
                  <a:pt x="347" y="412"/>
                </a:cubicBezTo>
                <a:cubicBezTo>
                  <a:pt x="344" y="418"/>
                  <a:pt x="344" y="418"/>
                  <a:pt x="344" y="418"/>
                </a:cubicBezTo>
                <a:cubicBezTo>
                  <a:pt x="344" y="419"/>
                  <a:pt x="342" y="419"/>
                  <a:pt x="341" y="419"/>
                </a:cubicBezTo>
                <a:cubicBezTo>
                  <a:pt x="333" y="416"/>
                  <a:pt x="333" y="416"/>
                  <a:pt x="333" y="416"/>
                </a:cubicBezTo>
                <a:cubicBezTo>
                  <a:pt x="332" y="416"/>
                  <a:pt x="332" y="417"/>
                  <a:pt x="331" y="417"/>
                </a:cubicBezTo>
                <a:cubicBezTo>
                  <a:pt x="333" y="426"/>
                  <a:pt x="333" y="426"/>
                  <a:pt x="333" y="426"/>
                </a:cubicBezTo>
                <a:cubicBezTo>
                  <a:pt x="333" y="427"/>
                  <a:pt x="333" y="428"/>
                  <a:pt x="332" y="429"/>
                </a:cubicBezTo>
                <a:cubicBezTo>
                  <a:pt x="326" y="431"/>
                  <a:pt x="326" y="431"/>
                  <a:pt x="326" y="431"/>
                </a:cubicBezTo>
                <a:cubicBezTo>
                  <a:pt x="325" y="432"/>
                  <a:pt x="324" y="431"/>
                  <a:pt x="323" y="431"/>
                </a:cubicBezTo>
                <a:cubicBezTo>
                  <a:pt x="318" y="423"/>
                  <a:pt x="318" y="423"/>
                  <a:pt x="318" y="423"/>
                </a:cubicBezTo>
                <a:cubicBezTo>
                  <a:pt x="317" y="423"/>
                  <a:pt x="316" y="423"/>
                  <a:pt x="315" y="423"/>
                </a:cubicBezTo>
                <a:cubicBezTo>
                  <a:pt x="315" y="423"/>
                  <a:pt x="315" y="423"/>
                  <a:pt x="315" y="423"/>
                </a:cubicBezTo>
                <a:cubicBezTo>
                  <a:pt x="311" y="431"/>
                  <a:pt x="311" y="431"/>
                  <a:pt x="311" y="431"/>
                </a:cubicBezTo>
                <a:cubicBezTo>
                  <a:pt x="310" y="432"/>
                  <a:pt x="309" y="432"/>
                  <a:pt x="308" y="432"/>
                </a:cubicBezTo>
                <a:cubicBezTo>
                  <a:pt x="302" y="430"/>
                  <a:pt x="302" y="430"/>
                  <a:pt x="302" y="430"/>
                </a:cubicBezTo>
                <a:cubicBezTo>
                  <a:pt x="301" y="430"/>
                  <a:pt x="300" y="429"/>
                  <a:pt x="300" y="428"/>
                </a:cubicBezTo>
                <a:cubicBezTo>
                  <a:pt x="301" y="419"/>
                  <a:pt x="301" y="419"/>
                  <a:pt x="301" y="419"/>
                </a:cubicBezTo>
                <a:cubicBezTo>
                  <a:pt x="300" y="418"/>
                  <a:pt x="300" y="418"/>
                  <a:pt x="299" y="417"/>
                </a:cubicBezTo>
                <a:cubicBezTo>
                  <a:pt x="290" y="420"/>
                  <a:pt x="290" y="420"/>
                  <a:pt x="290" y="420"/>
                </a:cubicBezTo>
                <a:cubicBezTo>
                  <a:pt x="289" y="420"/>
                  <a:pt x="288" y="420"/>
                  <a:pt x="287" y="419"/>
                </a:cubicBezTo>
                <a:cubicBezTo>
                  <a:pt x="284" y="414"/>
                  <a:pt x="284" y="414"/>
                  <a:pt x="284" y="414"/>
                </a:cubicBezTo>
                <a:cubicBezTo>
                  <a:pt x="284" y="413"/>
                  <a:pt x="284" y="412"/>
                  <a:pt x="285" y="411"/>
                </a:cubicBezTo>
                <a:cubicBezTo>
                  <a:pt x="291" y="405"/>
                  <a:pt x="291" y="405"/>
                  <a:pt x="291" y="405"/>
                </a:cubicBezTo>
                <a:cubicBezTo>
                  <a:pt x="291" y="403"/>
                  <a:pt x="291" y="402"/>
                  <a:pt x="291" y="401"/>
                </a:cubicBezTo>
                <a:cubicBezTo>
                  <a:pt x="282" y="397"/>
                  <a:pt x="282" y="397"/>
                  <a:pt x="282" y="397"/>
                </a:cubicBezTo>
                <a:cubicBezTo>
                  <a:pt x="281" y="397"/>
                  <a:pt x="280" y="396"/>
                  <a:pt x="281" y="395"/>
                </a:cubicBezTo>
                <a:cubicBezTo>
                  <a:pt x="282" y="389"/>
                  <a:pt x="282" y="389"/>
                  <a:pt x="282" y="389"/>
                </a:cubicBezTo>
                <a:cubicBezTo>
                  <a:pt x="282" y="387"/>
                  <a:pt x="283" y="387"/>
                  <a:pt x="284" y="387"/>
                </a:cubicBezTo>
                <a:cubicBezTo>
                  <a:pt x="293" y="387"/>
                  <a:pt x="293" y="387"/>
                  <a:pt x="293" y="387"/>
                </a:cubicBezTo>
                <a:cubicBezTo>
                  <a:pt x="293" y="386"/>
                  <a:pt x="294" y="385"/>
                  <a:pt x="294" y="384"/>
                </a:cubicBezTo>
                <a:cubicBezTo>
                  <a:pt x="290" y="376"/>
                  <a:pt x="290" y="376"/>
                  <a:pt x="290" y="376"/>
                </a:cubicBezTo>
                <a:cubicBezTo>
                  <a:pt x="289" y="375"/>
                  <a:pt x="290" y="374"/>
                  <a:pt x="291" y="373"/>
                </a:cubicBezTo>
                <a:cubicBezTo>
                  <a:pt x="295" y="369"/>
                  <a:pt x="295" y="369"/>
                  <a:pt x="295" y="369"/>
                </a:cubicBezTo>
                <a:cubicBezTo>
                  <a:pt x="296" y="369"/>
                  <a:pt x="297" y="369"/>
                  <a:pt x="298" y="369"/>
                </a:cubicBezTo>
                <a:cubicBezTo>
                  <a:pt x="305" y="375"/>
                  <a:pt x="305" y="375"/>
                  <a:pt x="305" y="375"/>
                </a:cubicBezTo>
                <a:cubicBezTo>
                  <a:pt x="306" y="375"/>
                  <a:pt x="307" y="374"/>
                  <a:pt x="308" y="374"/>
                </a:cubicBezTo>
                <a:cubicBezTo>
                  <a:pt x="310" y="365"/>
                  <a:pt x="310" y="365"/>
                  <a:pt x="310" y="365"/>
                </a:cubicBezTo>
                <a:cubicBezTo>
                  <a:pt x="310" y="364"/>
                  <a:pt x="311" y="363"/>
                  <a:pt x="312" y="363"/>
                </a:cubicBezTo>
                <a:close/>
                <a:moveTo>
                  <a:pt x="315" y="385"/>
                </a:moveTo>
                <a:cubicBezTo>
                  <a:pt x="308" y="385"/>
                  <a:pt x="302" y="391"/>
                  <a:pt x="302" y="398"/>
                </a:cubicBezTo>
                <a:cubicBezTo>
                  <a:pt x="302" y="405"/>
                  <a:pt x="308" y="411"/>
                  <a:pt x="315" y="411"/>
                </a:cubicBezTo>
                <a:cubicBezTo>
                  <a:pt x="322" y="411"/>
                  <a:pt x="329" y="405"/>
                  <a:pt x="329" y="398"/>
                </a:cubicBezTo>
                <a:cubicBezTo>
                  <a:pt x="329" y="391"/>
                  <a:pt x="322" y="385"/>
                  <a:pt x="315" y="385"/>
                </a:cubicBezTo>
                <a:close/>
                <a:moveTo>
                  <a:pt x="300" y="497"/>
                </a:moveTo>
                <a:cubicBezTo>
                  <a:pt x="301" y="488"/>
                  <a:pt x="301" y="488"/>
                  <a:pt x="301" y="488"/>
                </a:cubicBezTo>
                <a:cubicBezTo>
                  <a:pt x="300" y="487"/>
                  <a:pt x="300" y="487"/>
                  <a:pt x="299" y="486"/>
                </a:cubicBezTo>
                <a:cubicBezTo>
                  <a:pt x="290" y="489"/>
                  <a:pt x="290" y="489"/>
                  <a:pt x="290" y="489"/>
                </a:cubicBezTo>
                <a:cubicBezTo>
                  <a:pt x="289" y="489"/>
                  <a:pt x="288" y="489"/>
                  <a:pt x="287" y="488"/>
                </a:cubicBezTo>
                <a:cubicBezTo>
                  <a:pt x="284" y="483"/>
                  <a:pt x="284" y="483"/>
                  <a:pt x="284" y="483"/>
                </a:cubicBezTo>
                <a:cubicBezTo>
                  <a:pt x="284" y="482"/>
                  <a:pt x="284" y="481"/>
                  <a:pt x="285" y="480"/>
                </a:cubicBezTo>
                <a:cubicBezTo>
                  <a:pt x="291" y="474"/>
                  <a:pt x="291" y="474"/>
                  <a:pt x="291" y="474"/>
                </a:cubicBezTo>
                <a:cubicBezTo>
                  <a:pt x="291" y="472"/>
                  <a:pt x="291" y="471"/>
                  <a:pt x="291" y="470"/>
                </a:cubicBezTo>
                <a:cubicBezTo>
                  <a:pt x="282" y="466"/>
                  <a:pt x="282" y="466"/>
                  <a:pt x="282" y="466"/>
                </a:cubicBezTo>
                <a:cubicBezTo>
                  <a:pt x="281" y="466"/>
                  <a:pt x="280" y="465"/>
                  <a:pt x="281" y="464"/>
                </a:cubicBezTo>
                <a:cubicBezTo>
                  <a:pt x="282" y="458"/>
                  <a:pt x="282" y="458"/>
                  <a:pt x="282" y="458"/>
                </a:cubicBezTo>
                <a:cubicBezTo>
                  <a:pt x="282" y="456"/>
                  <a:pt x="283" y="455"/>
                  <a:pt x="284" y="455"/>
                </a:cubicBezTo>
                <a:cubicBezTo>
                  <a:pt x="293" y="455"/>
                  <a:pt x="293" y="455"/>
                  <a:pt x="293" y="455"/>
                </a:cubicBezTo>
                <a:cubicBezTo>
                  <a:pt x="293" y="455"/>
                  <a:pt x="294" y="454"/>
                  <a:pt x="294" y="453"/>
                </a:cubicBezTo>
                <a:cubicBezTo>
                  <a:pt x="290" y="445"/>
                  <a:pt x="290" y="445"/>
                  <a:pt x="290" y="445"/>
                </a:cubicBezTo>
                <a:cubicBezTo>
                  <a:pt x="289" y="444"/>
                  <a:pt x="290" y="443"/>
                  <a:pt x="291" y="442"/>
                </a:cubicBezTo>
                <a:cubicBezTo>
                  <a:pt x="295" y="438"/>
                  <a:pt x="295" y="438"/>
                  <a:pt x="295" y="438"/>
                </a:cubicBezTo>
                <a:cubicBezTo>
                  <a:pt x="296" y="438"/>
                  <a:pt x="297" y="438"/>
                  <a:pt x="298" y="438"/>
                </a:cubicBezTo>
                <a:cubicBezTo>
                  <a:pt x="305" y="444"/>
                  <a:pt x="305" y="444"/>
                  <a:pt x="305" y="444"/>
                </a:cubicBezTo>
                <a:cubicBezTo>
                  <a:pt x="306" y="443"/>
                  <a:pt x="307" y="443"/>
                  <a:pt x="308" y="443"/>
                </a:cubicBezTo>
                <a:cubicBezTo>
                  <a:pt x="310" y="434"/>
                  <a:pt x="310" y="434"/>
                  <a:pt x="310" y="434"/>
                </a:cubicBezTo>
                <a:cubicBezTo>
                  <a:pt x="310" y="433"/>
                  <a:pt x="311" y="432"/>
                  <a:pt x="312" y="432"/>
                </a:cubicBezTo>
                <a:cubicBezTo>
                  <a:pt x="318" y="432"/>
                  <a:pt x="318" y="432"/>
                  <a:pt x="318" y="432"/>
                </a:cubicBezTo>
                <a:cubicBezTo>
                  <a:pt x="319" y="432"/>
                  <a:pt x="321" y="433"/>
                  <a:pt x="321" y="434"/>
                </a:cubicBezTo>
                <a:cubicBezTo>
                  <a:pt x="322" y="443"/>
                  <a:pt x="322" y="443"/>
                  <a:pt x="322" y="443"/>
                </a:cubicBezTo>
                <a:cubicBezTo>
                  <a:pt x="323" y="443"/>
                  <a:pt x="324" y="443"/>
                  <a:pt x="325" y="444"/>
                </a:cubicBezTo>
                <a:cubicBezTo>
                  <a:pt x="332" y="438"/>
                  <a:pt x="332" y="438"/>
                  <a:pt x="332" y="438"/>
                </a:cubicBezTo>
                <a:cubicBezTo>
                  <a:pt x="333" y="438"/>
                  <a:pt x="334" y="438"/>
                  <a:pt x="335" y="438"/>
                </a:cubicBezTo>
                <a:cubicBezTo>
                  <a:pt x="340" y="442"/>
                  <a:pt x="340" y="442"/>
                  <a:pt x="340" y="442"/>
                </a:cubicBezTo>
                <a:cubicBezTo>
                  <a:pt x="341" y="443"/>
                  <a:pt x="341" y="444"/>
                  <a:pt x="340" y="445"/>
                </a:cubicBezTo>
                <a:cubicBezTo>
                  <a:pt x="336" y="453"/>
                  <a:pt x="336" y="453"/>
                  <a:pt x="336" y="453"/>
                </a:cubicBezTo>
                <a:cubicBezTo>
                  <a:pt x="337" y="454"/>
                  <a:pt x="337" y="455"/>
                  <a:pt x="337" y="455"/>
                </a:cubicBezTo>
                <a:cubicBezTo>
                  <a:pt x="347" y="455"/>
                  <a:pt x="347" y="455"/>
                  <a:pt x="347" y="455"/>
                </a:cubicBezTo>
                <a:cubicBezTo>
                  <a:pt x="348" y="455"/>
                  <a:pt x="348" y="456"/>
                  <a:pt x="349" y="458"/>
                </a:cubicBezTo>
                <a:cubicBezTo>
                  <a:pt x="350" y="463"/>
                  <a:pt x="350" y="463"/>
                  <a:pt x="350" y="463"/>
                </a:cubicBezTo>
                <a:cubicBezTo>
                  <a:pt x="350" y="465"/>
                  <a:pt x="349" y="466"/>
                  <a:pt x="348" y="466"/>
                </a:cubicBezTo>
                <a:cubicBezTo>
                  <a:pt x="340" y="470"/>
                  <a:pt x="340" y="470"/>
                  <a:pt x="340" y="470"/>
                </a:cubicBezTo>
                <a:cubicBezTo>
                  <a:pt x="340" y="471"/>
                  <a:pt x="340" y="471"/>
                  <a:pt x="340" y="472"/>
                </a:cubicBezTo>
                <a:cubicBezTo>
                  <a:pt x="347" y="478"/>
                  <a:pt x="347" y="478"/>
                  <a:pt x="347" y="478"/>
                </a:cubicBezTo>
                <a:cubicBezTo>
                  <a:pt x="347" y="479"/>
                  <a:pt x="348" y="480"/>
                  <a:pt x="347" y="481"/>
                </a:cubicBezTo>
                <a:cubicBezTo>
                  <a:pt x="344" y="487"/>
                  <a:pt x="344" y="487"/>
                  <a:pt x="344" y="487"/>
                </a:cubicBezTo>
                <a:cubicBezTo>
                  <a:pt x="344" y="487"/>
                  <a:pt x="342" y="488"/>
                  <a:pt x="341" y="488"/>
                </a:cubicBezTo>
                <a:cubicBezTo>
                  <a:pt x="333" y="485"/>
                  <a:pt x="333" y="485"/>
                  <a:pt x="333" y="485"/>
                </a:cubicBezTo>
                <a:cubicBezTo>
                  <a:pt x="332" y="485"/>
                  <a:pt x="332" y="486"/>
                  <a:pt x="331" y="486"/>
                </a:cubicBezTo>
                <a:cubicBezTo>
                  <a:pt x="333" y="495"/>
                  <a:pt x="333" y="495"/>
                  <a:pt x="333" y="495"/>
                </a:cubicBezTo>
                <a:cubicBezTo>
                  <a:pt x="333" y="496"/>
                  <a:pt x="333" y="497"/>
                  <a:pt x="332" y="498"/>
                </a:cubicBezTo>
                <a:cubicBezTo>
                  <a:pt x="326" y="500"/>
                  <a:pt x="326" y="500"/>
                  <a:pt x="326" y="500"/>
                </a:cubicBezTo>
                <a:cubicBezTo>
                  <a:pt x="325" y="501"/>
                  <a:pt x="324" y="500"/>
                  <a:pt x="323" y="499"/>
                </a:cubicBezTo>
                <a:cubicBezTo>
                  <a:pt x="318" y="492"/>
                  <a:pt x="318" y="492"/>
                  <a:pt x="318" y="492"/>
                </a:cubicBezTo>
                <a:cubicBezTo>
                  <a:pt x="317" y="492"/>
                  <a:pt x="316" y="492"/>
                  <a:pt x="315" y="492"/>
                </a:cubicBezTo>
                <a:cubicBezTo>
                  <a:pt x="315" y="492"/>
                  <a:pt x="315" y="492"/>
                  <a:pt x="315" y="492"/>
                </a:cubicBezTo>
                <a:cubicBezTo>
                  <a:pt x="311" y="500"/>
                  <a:pt x="311" y="500"/>
                  <a:pt x="311" y="500"/>
                </a:cubicBezTo>
                <a:cubicBezTo>
                  <a:pt x="310" y="501"/>
                  <a:pt x="309" y="501"/>
                  <a:pt x="308" y="501"/>
                </a:cubicBezTo>
                <a:cubicBezTo>
                  <a:pt x="302" y="499"/>
                  <a:pt x="302" y="499"/>
                  <a:pt x="302" y="499"/>
                </a:cubicBezTo>
                <a:cubicBezTo>
                  <a:pt x="301" y="499"/>
                  <a:pt x="300" y="498"/>
                  <a:pt x="300" y="497"/>
                </a:cubicBezTo>
                <a:close/>
                <a:moveTo>
                  <a:pt x="302" y="467"/>
                </a:moveTo>
                <a:cubicBezTo>
                  <a:pt x="302" y="474"/>
                  <a:pt x="308" y="480"/>
                  <a:pt x="315" y="480"/>
                </a:cubicBezTo>
                <a:cubicBezTo>
                  <a:pt x="322" y="480"/>
                  <a:pt x="329" y="474"/>
                  <a:pt x="329" y="467"/>
                </a:cubicBezTo>
                <a:cubicBezTo>
                  <a:pt x="329" y="459"/>
                  <a:pt x="322" y="454"/>
                  <a:pt x="315" y="454"/>
                </a:cubicBezTo>
                <a:cubicBezTo>
                  <a:pt x="308" y="454"/>
                  <a:pt x="302" y="459"/>
                  <a:pt x="302" y="467"/>
                </a:cubicBezTo>
                <a:close/>
                <a:moveTo>
                  <a:pt x="315" y="404"/>
                </a:moveTo>
                <a:cubicBezTo>
                  <a:pt x="318" y="404"/>
                  <a:pt x="321" y="401"/>
                  <a:pt x="321" y="398"/>
                </a:cubicBezTo>
                <a:cubicBezTo>
                  <a:pt x="321" y="395"/>
                  <a:pt x="318" y="392"/>
                  <a:pt x="315" y="392"/>
                </a:cubicBezTo>
                <a:cubicBezTo>
                  <a:pt x="312" y="392"/>
                  <a:pt x="310" y="395"/>
                  <a:pt x="310" y="398"/>
                </a:cubicBezTo>
                <a:cubicBezTo>
                  <a:pt x="310" y="401"/>
                  <a:pt x="312" y="404"/>
                  <a:pt x="315" y="404"/>
                </a:cubicBezTo>
                <a:close/>
                <a:moveTo>
                  <a:pt x="564" y="542"/>
                </a:moveTo>
                <a:cubicBezTo>
                  <a:pt x="567" y="542"/>
                  <a:pt x="570" y="539"/>
                  <a:pt x="570" y="536"/>
                </a:cubicBezTo>
                <a:cubicBezTo>
                  <a:pt x="570" y="533"/>
                  <a:pt x="567" y="530"/>
                  <a:pt x="564" y="530"/>
                </a:cubicBezTo>
                <a:cubicBezTo>
                  <a:pt x="561" y="530"/>
                  <a:pt x="558" y="533"/>
                  <a:pt x="558" y="536"/>
                </a:cubicBezTo>
                <a:cubicBezTo>
                  <a:pt x="558" y="539"/>
                  <a:pt x="561" y="542"/>
                  <a:pt x="564" y="542"/>
                </a:cubicBezTo>
                <a:close/>
                <a:moveTo>
                  <a:pt x="442" y="772"/>
                </a:moveTo>
                <a:cubicBezTo>
                  <a:pt x="443" y="763"/>
                  <a:pt x="443" y="763"/>
                  <a:pt x="443" y="763"/>
                </a:cubicBezTo>
                <a:cubicBezTo>
                  <a:pt x="442" y="763"/>
                  <a:pt x="442" y="762"/>
                  <a:pt x="441" y="762"/>
                </a:cubicBezTo>
                <a:cubicBezTo>
                  <a:pt x="432" y="765"/>
                  <a:pt x="432" y="765"/>
                  <a:pt x="432" y="765"/>
                </a:cubicBezTo>
                <a:cubicBezTo>
                  <a:pt x="431" y="765"/>
                  <a:pt x="430" y="765"/>
                  <a:pt x="429" y="764"/>
                </a:cubicBezTo>
                <a:cubicBezTo>
                  <a:pt x="426" y="758"/>
                  <a:pt x="426" y="758"/>
                  <a:pt x="426" y="758"/>
                </a:cubicBezTo>
                <a:cubicBezTo>
                  <a:pt x="426" y="758"/>
                  <a:pt x="426" y="756"/>
                  <a:pt x="426" y="755"/>
                </a:cubicBezTo>
                <a:cubicBezTo>
                  <a:pt x="433" y="749"/>
                  <a:pt x="433" y="749"/>
                  <a:pt x="433" y="749"/>
                </a:cubicBezTo>
                <a:cubicBezTo>
                  <a:pt x="433" y="748"/>
                  <a:pt x="432" y="746"/>
                  <a:pt x="432" y="745"/>
                </a:cubicBezTo>
                <a:cubicBezTo>
                  <a:pt x="424" y="742"/>
                  <a:pt x="424" y="742"/>
                  <a:pt x="424" y="742"/>
                </a:cubicBezTo>
                <a:cubicBezTo>
                  <a:pt x="423" y="742"/>
                  <a:pt x="422" y="740"/>
                  <a:pt x="423" y="739"/>
                </a:cubicBezTo>
                <a:cubicBezTo>
                  <a:pt x="423" y="733"/>
                  <a:pt x="423" y="733"/>
                  <a:pt x="423" y="733"/>
                </a:cubicBezTo>
                <a:cubicBezTo>
                  <a:pt x="424" y="732"/>
                  <a:pt x="425" y="731"/>
                  <a:pt x="426" y="731"/>
                </a:cubicBezTo>
                <a:cubicBezTo>
                  <a:pt x="435" y="731"/>
                  <a:pt x="435" y="731"/>
                  <a:pt x="435" y="731"/>
                </a:cubicBezTo>
                <a:cubicBezTo>
                  <a:pt x="435" y="730"/>
                  <a:pt x="436" y="730"/>
                  <a:pt x="436" y="729"/>
                </a:cubicBezTo>
                <a:cubicBezTo>
                  <a:pt x="432" y="721"/>
                  <a:pt x="432" y="721"/>
                  <a:pt x="432" y="721"/>
                </a:cubicBezTo>
                <a:cubicBezTo>
                  <a:pt x="431" y="720"/>
                  <a:pt x="431" y="719"/>
                  <a:pt x="432" y="718"/>
                </a:cubicBezTo>
                <a:cubicBezTo>
                  <a:pt x="437" y="714"/>
                  <a:pt x="437" y="714"/>
                  <a:pt x="437" y="714"/>
                </a:cubicBezTo>
                <a:cubicBezTo>
                  <a:pt x="438" y="713"/>
                  <a:pt x="439" y="713"/>
                  <a:pt x="440" y="714"/>
                </a:cubicBezTo>
                <a:cubicBezTo>
                  <a:pt x="447" y="719"/>
                  <a:pt x="447" y="719"/>
                  <a:pt x="447" y="719"/>
                </a:cubicBezTo>
                <a:cubicBezTo>
                  <a:pt x="448" y="719"/>
                  <a:pt x="449" y="719"/>
                  <a:pt x="450" y="718"/>
                </a:cubicBezTo>
                <a:cubicBezTo>
                  <a:pt x="452" y="710"/>
                  <a:pt x="452" y="710"/>
                  <a:pt x="452" y="710"/>
                </a:cubicBezTo>
                <a:cubicBezTo>
                  <a:pt x="452" y="709"/>
                  <a:pt x="453" y="708"/>
                  <a:pt x="454" y="708"/>
                </a:cubicBezTo>
                <a:cubicBezTo>
                  <a:pt x="460" y="708"/>
                  <a:pt x="460" y="708"/>
                  <a:pt x="460" y="708"/>
                </a:cubicBezTo>
                <a:cubicBezTo>
                  <a:pt x="461" y="708"/>
                  <a:pt x="462" y="709"/>
                  <a:pt x="462" y="710"/>
                </a:cubicBezTo>
                <a:cubicBezTo>
                  <a:pt x="464" y="718"/>
                  <a:pt x="464" y="718"/>
                  <a:pt x="464" y="718"/>
                </a:cubicBezTo>
                <a:cubicBezTo>
                  <a:pt x="465" y="719"/>
                  <a:pt x="466" y="719"/>
                  <a:pt x="467" y="719"/>
                </a:cubicBezTo>
                <a:cubicBezTo>
                  <a:pt x="474" y="714"/>
                  <a:pt x="474" y="714"/>
                  <a:pt x="474" y="714"/>
                </a:cubicBezTo>
                <a:cubicBezTo>
                  <a:pt x="475" y="713"/>
                  <a:pt x="476" y="713"/>
                  <a:pt x="477" y="714"/>
                </a:cubicBezTo>
                <a:cubicBezTo>
                  <a:pt x="482" y="718"/>
                  <a:pt x="482" y="718"/>
                  <a:pt x="482" y="718"/>
                </a:cubicBezTo>
                <a:cubicBezTo>
                  <a:pt x="483" y="718"/>
                  <a:pt x="483" y="720"/>
                  <a:pt x="482" y="721"/>
                </a:cubicBezTo>
                <a:cubicBezTo>
                  <a:pt x="478" y="729"/>
                  <a:pt x="478" y="729"/>
                  <a:pt x="478" y="729"/>
                </a:cubicBezTo>
                <a:cubicBezTo>
                  <a:pt x="478" y="730"/>
                  <a:pt x="479" y="730"/>
                  <a:pt x="479" y="731"/>
                </a:cubicBezTo>
                <a:cubicBezTo>
                  <a:pt x="488" y="731"/>
                  <a:pt x="488" y="731"/>
                  <a:pt x="488" y="731"/>
                </a:cubicBezTo>
                <a:cubicBezTo>
                  <a:pt x="489" y="731"/>
                  <a:pt x="490" y="732"/>
                  <a:pt x="491" y="733"/>
                </a:cubicBezTo>
                <a:cubicBezTo>
                  <a:pt x="492" y="739"/>
                  <a:pt x="492" y="739"/>
                  <a:pt x="492" y="739"/>
                </a:cubicBezTo>
                <a:cubicBezTo>
                  <a:pt x="492" y="740"/>
                  <a:pt x="491" y="742"/>
                  <a:pt x="490" y="742"/>
                </a:cubicBezTo>
                <a:cubicBezTo>
                  <a:pt x="482" y="745"/>
                  <a:pt x="482" y="745"/>
                  <a:pt x="482" y="745"/>
                </a:cubicBezTo>
                <a:cubicBezTo>
                  <a:pt x="482" y="746"/>
                  <a:pt x="482" y="747"/>
                  <a:pt x="481" y="748"/>
                </a:cubicBezTo>
                <a:cubicBezTo>
                  <a:pt x="482" y="748"/>
                  <a:pt x="482" y="749"/>
                  <a:pt x="483" y="749"/>
                </a:cubicBezTo>
                <a:lnTo>
                  <a:pt x="442" y="772"/>
                </a:lnTo>
                <a:close/>
                <a:moveTo>
                  <a:pt x="444" y="742"/>
                </a:moveTo>
                <a:cubicBezTo>
                  <a:pt x="444" y="750"/>
                  <a:pt x="450" y="756"/>
                  <a:pt x="457" y="756"/>
                </a:cubicBezTo>
                <a:cubicBezTo>
                  <a:pt x="464" y="756"/>
                  <a:pt x="470" y="750"/>
                  <a:pt x="470" y="742"/>
                </a:cubicBezTo>
                <a:cubicBezTo>
                  <a:pt x="470" y="735"/>
                  <a:pt x="464" y="729"/>
                  <a:pt x="457" y="729"/>
                </a:cubicBezTo>
                <a:cubicBezTo>
                  <a:pt x="450" y="729"/>
                  <a:pt x="444" y="735"/>
                  <a:pt x="444" y="742"/>
                </a:cubicBezTo>
                <a:close/>
                <a:moveTo>
                  <a:pt x="635" y="542"/>
                </a:moveTo>
                <a:cubicBezTo>
                  <a:pt x="638" y="542"/>
                  <a:pt x="640" y="539"/>
                  <a:pt x="640" y="536"/>
                </a:cubicBezTo>
                <a:cubicBezTo>
                  <a:pt x="640" y="533"/>
                  <a:pt x="638" y="530"/>
                  <a:pt x="635" y="530"/>
                </a:cubicBezTo>
                <a:cubicBezTo>
                  <a:pt x="632" y="530"/>
                  <a:pt x="629" y="533"/>
                  <a:pt x="629" y="536"/>
                </a:cubicBezTo>
                <a:cubicBezTo>
                  <a:pt x="629" y="539"/>
                  <a:pt x="632" y="542"/>
                  <a:pt x="635" y="542"/>
                </a:cubicBezTo>
                <a:close/>
                <a:moveTo>
                  <a:pt x="636" y="466"/>
                </a:moveTo>
                <a:cubicBezTo>
                  <a:pt x="636" y="466"/>
                  <a:pt x="636" y="466"/>
                  <a:pt x="645" y="470"/>
                </a:cubicBezTo>
                <a:cubicBezTo>
                  <a:pt x="645" y="471"/>
                  <a:pt x="645" y="472"/>
                  <a:pt x="646" y="474"/>
                </a:cubicBezTo>
                <a:cubicBezTo>
                  <a:pt x="646" y="474"/>
                  <a:pt x="646" y="474"/>
                  <a:pt x="639" y="480"/>
                </a:cubicBezTo>
                <a:cubicBezTo>
                  <a:pt x="638" y="481"/>
                  <a:pt x="638" y="482"/>
                  <a:pt x="639" y="483"/>
                </a:cubicBezTo>
                <a:cubicBezTo>
                  <a:pt x="639" y="483"/>
                  <a:pt x="639" y="483"/>
                  <a:pt x="642" y="488"/>
                </a:cubicBezTo>
                <a:cubicBezTo>
                  <a:pt x="643" y="489"/>
                  <a:pt x="644" y="489"/>
                  <a:pt x="645" y="489"/>
                </a:cubicBezTo>
                <a:cubicBezTo>
                  <a:pt x="645" y="489"/>
                  <a:pt x="645" y="489"/>
                  <a:pt x="649" y="487"/>
                </a:cubicBezTo>
                <a:cubicBezTo>
                  <a:pt x="649" y="439"/>
                  <a:pt x="649" y="439"/>
                  <a:pt x="649" y="439"/>
                </a:cubicBezTo>
                <a:cubicBezTo>
                  <a:pt x="649" y="439"/>
                  <a:pt x="647" y="440"/>
                  <a:pt x="645" y="442"/>
                </a:cubicBezTo>
                <a:cubicBezTo>
                  <a:pt x="644" y="443"/>
                  <a:pt x="644" y="444"/>
                  <a:pt x="644" y="445"/>
                </a:cubicBezTo>
                <a:cubicBezTo>
                  <a:pt x="644" y="445"/>
                  <a:pt x="644" y="445"/>
                  <a:pt x="649" y="453"/>
                </a:cubicBezTo>
                <a:cubicBezTo>
                  <a:pt x="648" y="454"/>
                  <a:pt x="648" y="455"/>
                  <a:pt x="647" y="455"/>
                </a:cubicBezTo>
                <a:cubicBezTo>
                  <a:pt x="647" y="455"/>
                  <a:pt x="647" y="455"/>
                  <a:pt x="639" y="455"/>
                </a:cubicBezTo>
                <a:cubicBezTo>
                  <a:pt x="637" y="455"/>
                  <a:pt x="636" y="456"/>
                  <a:pt x="636" y="458"/>
                </a:cubicBezTo>
                <a:cubicBezTo>
                  <a:pt x="636" y="458"/>
                  <a:pt x="636" y="458"/>
                  <a:pt x="635" y="464"/>
                </a:cubicBezTo>
                <a:cubicBezTo>
                  <a:pt x="635" y="465"/>
                  <a:pt x="636" y="466"/>
                  <a:pt x="636" y="466"/>
                </a:cubicBezTo>
                <a:close/>
                <a:moveTo>
                  <a:pt x="209" y="354"/>
                </a:moveTo>
                <a:cubicBezTo>
                  <a:pt x="205" y="362"/>
                  <a:pt x="205" y="362"/>
                  <a:pt x="205" y="362"/>
                </a:cubicBezTo>
                <a:cubicBezTo>
                  <a:pt x="204" y="363"/>
                  <a:pt x="203" y="363"/>
                  <a:pt x="202" y="363"/>
                </a:cubicBezTo>
                <a:cubicBezTo>
                  <a:pt x="196" y="361"/>
                  <a:pt x="196" y="361"/>
                  <a:pt x="196" y="361"/>
                </a:cubicBezTo>
                <a:cubicBezTo>
                  <a:pt x="195" y="361"/>
                  <a:pt x="195" y="360"/>
                  <a:pt x="195" y="359"/>
                </a:cubicBezTo>
                <a:cubicBezTo>
                  <a:pt x="195" y="350"/>
                  <a:pt x="195" y="350"/>
                  <a:pt x="195" y="350"/>
                </a:cubicBezTo>
                <a:cubicBezTo>
                  <a:pt x="195" y="349"/>
                  <a:pt x="194" y="349"/>
                  <a:pt x="193" y="348"/>
                </a:cubicBezTo>
                <a:cubicBezTo>
                  <a:pt x="184" y="351"/>
                  <a:pt x="184" y="351"/>
                  <a:pt x="184" y="351"/>
                </a:cubicBezTo>
                <a:cubicBezTo>
                  <a:pt x="184" y="351"/>
                  <a:pt x="182" y="351"/>
                  <a:pt x="182" y="350"/>
                </a:cubicBezTo>
                <a:cubicBezTo>
                  <a:pt x="178" y="345"/>
                  <a:pt x="178" y="345"/>
                  <a:pt x="178" y="345"/>
                </a:cubicBezTo>
                <a:cubicBezTo>
                  <a:pt x="178" y="344"/>
                  <a:pt x="178" y="343"/>
                  <a:pt x="179" y="342"/>
                </a:cubicBezTo>
                <a:cubicBezTo>
                  <a:pt x="185" y="336"/>
                  <a:pt x="185" y="336"/>
                  <a:pt x="185" y="336"/>
                </a:cubicBezTo>
                <a:cubicBezTo>
                  <a:pt x="185" y="335"/>
                  <a:pt x="185" y="333"/>
                  <a:pt x="185" y="332"/>
                </a:cubicBezTo>
                <a:cubicBezTo>
                  <a:pt x="176" y="328"/>
                  <a:pt x="176" y="328"/>
                  <a:pt x="176" y="328"/>
                </a:cubicBezTo>
                <a:cubicBezTo>
                  <a:pt x="175" y="328"/>
                  <a:pt x="175" y="327"/>
                  <a:pt x="175" y="326"/>
                </a:cubicBezTo>
                <a:cubicBezTo>
                  <a:pt x="176" y="320"/>
                  <a:pt x="176" y="320"/>
                  <a:pt x="176" y="320"/>
                </a:cubicBezTo>
                <a:cubicBezTo>
                  <a:pt x="176" y="319"/>
                  <a:pt x="177" y="318"/>
                  <a:pt x="178" y="318"/>
                </a:cubicBezTo>
                <a:cubicBezTo>
                  <a:pt x="187" y="318"/>
                  <a:pt x="187" y="318"/>
                  <a:pt x="187" y="318"/>
                </a:cubicBezTo>
                <a:cubicBezTo>
                  <a:pt x="187" y="317"/>
                  <a:pt x="188" y="316"/>
                  <a:pt x="188" y="315"/>
                </a:cubicBezTo>
                <a:cubicBezTo>
                  <a:pt x="184" y="307"/>
                  <a:pt x="184" y="307"/>
                  <a:pt x="184" y="307"/>
                </a:cubicBezTo>
                <a:cubicBezTo>
                  <a:pt x="184" y="307"/>
                  <a:pt x="184" y="305"/>
                  <a:pt x="185" y="304"/>
                </a:cubicBezTo>
                <a:cubicBezTo>
                  <a:pt x="189" y="300"/>
                  <a:pt x="189" y="300"/>
                  <a:pt x="189" y="300"/>
                </a:cubicBezTo>
                <a:cubicBezTo>
                  <a:pt x="190" y="300"/>
                  <a:pt x="191" y="300"/>
                  <a:pt x="192" y="300"/>
                </a:cubicBezTo>
                <a:cubicBezTo>
                  <a:pt x="199" y="306"/>
                  <a:pt x="199" y="306"/>
                  <a:pt x="199" y="306"/>
                </a:cubicBezTo>
                <a:cubicBezTo>
                  <a:pt x="200" y="306"/>
                  <a:pt x="201" y="305"/>
                  <a:pt x="202" y="305"/>
                </a:cubicBezTo>
                <a:cubicBezTo>
                  <a:pt x="204" y="296"/>
                  <a:pt x="204" y="296"/>
                  <a:pt x="204" y="296"/>
                </a:cubicBezTo>
                <a:cubicBezTo>
                  <a:pt x="204" y="295"/>
                  <a:pt x="205" y="294"/>
                  <a:pt x="206" y="294"/>
                </a:cubicBezTo>
                <a:cubicBezTo>
                  <a:pt x="213" y="294"/>
                  <a:pt x="213" y="294"/>
                  <a:pt x="213" y="294"/>
                </a:cubicBezTo>
                <a:cubicBezTo>
                  <a:pt x="214" y="294"/>
                  <a:pt x="215" y="295"/>
                  <a:pt x="215" y="296"/>
                </a:cubicBezTo>
                <a:cubicBezTo>
                  <a:pt x="217" y="305"/>
                  <a:pt x="217" y="305"/>
                  <a:pt x="217" y="305"/>
                </a:cubicBezTo>
                <a:cubicBezTo>
                  <a:pt x="218" y="305"/>
                  <a:pt x="218" y="306"/>
                  <a:pt x="219" y="306"/>
                </a:cubicBezTo>
                <a:cubicBezTo>
                  <a:pt x="226" y="300"/>
                  <a:pt x="226" y="300"/>
                  <a:pt x="226" y="300"/>
                </a:cubicBezTo>
                <a:cubicBezTo>
                  <a:pt x="227" y="300"/>
                  <a:pt x="229" y="300"/>
                  <a:pt x="229" y="300"/>
                </a:cubicBezTo>
                <a:cubicBezTo>
                  <a:pt x="234" y="304"/>
                  <a:pt x="234" y="304"/>
                  <a:pt x="234" y="304"/>
                </a:cubicBezTo>
                <a:cubicBezTo>
                  <a:pt x="235" y="305"/>
                  <a:pt x="235" y="307"/>
                  <a:pt x="235" y="307"/>
                </a:cubicBezTo>
                <a:cubicBezTo>
                  <a:pt x="230" y="315"/>
                  <a:pt x="230" y="315"/>
                  <a:pt x="230" y="315"/>
                </a:cubicBezTo>
                <a:cubicBezTo>
                  <a:pt x="231" y="316"/>
                  <a:pt x="231" y="317"/>
                  <a:pt x="232" y="318"/>
                </a:cubicBezTo>
                <a:cubicBezTo>
                  <a:pt x="241" y="318"/>
                  <a:pt x="241" y="318"/>
                  <a:pt x="241" y="318"/>
                </a:cubicBezTo>
                <a:cubicBezTo>
                  <a:pt x="242" y="318"/>
                  <a:pt x="243" y="319"/>
                  <a:pt x="243" y="320"/>
                </a:cubicBezTo>
                <a:cubicBezTo>
                  <a:pt x="244" y="326"/>
                  <a:pt x="244" y="326"/>
                  <a:pt x="244" y="326"/>
                </a:cubicBezTo>
                <a:cubicBezTo>
                  <a:pt x="244" y="327"/>
                  <a:pt x="244" y="328"/>
                  <a:pt x="243" y="328"/>
                </a:cubicBezTo>
                <a:cubicBezTo>
                  <a:pt x="234" y="332"/>
                  <a:pt x="234" y="332"/>
                  <a:pt x="234" y="332"/>
                </a:cubicBezTo>
                <a:cubicBezTo>
                  <a:pt x="234" y="333"/>
                  <a:pt x="234" y="334"/>
                  <a:pt x="234" y="335"/>
                </a:cubicBezTo>
                <a:cubicBezTo>
                  <a:pt x="241" y="340"/>
                  <a:pt x="241" y="340"/>
                  <a:pt x="241" y="340"/>
                </a:cubicBezTo>
                <a:cubicBezTo>
                  <a:pt x="241" y="341"/>
                  <a:pt x="242" y="342"/>
                  <a:pt x="241" y="343"/>
                </a:cubicBezTo>
                <a:cubicBezTo>
                  <a:pt x="238" y="349"/>
                  <a:pt x="238" y="349"/>
                  <a:pt x="238" y="349"/>
                </a:cubicBezTo>
                <a:cubicBezTo>
                  <a:pt x="238" y="350"/>
                  <a:pt x="237" y="350"/>
                  <a:pt x="235" y="350"/>
                </a:cubicBezTo>
                <a:cubicBezTo>
                  <a:pt x="227" y="347"/>
                  <a:pt x="227" y="347"/>
                  <a:pt x="227" y="347"/>
                </a:cubicBezTo>
                <a:cubicBezTo>
                  <a:pt x="226" y="347"/>
                  <a:pt x="226" y="348"/>
                  <a:pt x="226" y="348"/>
                </a:cubicBezTo>
                <a:cubicBezTo>
                  <a:pt x="227" y="357"/>
                  <a:pt x="227" y="357"/>
                  <a:pt x="227" y="357"/>
                </a:cubicBezTo>
                <a:cubicBezTo>
                  <a:pt x="228" y="358"/>
                  <a:pt x="227" y="359"/>
                  <a:pt x="226" y="360"/>
                </a:cubicBezTo>
                <a:cubicBezTo>
                  <a:pt x="220" y="362"/>
                  <a:pt x="220" y="362"/>
                  <a:pt x="220" y="362"/>
                </a:cubicBezTo>
                <a:cubicBezTo>
                  <a:pt x="219" y="363"/>
                  <a:pt x="218" y="362"/>
                  <a:pt x="218" y="362"/>
                </a:cubicBezTo>
                <a:cubicBezTo>
                  <a:pt x="212" y="354"/>
                  <a:pt x="212" y="354"/>
                  <a:pt x="212" y="354"/>
                </a:cubicBezTo>
                <a:cubicBezTo>
                  <a:pt x="211" y="354"/>
                  <a:pt x="210" y="354"/>
                  <a:pt x="210" y="354"/>
                </a:cubicBezTo>
                <a:cubicBezTo>
                  <a:pt x="209" y="354"/>
                  <a:pt x="209" y="354"/>
                  <a:pt x="209" y="354"/>
                </a:cubicBezTo>
                <a:close/>
                <a:moveTo>
                  <a:pt x="210" y="342"/>
                </a:moveTo>
                <a:cubicBezTo>
                  <a:pt x="217" y="342"/>
                  <a:pt x="223" y="336"/>
                  <a:pt x="223" y="329"/>
                </a:cubicBezTo>
                <a:cubicBezTo>
                  <a:pt x="223" y="322"/>
                  <a:pt x="217" y="316"/>
                  <a:pt x="210" y="316"/>
                </a:cubicBezTo>
                <a:cubicBezTo>
                  <a:pt x="202" y="316"/>
                  <a:pt x="196" y="322"/>
                  <a:pt x="196" y="329"/>
                </a:cubicBezTo>
                <a:cubicBezTo>
                  <a:pt x="196" y="336"/>
                  <a:pt x="202" y="342"/>
                  <a:pt x="210" y="342"/>
                </a:cubicBezTo>
                <a:close/>
                <a:moveTo>
                  <a:pt x="599" y="610"/>
                </a:moveTo>
                <a:cubicBezTo>
                  <a:pt x="602" y="610"/>
                  <a:pt x="604" y="608"/>
                  <a:pt x="604" y="605"/>
                </a:cubicBezTo>
                <a:cubicBezTo>
                  <a:pt x="604" y="602"/>
                  <a:pt x="602" y="599"/>
                  <a:pt x="599" y="599"/>
                </a:cubicBezTo>
                <a:cubicBezTo>
                  <a:pt x="596" y="599"/>
                  <a:pt x="593" y="602"/>
                  <a:pt x="593" y="605"/>
                </a:cubicBezTo>
                <a:cubicBezTo>
                  <a:pt x="593" y="608"/>
                  <a:pt x="596" y="610"/>
                  <a:pt x="599" y="610"/>
                </a:cubicBezTo>
                <a:close/>
                <a:moveTo>
                  <a:pt x="457" y="748"/>
                </a:moveTo>
                <a:cubicBezTo>
                  <a:pt x="460" y="748"/>
                  <a:pt x="463" y="746"/>
                  <a:pt x="463" y="742"/>
                </a:cubicBezTo>
                <a:cubicBezTo>
                  <a:pt x="463" y="739"/>
                  <a:pt x="460" y="737"/>
                  <a:pt x="457" y="737"/>
                </a:cubicBezTo>
                <a:cubicBezTo>
                  <a:pt x="454" y="737"/>
                  <a:pt x="451" y="739"/>
                  <a:pt x="451" y="742"/>
                </a:cubicBezTo>
                <a:cubicBezTo>
                  <a:pt x="451" y="746"/>
                  <a:pt x="454" y="748"/>
                  <a:pt x="457" y="748"/>
                </a:cubicBezTo>
                <a:close/>
                <a:moveTo>
                  <a:pt x="315" y="473"/>
                </a:moveTo>
                <a:cubicBezTo>
                  <a:pt x="318" y="473"/>
                  <a:pt x="321" y="470"/>
                  <a:pt x="321" y="467"/>
                </a:cubicBezTo>
                <a:cubicBezTo>
                  <a:pt x="321" y="464"/>
                  <a:pt x="318" y="461"/>
                  <a:pt x="315" y="461"/>
                </a:cubicBezTo>
                <a:cubicBezTo>
                  <a:pt x="312" y="461"/>
                  <a:pt x="310" y="464"/>
                  <a:pt x="310" y="467"/>
                </a:cubicBezTo>
                <a:cubicBezTo>
                  <a:pt x="310" y="470"/>
                  <a:pt x="312" y="473"/>
                  <a:pt x="315" y="473"/>
                </a:cubicBezTo>
                <a:close/>
                <a:moveTo>
                  <a:pt x="632" y="501"/>
                </a:moveTo>
                <a:cubicBezTo>
                  <a:pt x="638" y="501"/>
                  <a:pt x="638" y="501"/>
                  <a:pt x="638" y="501"/>
                </a:cubicBezTo>
                <a:cubicBezTo>
                  <a:pt x="639" y="501"/>
                  <a:pt x="640" y="502"/>
                  <a:pt x="640" y="503"/>
                </a:cubicBezTo>
                <a:cubicBezTo>
                  <a:pt x="642" y="512"/>
                  <a:pt x="642" y="512"/>
                  <a:pt x="642" y="512"/>
                </a:cubicBezTo>
                <a:cubicBezTo>
                  <a:pt x="643" y="512"/>
                  <a:pt x="644" y="512"/>
                  <a:pt x="645" y="513"/>
                </a:cubicBezTo>
                <a:cubicBezTo>
                  <a:pt x="647" y="511"/>
                  <a:pt x="648" y="510"/>
                  <a:pt x="649" y="509"/>
                </a:cubicBezTo>
                <a:cubicBezTo>
                  <a:pt x="649" y="568"/>
                  <a:pt x="649" y="568"/>
                  <a:pt x="649" y="568"/>
                </a:cubicBezTo>
                <a:cubicBezTo>
                  <a:pt x="646" y="569"/>
                  <a:pt x="646" y="569"/>
                  <a:pt x="646" y="569"/>
                </a:cubicBezTo>
                <a:cubicBezTo>
                  <a:pt x="645" y="570"/>
                  <a:pt x="644" y="569"/>
                  <a:pt x="643" y="568"/>
                </a:cubicBezTo>
                <a:cubicBezTo>
                  <a:pt x="638" y="561"/>
                  <a:pt x="638" y="561"/>
                  <a:pt x="638" y="561"/>
                </a:cubicBezTo>
                <a:cubicBezTo>
                  <a:pt x="637" y="561"/>
                  <a:pt x="636" y="561"/>
                  <a:pt x="635" y="561"/>
                </a:cubicBezTo>
                <a:cubicBezTo>
                  <a:pt x="635" y="561"/>
                  <a:pt x="635" y="561"/>
                  <a:pt x="635" y="561"/>
                </a:cubicBezTo>
                <a:cubicBezTo>
                  <a:pt x="630" y="569"/>
                  <a:pt x="630" y="569"/>
                  <a:pt x="630" y="569"/>
                </a:cubicBezTo>
                <a:cubicBezTo>
                  <a:pt x="630" y="570"/>
                  <a:pt x="629" y="570"/>
                  <a:pt x="628" y="570"/>
                </a:cubicBezTo>
                <a:cubicBezTo>
                  <a:pt x="621" y="568"/>
                  <a:pt x="621" y="568"/>
                  <a:pt x="621" y="568"/>
                </a:cubicBezTo>
                <a:cubicBezTo>
                  <a:pt x="621" y="568"/>
                  <a:pt x="620" y="567"/>
                  <a:pt x="620" y="566"/>
                </a:cubicBezTo>
                <a:cubicBezTo>
                  <a:pt x="621" y="557"/>
                  <a:pt x="621" y="557"/>
                  <a:pt x="621" y="557"/>
                </a:cubicBezTo>
                <a:cubicBezTo>
                  <a:pt x="620" y="556"/>
                  <a:pt x="619" y="555"/>
                  <a:pt x="618" y="555"/>
                </a:cubicBezTo>
                <a:cubicBezTo>
                  <a:pt x="610" y="558"/>
                  <a:pt x="610" y="558"/>
                  <a:pt x="610" y="558"/>
                </a:cubicBezTo>
                <a:cubicBezTo>
                  <a:pt x="609" y="558"/>
                  <a:pt x="608" y="558"/>
                  <a:pt x="607" y="557"/>
                </a:cubicBezTo>
                <a:cubicBezTo>
                  <a:pt x="604" y="552"/>
                  <a:pt x="604" y="552"/>
                  <a:pt x="604" y="552"/>
                </a:cubicBezTo>
                <a:cubicBezTo>
                  <a:pt x="603" y="551"/>
                  <a:pt x="603" y="550"/>
                  <a:pt x="604" y="549"/>
                </a:cubicBezTo>
                <a:cubicBezTo>
                  <a:pt x="611" y="542"/>
                  <a:pt x="611" y="543"/>
                  <a:pt x="611" y="543"/>
                </a:cubicBezTo>
                <a:cubicBezTo>
                  <a:pt x="610" y="541"/>
                  <a:pt x="610" y="540"/>
                  <a:pt x="610" y="539"/>
                </a:cubicBezTo>
                <a:cubicBezTo>
                  <a:pt x="602" y="535"/>
                  <a:pt x="602" y="535"/>
                  <a:pt x="602" y="535"/>
                </a:cubicBezTo>
                <a:cubicBezTo>
                  <a:pt x="601" y="535"/>
                  <a:pt x="600" y="534"/>
                  <a:pt x="600" y="533"/>
                </a:cubicBezTo>
                <a:cubicBezTo>
                  <a:pt x="601" y="527"/>
                  <a:pt x="601" y="527"/>
                  <a:pt x="601" y="527"/>
                </a:cubicBezTo>
                <a:cubicBezTo>
                  <a:pt x="602" y="525"/>
                  <a:pt x="602" y="524"/>
                  <a:pt x="604" y="524"/>
                </a:cubicBezTo>
                <a:cubicBezTo>
                  <a:pt x="613" y="524"/>
                  <a:pt x="613" y="524"/>
                  <a:pt x="613" y="524"/>
                </a:cubicBezTo>
                <a:cubicBezTo>
                  <a:pt x="613" y="523"/>
                  <a:pt x="613" y="523"/>
                  <a:pt x="614" y="522"/>
                </a:cubicBezTo>
                <a:cubicBezTo>
                  <a:pt x="609" y="514"/>
                  <a:pt x="609" y="514"/>
                  <a:pt x="609" y="514"/>
                </a:cubicBezTo>
                <a:cubicBezTo>
                  <a:pt x="609" y="513"/>
                  <a:pt x="609" y="512"/>
                  <a:pt x="610" y="511"/>
                </a:cubicBezTo>
                <a:cubicBezTo>
                  <a:pt x="615" y="507"/>
                  <a:pt x="615" y="507"/>
                  <a:pt x="615" y="507"/>
                </a:cubicBezTo>
                <a:cubicBezTo>
                  <a:pt x="616" y="507"/>
                  <a:pt x="617" y="507"/>
                  <a:pt x="618" y="507"/>
                </a:cubicBezTo>
                <a:cubicBezTo>
                  <a:pt x="625" y="513"/>
                  <a:pt x="625" y="513"/>
                  <a:pt x="625" y="513"/>
                </a:cubicBezTo>
                <a:cubicBezTo>
                  <a:pt x="626" y="512"/>
                  <a:pt x="627" y="512"/>
                  <a:pt x="628" y="512"/>
                </a:cubicBezTo>
                <a:cubicBezTo>
                  <a:pt x="629" y="503"/>
                  <a:pt x="629" y="503"/>
                  <a:pt x="629" y="503"/>
                </a:cubicBezTo>
                <a:cubicBezTo>
                  <a:pt x="630" y="502"/>
                  <a:pt x="631" y="501"/>
                  <a:pt x="632" y="501"/>
                </a:cubicBezTo>
                <a:close/>
                <a:moveTo>
                  <a:pt x="635" y="523"/>
                </a:moveTo>
                <a:cubicBezTo>
                  <a:pt x="628" y="523"/>
                  <a:pt x="621" y="528"/>
                  <a:pt x="621" y="536"/>
                </a:cubicBezTo>
                <a:cubicBezTo>
                  <a:pt x="621" y="543"/>
                  <a:pt x="628" y="549"/>
                  <a:pt x="635" y="549"/>
                </a:cubicBezTo>
                <a:cubicBezTo>
                  <a:pt x="642" y="549"/>
                  <a:pt x="648" y="543"/>
                  <a:pt x="648" y="536"/>
                </a:cubicBezTo>
                <a:cubicBezTo>
                  <a:pt x="648" y="528"/>
                  <a:pt x="642" y="523"/>
                  <a:pt x="635" y="523"/>
                </a:cubicBezTo>
                <a:close/>
                <a:moveTo>
                  <a:pt x="564" y="679"/>
                </a:moveTo>
                <a:cubicBezTo>
                  <a:pt x="567" y="679"/>
                  <a:pt x="570" y="677"/>
                  <a:pt x="570" y="674"/>
                </a:cubicBezTo>
                <a:cubicBezTo>
                  <a:pt x="570" y="670"/>
                  <a:pt x="567" y="668"/>
                  <a:pt x="564" y="668"/>
                </a:cubicBezTo>
                <a:cubicBezTo>
                  <a:pt x="561" y="668"/>
                  <a:pt x="558" y="670"/>
                  <a:pt x="558" y="674"/>
                </a:cubicBezTo>
                <a:cubicBezTo>
                  <a:pt x="558" y="677"/>
                  <a:pt x="561" y="679"/>
                  <a:pt x="564" y="679"/>
                </a:cubicBezTo>
                <a:close/>
                <a:moveTo>
                  <a:pt x="629" y="641"/>
                </a:moveTo>
                <a:cubicBezTo>
                  <a:pt x="629" y="641"/>
                  <a:pt x="629" y="641"/>
                  <a:pt x="628" y="650"/>
                </a:cubicBezTo>
                <a:cubicBezTo>
                  <a:pt x="627" y="650"/>
                  <a:pt x="626" y="650"/>
                  <a:pt x="625" y="650"/>
                </a:cubicBezTo>
                <a:cubicBezTo>
                  <a:pt x="625" y="650"/>
                  <a:pt x="625" y="650"/>
                  <a:pt x="618" y="645"/>
                </a:cubicBezTo>
                <a:cubicBezTo>
                  <a:pt x="617" y="644"/>
                  <a:pt x="616" y="644"/>
                  <a:pt x="615" y="645"/>
                </a:cubicBezTo>
                <a:cubicBezTo>
                  <a:pt x="615" y="645"/>
                  <a:pt x="615" y="645"/>
                  <a:pt x="610" y="649"/>
                </a:cubicBezTo>
                <a:cubicBezTo>
                  <a:pt x="609" y="650"/>
                  <a:pt x="609" y="651"/>
                  <a:pt x="609" y="652"/>
                </a:cubicBezTo>
                <a:cubicBezTo>
                  <a:pt x="609" y="652"/>
                  <a:pt x="609" y="652"/>
                  <a:pt x="614" y="660"/>
                </a:cubicBezTo>
                <a:cubicBezTo>
                  <a:pt x="613" y="661"/>
                  <a:pt x="613" y="661"/>
                  <a:pt x="613" y="662"/>
                </a:cubicBezTo>
                <a:cubicBezTo>
                  <a:pt x="613" y="662"/>
                  <a:pt x="613" y="662"/>
                  <a:pt x="604" y="662"/>
                </a:cubicBezTo>
                <a:cubicBezTo>
                  <a:pt x="602" y="662"/>
                  <a:pt x="602" y="663"/>
                  <a:pt x="601" y="664"/>
                </a:cubicBezTo>
                <a:cubicBezTo>
                  <a:pt x="601" y="664"/>
                  <a:pt x="601" y="664"/>
                  <a:pt x="600" y="670"/>
                </a:cubicBezTo>
                <a:cubicBezTo>
                  <a:pt x="600" y="671"/>
                  <a:pt x="601" y="673"/>
                  <a:pt x="602" y="673"/>
                </a:cubicBezTo>
                <a:cubicBezTo>
                  <a:pt x="602" y="673"/>
                  <a:pt x="602" y="673"/>
                  <a:pt x="609" y="676"/>
                </a:cubicBezTo>
                <a:cubicBezTo>
                  <a:pt x="623" y="668"/>
                  <a:pt x="623" y="668"/>
                  <a:pt x="623" y="668"/>
                </a:cubicBezTo>
                <a:cubicBezTo>
                  <a:pt x="625" y="663"/>
                  <a:pt x="630" y="660"/>
                  <a:pt x="635" y="660"/>
                </a:cubicBezTo>
                <a:cubicBezTo>
                  <a:pt x="635" y="660"/>
                  <a:pt x="636" y="660"/>
                  <a:pt x="636" y="660"/>
                </a:cubicBezTo>
                <a:cubicBezTo>
                  <a:pt x="649" y="653"/>
                  <a:pt x="649" y="653"/>
                  <a:pt x="649" y="653"/>
                </a:cubicBezTo>
                <a:cubicBezTo>
                  <a:pt x="649" y="647"/>
                  <a:pt x="649" y="647"/>
                  <a:pt x="649" y="647"/>
                </a:cubicBezTo>
                <a:cubicBezTo>
                  <a:pt x="648" y="648"/>
                  <a:pt x="647" y="649"/>
                  <a:pt x="645" y="650"/>
                </a:cubicBezTo>
                <a:cubicBezTo>
                  <a:pt x="644" y="650"/>
                  <a:pt x="643" y="650"/>
                  <a:pt x="642" y="650"/>
                </a:cubicBezTo>
                <a:cubicBezTo>
                  <a:pt x="642" y="650"/>
                  <a:pt x="642" y="650"/>
                  <a:pt x="640" y="641"/>
                </a:cubicBezTo>
                <a:cubicBezTo>
                  <a:pt x="640" y="640"/>
                  <a:pt x="639" y="639"/>
                  <a:pt x="638" y="639"/>
                </a:cubicBezTo>
                <a:cubicBezTo>
                  <a:pt x="638" y="639"/>
                  <a:pt x="638" y="639"/>
                  <a:pt x="632" y="639"/>
                </a:cubicBezTo>
                <a:cubicBezTo>
                  <a:pt x="631" y="639"/>
                  <a:pt x="630" y="640"/>
                  <a:pt x="629" y="641"/>
                </a:cubicBezTo>
                <a:close/>
                <a:moveTo>
                  <a:pt x="561" y="639"/>
                </a:moveTo>
                <a:cubicBezTo>
                  <a:pt x="567" y="639"/>
                  <a:pt x="567" y="639"/>
                  <a:pt x="567" y="639"/>
                </a:cubicBezTo>
                <a:cubicBezTo>
                  <a:pt x="568" y="639"/>
                  <a:pt x="569" y="640"/>
                  <a:pt x="569" y="641"/>
                </a:cubicBezTo>
                <a:cubicBezTo>
                  <a:pt x="571" y="650"/>
                  <a:pt x="571" y="650"/>
                  <a:pt x="571" y="650"/>
                </a:cubicBezTo>
                <a:cubicBezTo>
                  <a:pt x="572" y="650"/>
                  <a:pt x="573" y="650"/>
                  <a:pt x="574" y="650"/>
                </a:cubicBezTo>
                <a:cubicBezTo>
                  <a:pt x="581" y="645"/>
                  <a:pt x="581" y="645"/>
                  <a:pt x="581" y="645"/>
                </a:cubicBezTo>
                <a:cubicBezTo>
                  <a:pt x="582" y="644"/>
                  <a:pt x="583" y="644"/>
                  <a:pt x="584" y="645"/>
                </a:cubicBezTo>
                <a:cubicBezTo>
                  <a:pt x="589" y="649"/>
                  <a:pt x="589" y="649"/>
                  <a:pt x="589" y="649"/>
                </a:cubicBezTo>
                <a:cubicBezTo>
                  <a:pt x="589" y="650"/>
                  <a:pt x="590" y="651"/>
                  <a:pt x="589" y="652"/>
                </a:cubicBezTo>
                <a:cubicBezTo>
                  <a:pt x="585" y="660"/>
                  <a:pt x="585" y="660"/>
                  <a:pt x="585" y="660"/>
                </a:cubicBezTo>
                <a:cubicBezTo>
                  <a:pt x="585" y="661"/>
                  <a:pt x="586" y="661"/>
                  <a:pt x="586" y="662"/>
                </a:cubicBezTo>
                <a:cubicBezTo>
                  <a:pt x="595" y="662"/>
                  <a:pt x="595" y="662"/>
                  <a:pt x="595" y="662"/>
                </a:cubicBezTo>
                <a:cubicBezTo>
                  <a:pt x="596" y="662"/>
                  <a:pt x="597" y="663"/>
                  <a:pt x="597" y="664"/>
                </a:cubicBezTo>
                <a:cubicBezTo>
                  <a:pt x="599" y="670"/>
                  <a:pt x="599" y="670"/>
                  <a:pt x="599" y="670"/>
                </a:cubicBezTo>
                <a:cubicBezTo>
                  <a:pt x="599" y="671"/>
                  <a:pt x="598" y="673"/>
                  <a:pt x="597" y="673"/>
                </a:cubicBezTo>
                <a:cubicBezTo>
                  <a:pt x="589" y="676"/>
                  <a:pt x="589" y="676"/>
                  <a:pt x="589" y="676"/>
                </a:cubicBezTo>
                <a:cubicBezTo>
                  <a:pt x="589" y="677"/>
                  <a:pt x="589" y="678"/>
                  <a:pt x="588" y="679"/>
                </a:cubicBezTo>
                <a:cubicBezTo>
                  <a:pt x="592" y="682"/>
                  <a:pt x="594" y="684"/>
                  <a:pt x="595" y="684"/>
                </a:cubicBezTo>
                <a:cubicBezTo>
                  <a:pt x="581" y="692"/>
                  <a:pt x="581" y="692"/>
                  <a:pt x="581" y="692"/>
                </a:cubicBezTo>
                <a:cubicBezTo>
                  <a:pt x="581" y="692"/>
                  <a:pt x="581" y="692"/>
                  <a:pt x="581" y="692"/>
                </a:cubicBezTo>
                <a:cubicBezTo>
                  <a:pt x="581" y="692"/>
                  <a:pt x="581" y="692"/>
                  <a:pt x="581" y="692"/>
                </a:cubicBezTo>
                <a:cubicBezTo>
                  <a:pt x="568" y="700"/>
                  <a:pt x="568" y="700"/>
                  <a:pt x="568" y="700"/>
                </a:cubicBezTo>
                <a:cubicBezTo>
                  <a:pt x="567" y="699"/>
                  <a:pt x="567" y="698"/>
                  <a:pt x="567" y="698"/>
                </a:cubicBezTo>
                <a:cubicBezTo>
                  <a:pt x="566" y="699"/>
                  <a:pt x="565" y="699"/>
                  <a:pt x="564" y="699"/>
                </a:cubicBezTo>
                <a:cubicBezTo>
                  <a:pt x="564" y="699"/>
                  <a:pt x="564" y="699"/>
                  <a:pt x="564" y="699"/>
                </a:cubicBezTo>
                <a:cubicBezTo>
                  <a:pt x="563" y="701"/>
                  <a:pt x="562" y="702"/>
                  <a:pt x="561" y="704"/>
                </a:cubicBezTo>
                <a:cubicBezTo>
                  <a:pt x="555" y="707"/>
                  <a:pt x="555" y="707"/>
                  <a:pt x="555" y="707"/>
                </a:cubicBezTo>
                <a:cubicBezTo>
                  <a:pt x="551" y="706"/>
                  <a:pt x="551" y="706"/>
                  <a:pt x="551" y="706"/>
                </a:cubicBezTo>
                <a:cubicBezTo>
                  <a:pt x="550" y="706"/>
                  <a:pt x="549" y="705"/>
                  <a:pt x="549" y="703"/>
                </a:cubicBezTo>
                <a:cubicBezTo>
                  <a:pt x="550" y="694"/>
                  <a:pt x="550" y="694"/>
                  <a:pt x="550" y="694"/>
                </a:cubicBezTo>
                <a:cubicBezTo>
                  <a:pt x="549" y="694"/>
                  <a:pt x="548" y="693"/>
                  <a:pt x="547" y="693"/>
                </a:cubicBezTo>
                <a:cubicBezTo>
                  <a:pt x="539" y="696"/>
                  <a:pt x="539" y="696"/>
                  <a:pt x="539" y="696"/>
                </a:cubicBezTo>
                <a:cubicBezTo>
                  <a:pt x="538" y="696"/>
                  <a:pt x="537" y="696"/>
                  <a:pt x="536" y="695"/>
                </a:cubicBezTo>
                <a:cubicBezTo>
                  <a:pt x="533" y="690"/>
                  <a:pt x="533" y="690"/>
                  <a:pt x="533" y="690"/>
                </a:cubicBezTo>
                <a:cubicBezTo>
                  <a:pt x="532" y="689"/>
                  <a:pt x="532" y="687"/>
                  <a:pt x="533" y="686"/>
                </a:cubicBezTo>
                <a:cubicBezTo>
                  <a:pt x="540" y="680"/>
                  <a:pt x="540" y="680"/>
                  <a:pt x="540" y="680"/>
                </a:cubicBezTo>
                <a:cubicBezTo>
                  <a:pt x="540" y="679"/>
                  <a:pt x="539" y="678"/>
                  <a:pt x="539" y="676"/>
                </a:cubicBezTo>
                <a:cubicBezTo>
                  <a:pt x="531" y="673"/>
                  <a:pt x="531" y="673"/>
                  <a:pt x="531" y="673"/>
                </a:cubicBezTo>
                <a:cubicBezTo>
                  <a:pt x="530" y="673"/>
                  <a:pt x="529" y="671"/>
                  <a:pt x="529" y="670"/>
                </a:cubicBezTo>
                <a:cubicBezTo>
                  <a:pt x="530" y="664"/>
                  <a:pt x="530" y="664"/>
                  <a:pt x="530" y="664"/>
                </a:cubicBezTo>
                <a:cubicBezTo>
                  <a:pt x="531" y="663"/>
                  <a:pt x="532" y="662"/>
                  <a:pt x="533" y="662"/>
                </a:cubicBezTo>
                <a:cubicBezTo>
                  <a:pt x="542" y="662"/>
                  <a:pt x="542" y="662"/>
                  <a:pt x="542" y="662"/>
                </a:cubicBezTo>
                <a:cubicBezTo>
                  <a:pt x="542" y="661"/>
                  <a:pt x="543" y="661"/>
                  <a:pt x="543" y="660"/>
                </a:cubicBezTo>
                <a:cubicBezTo>
                  <a:pt x="539" y="652"/>
                  <a:pt x="539" y="652"/>
                  <a:pt x="539" y="652"/>
                </a:cubicBezTo>
                <a:cubicBezTo>
                  <a:pt x="538" y="651"/>
                  <a:pt x="538" y="650"/>
                  <a:pt x="539" y="649"/>
                </a:cubicBezTo>
                <a:cubicBezTo>
                  <a:pt x="544" y="645"/>
                  <a:pt x="544" y="645"/>
                  <a:pt x="544" y="645"/>
                </a:cubicBezTo>
                <a:cubicBezTo>
                  <a:pt x="545" y="644"/>
                  <a:pt x="546" y="644"/>
                  <a:pt x="547" y="645"/>
                </a:cubicBezTo>
                <a:cubicBezTo>
                  <a:pt x="554" y="650"/>
                  <a:pt x="554" y="650"/>
                  <a:pt x="554" y="650"/>
                </a:cubicBezTo>
                <a:cubicBezTo>
                  <a:pt x="555" y="650"/>
                  <a:pt x="556" y="650"/>
                  <a:pt x="557" y="650"/>
                </a:cubicBezTo>
                <a:cubicBezTo>
                  <a:pt x="559" y="641"/>
                  <a:pt x="559" y="641"/>
                  <a:pt x="559" y="641"/>
                </a:cubicBezTo>
                <a:cubicBezTo>
                  <a:pt x="559" y="640"/>
                  <a:pt x="560" y="639"/>
                  <a:pt x="561" y="639"/>
                </a:cubicBezTo>
                <a:close/>
                <a:moveTo>
                  <a:pt x="564" y="660"/>
                </a:moveTo>
                <a:cubicBezTo>
                  <a:pt x="557" y="660"/>
                  <a:pt x="551" y="666"/>
                  <a:pt x="551" y="674"/>
                </a:cubicBezTo>
                <a:cubicBezTo>
                  <a:pt x="551" y="681"/>
                  <a:pt x="557" y="687"/>
                  <a:pt x="564" y="687"/>
                </a:cubicBezTo>
                <a:cubicBezTo>
                  <a:pt x="571" y="687"/>
                  <a:pt x="577" y="681"/>
                  <a:pt x="577" y="674"/>
                </a:cubicBezTo>
                <a:cubicBezTo>
                  <a:pt x="577" y="666"/>
                  <a:pt x="571" y="660"/>
                  <a:pt x="564" y="660"/>
                </a:cubicBezTo>
                <a:close/>
                <a:moveTo>
                  <a:pt x="336" y="566"/>
                </a:moveTo>
                <a:cubicBezTo>
                  <a:pt x="337" y="557"/>
                  <a:pt x="337" y="557"/>
                  <a:pt x="337" y="557"/>
                </a:cubicBezTo>
                <a:cubicBezTo>
                  <a:pt x="336" y="556"/>
                  <a:pt x="336" y="555"/>
                  <a:pt x="335" y="555"/>
                </a:cubicBezTo>
                <a:cubicBezTo>
                  <a:pt x="326" y="558"/>
                  <a:pt x="326" y="558"/>
                  <a:pt x="326" y="558"/>
                </a:cubicBezTo>
                <a:cubicBezTo>
                  <a:pt x="325" y="558"/>
                  <a:pt x="324" y="558"/>
                  <a:pt x="323" y="557"/>
                </a:cubicBezTo>
                <a:cubicBezTo>
                  <a:pt x="320" y="552"/>
                  <a:pt x="320" y="552"/>
                  <a:pt x="320" y="552"/>
                </a:cubicBezTo>
                <a:cubicBezTo>
                  <a:pt x="320" y="551"/>
                  <a:pt x="320" y="550"/>
                  <a:pt x="321" y="549"/>
                </a:cubicBezTo>
                <a:cubicBezTo>
                  <a:pt x="327" y="542"/>
                  <a:pt x="327" y="543"/>
                  <a:pt x="327" y="543"/>
                </a:cubicBezTo>
                <a:cubicBezTo>
                  <a:pt x="327" y="541"/>
                  <a:pt x="327" y="540"/>
                  <a:pt x="327" y="539"/>
                </a:cubicBezTo>
                <a:cubicBezTo>
                  <a:pt x="318" y="535"/>
                  <a:pt x="318" y="535"/>
                  <a:pt x="318" y="535"/>
                </a:cubicBezTo>
                <a:cubicBezTo>
                  <a:pt x="317" y="535"/>
                  <a:pt x="316" y="534"/>
                  <a:pt x="317" y="533"/>
                </a:cubicBezTo>
                <a:cubicBezTo>
                  <a:pt x="318" y="527"/>
                  <a:pt x="318" y="527"/>
                  <a:pt x="318" y="527"/>
                </a:cubicBezTo>
                <a:cubicBezTo>
                  <a:pt x="318" y="525"/>
                  <a:pt x="319" y="524"/>
                  <a:pt x="320" y="524"/>
                </a:cubicBezTo>
                <a:cubicBezTo>
                  <a:pt x="329" y="524"/>
                  <a:pt x="329" y="524"/>
                  <a:pt x="329" y="524"/>
                </a:cubicBezTo>
                <a:cubicBezTo>
                  <a:pt x="329" y="523"/>
                  <a:pt x="330" y="523"/>
                  <a:pt x="330" y="522"/>
                </a:cubicBezTo>
                <a:cubicBezTo>
                  <a:pt x="326" y="514"/>
                  <a:pt x="326" y="514"/>
                  <a:pt x="326" y="514"/>
                </a:cubicBezTo>
                <a:cubicBezTo>
                  <a:pt x="325" y="513"/>
                  <a:pt x="326" y="512"/>
                  <a:pt x="327" y="511"/>
                </a:cubicBezTo>
                <a:cubicBezTo>
                  <a:pt x="331" y="507"/>
                  <a:pt x="331" y="507"/>
                  <a:pt x="331" y="507"/>
                </a:cubicBezTo>
                <a:cubicBezTo>
                  <a:pt x="332" y="507"/>
                  <a:pt x="333" y="507"/>
                  <a:pt x="334" y="507"/>
                </a:cubicBezTo>
                <a:cubicBezTo>
                  <a:pt x="341" y="513"/>
                  <a:pt x="341" y="513"/>
                  <a:pt x="341" y="513"/>
                </a:cubicBezTo>
                <a:cubicBezTo>
                  <a:pt x="342" y="512"/>
                  <a:pt x="343" y="512"/>
                  <a:pt x="344" y="512"/>
                </a:cubicBezTo>
                <a:cubicBezTo>
                  <a:pt x="346" y="503"/>
                  <a:pt x="346" y="503"/>
                  <a:pt x="346" y="503"/>
                </a:cubicBezTo>
                <a:cubicBezTo>
                  <a:pt x="346" y="502"/>
                  <a:pt x="347" y="501"/>
                  <a:pt x="348" y="501"/>
                </a:cubicBezTo>
                <a:cubicBezTo>
                  <a:pt x="354" y="501"/>
                  <a:pt x="354" y="501"/>
                  <a:pt x="354" y="501"/>
                </a:cubicBezTo>
                <a:cubicBezTo>
                  <a:pt x="355" y="501"/>
                  <a:pt x="357" y="502"/>
                  <a:pt x="357" y="503"/>
                </a:cubicBezTo>
                <a:cubicBezTo>
                  <a:pt x="358" y="512"/>
                  <a:pt x="358" y="512"/>
                  <a:pt x="358" y="512"/>
                </a:cubicBezTo>
                <a:cubicBezTo>
                  <a:pt x="359" y="512"/>
                  <a:pt x="360" y="512"/>
                  <a:pt x="361" y="513"/>
                </a:cubicBezTo>
                <a:cubicBezTo>
                  <a:pt x="368" y="507"/>
                  <a:pt x="368" y="507"/>
                  <a:pt x="368" y="507"/>
                </a:cubicBezTo>
                <a:cubicBezTo>
                  <a:pt x="369" y="507"/>
                  <a:pt x="370" y="507"/>
                  <a:pt x="371" y="507"/>
                </a:cubicBezTo>
                <a:cubicBezTo>
                  <a:pt x="376" y="511"/>
                  <a:pt x="376" y="511"/>
                  <a:pt x="376" y="511"/>
                </a:cubicBezTo>
                <a:cubicBezTo>
                  <a:pt x="377" y="512"/>
                  <a:pt x="377" y="513"/>
                  <a:pt x="376" y="514"/>
                </a:cubicBezTo>
                <a:cubicBezTo>
                  <a:pt x="372" y="522"/>
                  <a:pt x="372" y="522"/>
                  <a:pt x="372" y="522"/>
                </a:cubicBezTo>
                <a:cubicBezTo>
                  <a:pt x="373" y="523"/>
                  <a:pt x="373" y="523"/>
                  <a:pt x="373" y="524"/>
                </a:cubicBezTo>
                <a:cubicBezTo>
                  <a:pt x="383" y="524"/>
                  <a:pt x="383" y="524"/>
                  <a:pt x="383" y="524"/>
                </a:cubicBezTo>
                <a:cubicBezTo>
                  <a:pt x="384" y="524"/>
                  <a:pt x="384" y="525"/>
                  <a:pt x="385" y="527"/>
                </a:cubicBezTo>
                <a:cubicBezTo>
                  <a:pt x="386" y="532"/>
                  <a:pt x="386" y="532"/>
                  <a:pt x="386" y="532"/>
                </a:cubicBezTo>
                <a:cubicBezTo>
                  <a:pt x="386" y="534"/>
                  <a:pt x="385" y="535"/>
                  <a:pt x="384" y="535"/>
                </a:cubicBezTo>
                <a:cubicBezTo>
                  <a:pt x="376" y="539"/>
                  <a:pt x="376" y="539"/>
                  <a:pt x="376" y="539"/>
                </a:cubicBezTo>
                <a:cubicBezTo>
                  <a:pt x="376" y="539"/>
                  <a:pt x="376" y="540"/>
                  <a:pt x="376" y="541"/>
                </a:cubicBezTo>
                <a:cubicBezTo>
                  <a:pt x="383" y="547"/>
                  <a:pt x="383" y="547"/>
                  <a:pt x="383" y="547"/>
                </a:cubicBezTo>
                <a:cubicBezTo>
                  <a:pt x="383" y="548"/>
                  <a:pt x="384" y="549"/>
                  <a:pt x="383" y="550"/>
                </a:cubicBezTo>
                <a:cubicBezTo>
                  <a:pt x="380" y="555"/>
                  <a:pt x="380" y="555"/>
                  <a:pt x="380" y="555"/>
                </a:cubicBezTo>
                <a:cubicBezTo>
                  <a:pt x="380" y="556"/>
                  <a:pt x="378" y="557"/>
                  <a:pt x="377" y="557"/>
                </a:cubicBezTo>
                <a:cubicBezTo>
                  <a:pt x="369" y="554"/>
                  <a:pt x="369" y="554"/>
                  <a:pt x="369" y="554"/>
                </a:cubicBezTo>
                <a:cubicBezTo>
                  <a:pt x="368" y="554"/>
                  <a:pt x="368" y="555"/>
                  <a:pt x="367" y="555"/>
                </a:cubicBezTo>
                <a:cubicBezTo>
                  <a:pt x="369" y="564"/>
                  <a:pt x="369" y="564"/>
                  <a:pt x="369" y="564"/>
                </a:cubicBezTo>
                <a:cubicBezTo>
                  <a:pt x="369" y="565"/>
                  <a:pt x="369" y="566"/>
                  <a:pt x="368" y="566"/>
                </a:cubicBezTo>
                <a:cubicBezTo>
                  <a:pt x="362" y="569"/>
                  <a:pt x="362" y="569"/>
                  <a:pt x="362" y="569"/>
                </a:cubicBezTo>
                <a:cubicBezTo>
                  <a:pt x="361" y="570"/>
                  <a:pt x="360" y="569"/>
                  <a:pt x="359" y="568"/>
                </a:cubicBezTo>
                <a:cubicBezTo>
                  <a:pt x="354" y="561"/>
                  <a:pt x="354" y="561"/>
                  <a:pt x="354" y="561"/>
                </a:cubicBezTo>
                <a:cubicBezTo>
                  <a:pt x="353" y="561"/>
                  <a:pt x="352" y="561"/>
                  <a:pt x="351" y="561"/>
                </a:cubicBezTo>
                <a:cubicBezTo>
                  <a:pt x="351" y="561"/>
                  <a:pt x="351" y="561"/>
                  <a:pt x="351" y="561"/>
                </a:cubicBezTo>
                <a:cubicBezTo>
                  <a:pt x="347" y="569"/>
                  <a:pt x="347" y="569"/>
                  <a:pt x="347" y="569"/>
                </a:cubicBezTo>
                <a:cubicBezTo>
                  <a:pt x="346" y="570"/>
                  <a:pt x="345" y="570"/>
                  <a:pt x="344" y="570"/>
                </a:cubicBezTo>
                <a:cubicBezTo>
                  <a:pt x="338" y="568"/>
                  <a:pt x="338" y="568"/>
                  <a:pt x="338" y="568"/>
                </a:cubicBezTo>
                <a:cubicBezTo>
                  <a:pt x="337" y="568"/>
                  <a:pt x="336" y="567"/>
                  <a:pt x="336" y="566"/>
                </a:cubicBezTo>
                <a:close/>
                <a:moveTo>
                  <a:pt x="338" y="536"/>
                </a:moveTo>
                <a:cubicBezTo>
                  <a:pt x="338" y="543"/>
                  <a:pt x="344" y="549"/>
                  <a:pt x="351" y="549"/>
                </a:cubicBezTo>
                <a:cubicBezTo>
                  <a:pt x="358" y="549"/>
                  <a:pt x="365" y="543"/>
                  <a:pt x="365" y="536"/>
                </a:cubicBezTo>
                <a:cubicBezTo>
                  <a:pt x="365" y="528"/>
                  <a:pt x="358" y="523"/>
                  <a:pt x="351" y="523"/>
                </a:cubicBezTo>
                <a:cubicBezTo>
                  <a:pt x="344" y="523"/>
                  <a:pt x="338" y="528"/>
                  <a:pt x="338" y="536"/>
                </a:cubicBezTo>
                <a:close/>
                <a:moveTo>
                  <a:pt x="493" y="679"/>
                </a:moveTo>
                <a:cubicBezTo>
                  <a:pt x="496" y="679"/>
                  <a:pt x="499" y="677"/>
                  <a:pt x="499" y="674"/>
                </a:cubicBezTo>
                <a:cubicBezTo>
                  <a:pt x="499" y="670"/>
                  <a:pt x="496" y="668"/>
                  <a:pt x="493" y="668"/>
                </a:cubicBezTo>
                <a:cubicBezTo>
                  <a:pt x="490" y="668"/>
                  <a:pt x="487" y="670"/>
                  <a:pt x="487" y="674"/>
                </a:cubicBezTo>
                <a:cubicBezTo>
                  <a:pt x="487" y="677"/>
                  <a:pt x="490" y="679"/>
                  <a:pt x="493" y="679"/>
                </a:cubicBezTo>
                <a:close/>
                <a:moveTo>
                  <a:pt x="535" y="718"/>
                </a:moveTo>
                <a:cubicBezTo>
                  <a:pt x="535" y="718"/>
                  <a:pt x="535" y="718"/>
                  <a:pt x="533" y="710"/>
                </a:cubicBezTo>
                <a:cubicBezTo>
                  <a:pt x="533" y="709"/>
                  <a:pt x="532" y="708"/>
                  <a:pt x="531" y="708"/>
                </a:cubicBezTo>
                <a:cubicBezTo>
                  <a:pt x="531" y="708"/>
                  <a:pt x="531" y="708"/>
                  <a:pt x="525" y="708"/>
                </a:cubicBezTo>
                <a:cubicBezTo>
                  <a:pt x="524" y="708"/>
                  <a:pt x="523" y="709"/>
                  <a:pt x="523" y="710"/>
                </a:cubicBezTo>
                <a:cubicBezTo>
                  <a:pt x="523" y="710"/>
                  <a:pt x="523" y="710"/>
                  <a:pt x="521" y="718"/>
                </a:cubicBezTo>
                <a:cubicBezTo>
                  <a:pt x="520" y="719"/>
                  <a:pt x="519" y="719"/>
                  <a:pt x="518" y="719"/>
                </a:cubicBezTo>
                <a:cubicBezTo>
                  <a:pt x="518" y="719"/>
                  <a:pt x="518" y="719"/>
                  <a:pt x="511" y="714"/>
                </a:cubicBezTo>
                <a:cubicBezTo>
                  <a:pt x="510" y="713"/>
                  <a:pt x="509" y="713"/>
                  <a:pt x="508" y="714"/>
                </a:cubicBezTo>
                <a:cubicBezTo>
                  <a:pt x="508" y="714"/>
                  <a:pt x="508" y="714"/>
                  <a:pt x="503" y="718"/>
                </a:cubicBezTo>
                <a:cubicBezTo>
                  <a:pt x="502" y="719"/>
                  <a:pt x="502" y="720"/>
                  <a:pt x="503" y="721"/>
                </a:cubicBezTo>
                <a:cubicBezTo>
                  <a:pt x="503" y="721"/>
                  <a:pt x="503" y="721"/>
                  <a:pt x="507" y="729"/>
                </a:cubicBezTo>
                <a:cubicBezTo>
                  <a:pt x="507" y="730"/>
                  <a:pt x="506" y="730"/>
                  <a:pt x="506" y="731"/>
                </a:cubicBezTo>
                <a:cubicBezTo>
                  <a:pt x="506" y="731"/>
                  <a:pt x="506" y="731"/>
                  <a:pt x="497" y="731"/>
                </a:cubicBezTo>
                <a:cubicBezTo>
                  <a:pt x="496" y="731"/>
                  <a:pt x="495" y="732"/>
                  <a:pt x="494" y="733"/>
                </a:cubicBezTo>
                <a:cubicBezTo>
                  <a:pt x="494" y="733"/>
                  <a:pt x="494" y="733"/>
                  <a:pt x="493" y="739"/>
                </a:cubicBezTo>
                <a:cubicBezTo>
                  <a:pt x="493" y="740"/>
                  <a:pt x="494" y="742"/>
                  <a:pt x="495" y="742"/>
                </a:cubicBezTo>
                <a:cubicBezTo>
                  <a:pt x="495" y="742"/>
                  <a:pt x="495" y="742"/>
                  <a:pt x="495" y="742"/>
                </a:cubicBezTo>
                <a:cubicBezTo>
                  <a:pt x="535" y="718"/>
                  <a:pt x="535" y="718"/>
                  <a:pt x="535" y="718"/>
                </a:cubicBezTo>
                <a:cubicBezTo>
                  <a:pt x="535" y="718"/>
                  <a:pt x="535" y="718"/>
                  <a:pt x="535" y="718"/>
                </a:cubicBezTo>
                <a:close/>
                <a:moveTo>
                  <a:pt x="639" y="593"/>
                </a:moveTo>
                <a:cubicBezTo>
                  <a:pt x="637" y="593"/>
                  <a:pt x="636" y="594"/>
                  <a:pt x="636" y="595"/>
                </a:cubicBezTo>
                <a:cubicBezTo>
                  <a:pt x="636" y="595"/>
                  <a:pt x="636" y="595"/>
                  <a:pt x="635" y="602"/>
                </a:cubicBezTo>
                <a:cubicBezTo>
                  <a:pt x="635" y="602"/>
                  <a:pt x="636" y="604"/>
                  <a:pt x="636" y="604"/>
                </a:cubicBezTo>
                <a:cubicBezTo>
                  <a:pt x="636" y="604"/>
                  <a:pt x="636" y="604"/>
                  <a:pt x="645" y="607"/>
                </a:cubicBezTo>
                <a:cubicBezTo>
                  <a:pt x="645" y="609"/>
                  <a:pt x="645" y="610"/>
                  <a:pt x="646" y="611"/>
                </a:cubicBezTo>
                <a:cubicBezTo>
                  <a:pt x="646" y="611"/>
                  <a:pt x="646" y="611"/>
                  <a:pt x="639" y="618"/>
                </a:cubicBezTo>
                <a:cubicBezTo>
                  <a:pt x="638" y="618"/>
                  <a:pt x="638" y="620"/>
                  <a:pt x="639" y="621"/>
                </a:cubicBezTo>
                <a:cubicBezTo>
                  <a:pt x="639" y="621"/>
                  <a:pt x="639" y="621"/>
                  <a:pt x="642" y="626"/>
                </a:cubicBezTo>
                <a:cubicBezTo>
                  <a:pt x="643" y="627"/>
                  <a:pt x="644" y="627"/>
                  <a:pt x="645" y="627"/>
                </a:cubicBezTo>
                <a:cubicBezTo>
                  <a:pt x="645" y="627"/>
                  <a:pt x="645" y="627"/>
                  <a:pt x="649" y="625"/>
                </a:cubicBezTo>
                <a:cubicBezTo>
                  <a:pt x="649" y="577"/>
                  <a:pt x="649" y="577"/>
                  <a:pt x="649" y="577"/>
                </a:cubicBezTo>
                <a:cubicBezTo>
                  <a:pt x="649" y="577"/>
                  <a:pt x="647" y="578"/>
                  <a:pt x="645" y="580"/>
                </a:cubicBezTo>
                <a:cubicBezTo>
                  <a:pt x="644" y="581"/>
                  <a:pt x="644" y="582"/>
                  <a:pt x="644" y="583"/>
                </a:cubicBezTo>
                <a:cubicBezTo>
                  <a:pt x="644" y="583"/>
                  <a:pt x="644" y="583"/>
                  <a:pt x="649" y="591"/>
                </a:cubicBezTo>
                <a:cubicBezTo>
                  <a:pt x="648" y="592"/>
                  <a:pt x="648" y="592"/>
                  <a:pt x="647" y="593"/>
                </a:cubicBezTo>
                <a:cubicBezTo>
                  <a:pt x="647" y="593"/>
                  <a:pt x="647" y="593"/>
                  <a:pt x="639" y="593"/>
                </a:cubicBezTo>
                <a:close/>
                <a:moveTo>
                  <a:pt x="577" y="593"/>
                </a:moveTo>
                <a:cubicBezTo>
                  <a:pt x="577" y="592"/>
                  <a:pt x="577" y="592"/>
                  <a:pt x="578" y="591"/>
                </a:cubicBezTo>
                <a:cubicBezTo>
                  <a:pt x="573" y="583"/>
                  <a:pt x="573" y="583"/>
                  <a:pt x="573" y="583"/>
                </a:cubicBezTo>
                <a:cubicBezTo>
                  <a:pt x="573" y="582"/>
                  <a:pt x="573" y="581"/>
                  <a:pt x="574" y="580"/>
                </a:cubicBezTo>
                <a:cubicBezTo>
                  <a:pt x="579" y="576"/>
                  <a:pt x="579" y="576"/>
                  <a:pt x="579" y="576"/>
                </a:cubicBezTo>
                <a:cubicBezTo>
                  <a:pt x="580" y="575"/>
                  <a:pt x="581" y="575"/>
                  <a:pt x="582" y="576"/>
                </a:cubicBezTo>
                <a:cubicBezTo>
                  <a:pt x="589" y="582"/>
                  <a:pt x="589" y="582"/>
                  <a:pt x="589" y="582"/>
                </a:cubicBezTo>
                <a:cubicBezTo>
                  <a:pt x="590" y="581"/>
                  <a:pt x="591" y="581"/>
                  <a:pt x="592" y="581"/>
                </a:cubicBezTo>
                <a:cubicBezTo>
                  <a:pt x="593" y="572"/>
                  <a:pt x="593" y="572"/>
                  <a:pt x="593" y="572"/>
                </a:cubicBezTo>
                <a:cubicBezTo>
                  <a:pt x="594" y="571"/>
                  <a:pt x="595" y="570"/>
                  <a:pt x="596" y="570"/>
                </a:cubicBezTo>
                <a:cubicBezTo>
                  <a:pt x="602" y="570"/>
                  <a:pt x="602" y="570"/>
                  <a:pt x="602" y="570"/>
                </a:cubicBezTo>
                <a:cubicBezTo>
                  <a:pt x="603" y="570"/>
                  <a:pt x="604" y="571"/>
                  <a:pt x="604" y="572"/>
                </a:cubicBezTo>
                <a:cubicBezTo>
                  <a:pt x="606" y="581"/>
                  <a:pt x="606" y="581"/>
                  <a:pt x="606" y="581"/>
                </a:cubicBezTo>
                <a:cubicBezTo>
                  <a:pt x="607" y="581"/>
                  <a:pt x="608" y="581"/>
                  <a:pt x="609" y="582"/>
                </a:cubicBezTo>
                <a:cubicBezTo>
                  <a:pt x="616" y="576"/>
                  <a:pt x="616" y="576"/>
                  <a:pt x="616" y="576"/>
                </a:cubicBezTo>
                <a:cubicBezTo>
                  <a:pt x="616" y="575"/>
                  <a:pt x="618" y="575"/>
                  <a:pt x="619" y="576"/>
                </a:cubicBezTo>
                <a:cubicBezTo>
                  <a:pt x="623" y="580"/>
                  <a:pt x="623" y="580"/>
                  <a:pt x="623" y="580"/>
                </a:cubicBezTo>
                <a:cubicBezTo>
                  <a:pt x="624" y="581"/>
                  <a:pt x="625" y="582"/>
                  <a:pt x="624" y="583"/>
                </a:cubicBezTo>
                <a:cubicBezTo>
                  <a:pt x="620" y="591"/>
                  <a:pt x="620" y="591"/>
                  <a:pt x="620" y="591"/>
                </a:cubicBezTo>
                <a:cubicBezTo>
                  <a:pt x="620" y="592"/>
                  <a:pt x="621" y="592"/>
                  <a:pt x="621" y="593"/>
                </a:cubicBezTo>
                <a:cubicBezTo>
                  <a:pt x="630" y="593"/>
                  <a:pt x="630" y="593"/>
                  <a:pt x="630" y="593"/>
                </a:cubicBezTo>
                <a:cubicBezTo>
                  <a:pt x="631" y="593"/>
                  <a:pt x="632" y="594"/>
                  <a:pt x="632" y="595"/>
                </a:cubicBezTo>
                <a:cubicBezTo>
                  <a:pt x="634" y="601"/>
                  <a:pt x="634" y="601"/>
                  <a:pt x="634" y="601"/>
                </a:cubicBezTo>
                <a:cubicBezTo>
                  <a:pt x="634" y="602"/>
                  <a:pt x="633" y="604"/>
                  <a:pt x="632" y="604"/>
                </a:cubicBezTo>
                <a:cubicBezTo>
                  <a:pt x="624" y="607"/>
                  <a:pt x="624" y="607"/>
                  <a:pt x="624" y="607"/>
                </a:cubicBezTo>
                <a:cubicBezTo>
                  <a:pt x="623" y="608"/>
                  <a:pt x="623" y="609"/>
                  <a:pt x="623" y="610"/>
                </a:cubicBezTo>
                <a:cubicBezTo>
                  <a:pt x="630" y="616"/>
                  <a:pt x="630" y="616"/>
                  <a:pt x="630" y="616"/>
                </a:cubicBezTo>
                <a:cubicBezTo>
                  <a:pt x="631" y="617"/>
                  <a:pt x="631" y="618"/>
                  <a:pt x="631" y="619"/>
                </a:cubicBezTo>
                <a:cubicBezTo>
                  <a:pt x="628" y="624"/>
                  <a:pt x="628" y="624"/>
                  <a:pt x="628" y="624"/>
                </a:cubicBezTo>
                <a:cubicBezTo>
                  <a:pt x="627" y="625"/>
                  <a:pt x="626" y="626"/>
                  <a:pt x="625" y="626"/>
                </a:cubicBezTo>
                <a:cubicBezTo>
                  <a:pt x="616" y="623"/>
                  <a:pt x="616" y="623"/>
                  <a:pt x="616" y="623"/>
                </a:cubicBezTo>
                <a:cubicBezTo>
                  <a:pt x="616" y="623"/>
                  <a:pt x="615" y="623"/>
                  <a:pt x="615" y="624"/>
                </a:cubicBezTo>
                <a:cubicBezTo>
                  <a:pt x="617" y="633"/>
                  <a:pt x="617" y="633"/>
                  <a:pt x="617" y="633"/>
                </a:cubicBezTo>
                <a:cubicBezTo>
                  <a:pt x="617" y="634"/>
                  <a:pt x="616" y="635"/>
                  <a:pt x="615" y="635"/>
                </a:cubicBezTo>
                <a:cubicBezTo>
                  <a:pt x="610" y="638"/>
                  <a:pt x="610" y="638"/>
                  <a:pt x="610" y="638"/>
                </a:cubicBezTo>
                <a:cubicBezTo>
                  <a:pt x="609" y="638"/>
                  <a:pt x="608" y="638"/>
                  <a:pt x="607" y="637"/>
                </a:cubicBezTo>
                <a:cubicBezTo>
                  <a:pt x="602" y="630"/>
                  <a:pt x="602" y="630"/>
                  <a:pt x="602" y="630"/>
                </a:cubicBezTo>
                <a:cubicBezTo>
                  <a:pt x="601" y="630"/>
                  <a:pt x="600" y="630"/>
                  <a:pt x="599" y="630"/>
                </a:cubicBezTo>
                <a:cubicBezTo>
                  <a:pt x="599" y="630"/>
                  <a:pt x="599" y="630"/>
                  <a:pt x="599" y="630"/>
                </a:cubicBezTo>
                <a:cubicBezTo>
                  <a:pt x="594" y="638"/>
                  <a:pt x="594" y="638"/>
                  <a:pt x="594" y="638"/>
                </a:cubicBezTo>
                <a:cubicBezTo>
                  <a:pt x="594" y="639"/>
                  <a:pt x="593" y="639"/>
                  <a:pt x="592" y="639"/>
                </a:cubicBezTo>
                <a:cubicBezTo>
                  <a:pt x="585" y="637"/>
                  <a:pt x="585" y="637"/>
                  <a:pt x="585" y="637"/>
                </a:cubicBezTo>
                <a:cubicBezTo>
                  <a:pt x="585" y="637"/>
                  <a:pt x="584" y="636"/>
                  <a:pt x="584" y="634"/>
                </a:cubicBezTo>
                <a:cubicBezTo>
                  <a:pt x="585" y="626"/>
                  <a:pt x="585" y="626"/>
                  <a:pt x="585" y="626"/>
                </a:cubicBezTo>
                <a:cubicBezTo>
                  <a:pt x="584" y="625"/>
                  <a:pt x="583" y="624"/>
                  <a:pt x="582" y="624"/>
                </a:cubicBezTo>
                <a:cubicBezTo>
                  <a:pt x="574" y="627"/>
                  <a:pt x="574" y="627"/>
                  <a:pt x="574" y="627"/>
                </a:cubicBezTo>
                <a:cubicBezTo>
                  <a:pt x="573" y="627"/>
                  <a:pt x="572" y="627"/>
                  <a:pt x="571" y="626"/>
                </a:cubicBezTo>
                <a:cubicBezTo>
                  <a:pt x="568" y="621"/>
                  <a:pt x="568" y="621"/>
                  <a:pt x="568" y="621"/>
                </a:cubicBezTo>
                <a:cubicBezTo>
                  <a:pt x="567" y="620"/>
                  <a:pt x="567" y="618"/>
                  <a:pt x="568" y="618"/>
                </a:cubicBezTo>
                <a:cubicBezTo>
                  <a:pt x="575" y="611"/>
                  <a:pt x="575" y="611"/>
                  <a:pt x="575" y="611"/>
                </a:cubicBezTo>
                <a:cubicBezTo>
                  <a:pt x="574" y="610"/>
                  <a:pt x="574" y="609"/>
                  <a:pt x="574" y="607"/>
                </a:cubicBezTo>
                <a:cubicBezTo>
                  <a:pt x="566" y="604"/>
                  <a:pt x="566" y="604"/>
                  <a:pt x="566" y="604"/>
                </a:cubicBezTo>
                <a:cubicBezTo>
                  <a:pt x="565" y="604"/>
                  <a:pt x="564" y="602"/>
                  <a:pt x="564" y="602"/>
                </a:cubicBezTo>
                <a:cubicBezTo>
                  <a:pt x="565" y="595"/>
                  <a:pt x="565" y="595"/>
                  <a:pt x="565" y="595"/>
                </a:cubicBezTo>
                <a:cubicBezTo>
                  <a:pt x="566" y="594"/>
                  <a:pt x="566" y="593"/>
                  <a:pt x="568" y="593"/>
                </a:cubicBezTo>
                <a:cubicBezTo>
                  <a:pt x="577" y="593"/>
                  <a:pt x="577" y="593"/>
                  <a:pt x="577" y="593"/>
                </a:cubicBezTo>
                <a:close/>
                <a:moveTo>
                  <a:pt x="585" y="605"/>
                </a:moveTo>
                <a:cubicBezTo>
                  <a:pt x="585" y="612"/>
                  <a:pt x="592" y="618"/>
                  <a:pt x="599" y="618"/>
                </a:cubicBezTo>
                <a:cubicBezTo>
                  <a:pt x="606" y="618"/>
                  <a:pt x="612" y="612"/>
                  <a:pt x="612" y="605"/>
                </a:cubicBezTo>
                <a:cubicBezTo>
                  <a:pt x="612" y="597"/>
                  <a:pt x="606" y="591"/>
                  <a:pt x="599" y="591"/>
                </a:cubicBezTo>
                <a:cubicBezTo>
                  <a:pt x="592" y="591"/>
                  <a:pt x="585" y="597"/>
                  <a:pt x="585" y="605"/>
                </a:cubicBezTo>
                <a:close/>
                <a:moveTo>
                  <a:pt x="371" y="634"/>
                </a:moveTo>
                <a:cubicBezTo>
                  <a:pt x="372" y="626"/>
                  <a:pt x="372" y="626"/>
                  <a:pt x="372" y="626"/>
                </a:cubicBezTo>
                <a:cubicBezTo>
                  <a:pt x="371" y="625"/>
                  <a:pt x="371" y="624"/>
                  <a:pt x="370" y="624"/>
                </a:cubicBezTo>
                <a:cubicBezTo>
                  <a:pt x="361" y="627"/>
                  <a:pt x="361" y="627"/>
                  <a:pt x="361" y="627"/>
                </a:cubicBezTo>
                <a:cubicBezTo>
                  <a:pt x="360" y="627"/>
                  <a:pt x="359" y="627"/>
                  <a:pt x="358" y="626"/>
                </a:cubicBezTo>
                <a:cubicBezTo>
                  <a:pt x="355" y="621"/>
                  <a:pt x="355" y="621"/>
                  <a:pt x="355" y="621"/>
                </a:cubicBezTo>
                <a:cubicBezTo>
                  <a:pt x="355" y="620"/>
                  <a:pt x="355" y="618"/>
                  <a:pt x="356" y="618"/>
                </a:cubicBezTo>
                <a:cubicBezTo>
                  <a:pt x="362" y="611"/>
                  <a:pt x="362" y="611"/>
                  <a:pt x="362" y="611"/>
                </a:cubicBezTo>
                <a:cubicBezTo>
                  <a:pt x="362" y="610"/>
                  <a:pt x="361" y="609"/>
                  <a:pt x="361" y="607"/>
                </a:cubicBezTo>
                <a:cubicBezTo>
                  <a:pt x="353" y="604"/>
                  <a:pt x="353" y="604"/>
                  <a:pt x="353" y="604"/>
                </a:cubicBezTo>
                <a:cubicBezTo>
                  <a:pt x="352" y="604"/>
                  <a:pt x="351" y="602"/>
                  <a:pt x="352" y="602"/>
                </a:cubicBezTo>
                <a:cubicBezTo>
                  <a:pt x="353" y="595"/>
                  <a:pt x="353" y="595"/>
                  <a:pt x="353" y="595"/>
                </a:cubicBezTo>
                <a:cubicBezTo>
                  <a:pt x="353" y="594"/>
                  <a:pt x="354" y="593"/>
                  <a:pt x="355" y="593"/>
                </a:cubicBezTo>
                <a:cubicBezTo>
                  <a:pt x="364" y="593"/>
                  <a:pt x="364" y="593"/>
                  <a:pt x="364" y="593"/>
                </a:cubicBezTo>
                <a:cubicBezTo>
                  <a:pt x="364" y="592"/>
                  <a:pt x="365" y="592"/>
                  <a:pt x="365" y="591"/>
                </a:cubicBezTo>
                <a:cubicBezTo>
                  <a:pt x="361" y="583"/>
                  <a:pt x="361" y="583"/>
                  <a:pt x="361" y="583"/>
                </a:cubicBezTo>
                <a:cubicBezTo>
                  <a:pt x="360" y="582"/>
                  <a:pt x="361" y="581"/>
                  <a:pt x="361" y="580"/>
                </a:cubicBezTo>
                <a:cubicBezTo>
                  <a:pt x="366" y="576"/>
                  <a:pt x="366" y="576"/>
                  <a:pt x="366" y="576"/>
                </a:cubicBezTo>
                <a:cubicBezTo>
                  <a:pt x="367" y="575"/>
                  <a:pt x="368" y="575"/>
                  <a:pt x="369" y="576"/>
                </a:cubicBezTo>
                <a:cubicBezTo>
                  <a:pt x="376" y="582"/>
                  <a:pt x="376" y="582"/>
                  <a:pt x="376" y="582"/>
                </a:cubicBezTo>
                <a:cubicBezTo>
                  <a:pt x="377" y="581"/>
                  <a:pt x="378" y="581"/>
                  <a:pt x="379" y="581"/>
                </a:cubicBezTo>
                <a:cubicBezTo>
                  <a:pt x="381" y="572"/>
                  <a:pt x="381" y="572"/>
                  <a:pt x="381" y="572"/>
                </a:cubicBezTo>
                <a:cubicBezTo>
                  <a:pt x="381" y="571"/>
                  <a:pt x="382" y="570"/>
                  <a:pt x="383" y="570"/>
                </a:cubicBezTo>
                <a:cubicBezTo>
                  <a:pt x="389" y="570"/>
                  <a:pt x="389" y="570"/>
                  <a:pt x="389" y="570"/>
                </a:cubicBezTo>
                <a:cubicBezTo>
                  <a:pt x="390" y="570"/>
                  <a:pt x="391" y="571"/>
                  <a:pt x="391" y="572"/>
                </a:cubicBezTo>
                <a:cubicBezTo>
                  <a:pt x="393" y="581"/>
                  <a:pt x="393" y="581"/>
                  <a:pt x="393" y="581"/>
                </a:cubicBezTo>
                <a:cubicBezTo>
                  <a:pt x="394" y="581"/>
                  <a:pt x="395" y="581"/>
                  <a:pt x="396" y="582"/>
                </a:cubicBezTo>
                <a:cubicBezTo>
                  <a:pt x="403" y="576"/>
                  <a:pt x="403" y="576"/>
                  <a:pt x="403" y="576"/>
                </a:cubicBezTo>
                <a:cubicBezTo>
                  <a:pt x="404" y="575"/>
                  <a:pt x="405" y="575"/>
                  <a:pt x="406" y="576"/>
                </a:cubicBezTo>
                <a:cubicBezTo>
                  <a:pt x="411" y="580"/>
                  <a:pt x="411" y="580"/>
                  <a:pt x="411" y="580"/>
                </a:cubicBezTo>
                <a:cubicBezTo>
                  <a:pt x="412" y="581"/>
                  <a:pt x="412" y="582"/>
                  <a:pt x="411" y="583"/>
                </a:cubicBezTo>
                <a:cubicBezTo>
                  <a:pt x="407" y="591"/>
                  <a:pt x="407" y="591"/>
                  <a:pt x="407" y="591"/>
                </a:cubicBezTo>
                <a:cubicBezTo>
                  <a:pt x="407" y="592"/>
                  <a:pt x="408" y="592"/>
                  <a:pt x="408" y="593"/>
                </a:cubicBezTo>
                <a:cubicBezTo>
                  <a:pt x="418" y="593"/>
                  <a:pt x="418" y="593"/>
                  <a:pt x="418" y="593"/>
                </a:cubicBezTo>
                <a:cubicBezTo>
                  <a:pt x="418" y="593"/>
                  <a:pt x="419" y="594"/>
                  <a:pt x="420" y="595"/>
                </a:cubicBezTo>
                <a:cubicBezTo>
                  <a:pt x="421" y="601"/>
                  <a:pt x="421" y="601"/>
                  <a:pt x="421" y="601"/>
                </a:cubicBezTo>
                <a:cubicBezTo>
                  <a:pt x="421" y="602"/>
                  <a:pt x="420" y="604"/>
                  <a:pt x="419" y="604"/>
                </a:cubicBezTo>
                <a:cubicBezTo>
                  <a:pt x="411" y="607"/>
                  <a:pt x="411" y="607"/>
                  <a:pt x="411" y="607"/>
                </a:cubicBezTo>
                <a:cubicBezTo>
                  <a:pt x="411" y="608"/>
                  <a:pt x="411" y="609"/>
                  <a:pt x="410" y="610"/>
                </a:cubicBezTo>
                <a:cubicBezTo>
                  <a:pt x="418" y="616"/>
                  <a:pt x="418" y="616"/>
                  <a:pt x="418" y="616"/>
                </a:cubicBezTo>
                <a:cubicBezTo>
                  <a:pt x="418" y="617"/>
                  <a:pt x="418" y="618"/>
                  <a:pt x="418" y="619"/>
                </a:cubicBezTo>
                <a:cubicBezTo>
                  <a:pt x="415" y="624"/>
                  <a:pt x="415" y="624"/>
                  <a:pt x="415" y="624"/>
                </a:cubicBezTo>
                <a:cubicBezTo>
                  <a:pt x="414" y="625"/>
                  <a:pt x="413" y="626"/>
                  <a:pt x="412" y="626"/>
                </a:cubicBezTo>
                <a:cubicBezTo>
                  <a:pt x="403" y="623"/>
                  <a:pt x="403" y="623"/>
                  <a:pt x="403" y="623"/>
                </a:cubicBezTo>
                <a:cubicBezTo>
                  <a:pt x="403" y="623"/>
                  <a:pt x="403" y="623"/>
                  <a:pt x="402" y="624"/>
                </a:cubicBezTo>
                <a:cubicBezTo>
                  <a:pt x="404" y="633"/>
                  <a:pt x="404" y="633"/>
                  <a:pt x="404" y="633"/>
                </a:cubicBezTo>
                <a:cubicBezTo>
                  <a:pt x="404" y="634"/>
                  <a:pt x="404" y="635"/>
                  <a:pt x="403" y="635"/>
                </a:cubicBezTo>
                <a:cubicBezTo>
                  <a:pt x="397" y="638"/>
                  <a:pt x="397" y="638"/>
                  <a:pt x="397" y="638"/>
                </a:cubicBezTo>
                <a:cubicBezTo>
                  <a:pt x="396" y="638"/>
                  <a:pt x="395" y="638"/>
                  <a:pt x="394" y="637"/>
                </a:cubicBezTo>
                <a:cubicBezTo>
                  <a:pt x="389" y="630"/>
                  <a:pt x="389" y="630"/>
                  <a:pt x="389" y="630"/>
                </a:cubicBezTo>
                <a:cubicBezTo>
                  <a:pt x="388" y="630"/>
                  <a:pt x="387" y="630"/>
                  <a:pt x="386" y="630"/>
                </a:cubicBezTo>
                <a:cubicBezTo>
                  <a:pt x="386" y="630"/>
                  <a:pt x="386" y="630"/>
                  <a:pt x="386" y="630"/>
                </a:cubicBezTo>
                <a:cubicBezTo>
                  <a:pt x="382" y="638"/>
                  <a:pt x="382" y="638"/>
                  <a:pt x="382" y="638"/>
                </a:cubicBezTo>
                <a:cubicBezTo>
                  <a:pt x="381" y="639"/>
                  <a:pt x="380" y="639"/>
                  <a:pt x="379" y="639"/>
                </a:cubicBezTo>
                <a:cubicBezTo>
                  <a:pt x="373" y="637"/>
                  <a:pt x="373" y="637"/>
                  <a:pt x="373" y="637"/>
                </a:cubicBezTo>
                <a:cubicBezTo>
                  <a:pt x="372" y="637"/>
                  <a:pt x="371" y="636"/>
                  <a:pt x="371" y="634"/>
                </a:cubicBezTo>
                <a:close/>
                <a:moveTo>
                  <a:pt x="373" y="605"/>
                </a:moveTo>
                <a:cubicBezTo>
                  <a:pt x="373" y="612"/>
                  <a:pt x="379" y="618"/>
                  <a:pt x="386" y="618"/>
                </a:cubicBezTo>
                <a:cubicBezTo>
                  <a:pt x="393" y="618"/>
                  <a:pt x="399" y="612"/>
                  <a:pt x="399" y="605"/>
                </a:cubicBezTo>
                <a:cubicBezTo>
                  <a:pt x="399" y="597"/>
                  <a:pt x="393" y="591"/>
                  <a:pt x="386" y="591"/>
                </a:cubicBezTo>
                <a:cubicBezTo>
                  <a:pt x="379" y="591"/>
                  <a:pt x="373" y="597"/>
                  <a:pt x="373" y="605"/>
                </a:cubicBezTo>
                <a:close/>
                <a:moveTo>
                  <a:pt x="351" y="542"/>
                </a:moveTo>
                <a:cubicBezTo>
                  <a:pt x="354" y="542"/>
                  <a:pt x="357" y="539"/>
                  <a:pt x="357" y="536"/>
                </a:cubicBezTo>
                <a:cubicBezTo>
                  <a:pt x="357" y="533"/>
                  <a:pt x="354" y="530"/>
                  <a:pt x="351" y="530"/>
                </a:cubicBezTo>
                <a:cubicBezTo>
                  <a:pt x="348" y="530"/>
                  <a:pt x="346" y="533"/>
                  <a:pt x="346" y="536"/>
                </a:cubicBezTo>
                <a:cubicBezTo>
                  <a:pt x="346" y="539"/>
                  <a:pt x="348" y="542"/>
                  <a:pt x="351" y="542"/>
                </a:cubicBezTo>
                <a:close/>
                <a:moveTo>
                  <a:pt x="386" y="610"/>
                </a:moveTo>
                <a:cubicBezTo>
                  <a:pt x="389" y="610"/>
                  <a:pt x="392" y="608"/>
                  <a:pt x="392" y="605"/>
                </a:cubicBezTo>
                <a:cubicBezTo>
                  <a:pt x="392" y="602"/>
                  <a:pt x="389" y="599"/>
                  <a:pt x="386" y="599"/>
                </a:cubicBezTo>
                <a:cubicBezTo>
                  <a:pt x="383" y="599"/>
                  <a:pt x="380" y="602"/>
                  <a:pt x="380" y="605"/>
                </a:cubicBezTo>
                <a:cubicBezTo>
                  <a:pt x="380" y="608"/>
                  <a:pt x="383" y="610"/>
                  <a:pt x="386" y="610"/>
                </a:cubicBezTo>
                <a:close/>
                <a:moveTo>
                  <a:pt x="422" y="668"/>
                </a:moveTo>
                <a:cubicBezTo>
                  <a:pt x="419" y="668"/>
                  <a:pt x="416" y="670"/>
                  <a:pt x="416" y="674"/>
                </a:cubicBezTo>
                <a:cubicBezTo>
                  <a:pt x="416" y="677"/>
                  <a:pt x="419" y="679"/>
                  <a:pt x="422" y="679"/>
                </a:cubicBezTo>
                <a:cubicBezTo>
                  <a:pt x="425" y="679"/>
                  <a:pt x="428" y="677"/>
                  <a:pt x="428" y="674"/>
                </a:cubicBezTo>
                <a:cubicBezTo>
                  <a:pt x="428" y="670"/>
                  <a:pt x="425" y="668"/>
                  <a:pt x="422" y="668"/>
                </a:cubicBezTo>
                <a:close/>
                <a:moveTo>
                  <a:pt x="490" y="639"/>
                </a:moveTo>
                <a:cubicBezTo>
                  <a:pt x="496" y="639"/>
                  <a:pt x="496" y="639"/>
                  <a:pt x="496" y="639"/>
                </a:cubicBezTo>
                <a:cubicBezTo>
                  <a:pt x="497" y="639"/>
                  <a:pt x="498" y="640"/>
                  <a:pt x="498" y="641"/>
                </a:cubicBezTo>
                <a:cubicBezTo>
                  <a:pt x="500" y="650"/>
                  <a:pt x="500" y="650"/>
                  <a:pt x="500" y="650"/>
                </a:cubicBezTo>
                <a:cubicBezTo>
                  <a:pt x="501" y="650"/>
                  <a:pt x="502" y="650"/>
                  <a:pt x="503" y="650"/>
                </a:cubicBezTo>
                <a:cubicBezTo>
                  <a:pt x="510" y="645"/>
                  <a:pt x="510" y="645"/>
                  <a:pt x="510" y="645"/>
                </a:cubicBezTo>
                <a:cubicBezTo>
                  <a:pt x="511" y="644"/>
                  <a:pt x="512" y="644"/>
                  <a:pt x="513" y="645"/>
                </a:cubicBezTo>
                <a:cubicBezTo>
                  <a:pt x="518" y="649"/>
                  <a:pt x="518" y="649"/>
                  <a:pt x="518" y="649"/>
                </a:cubicBezTo>
                <a:cubicBezTo>
                  <a:pt x="519" y="650"/>
                  <a:pt x="519" y="651"/>
                  <a:pt x="518" y="652"/>
                </a:cubicBezTo>
                <a:cubicBezTo>
                  <a:pt x="514" y="660"/>
                  <a:pt x="514" y="660"/>
                  <a:pt x="514" y="660"/>
                </a:cubicBezTo>
                <a:cubicBezTo>
                  <a:pt x="514" y="661"/>
                  <a:pt x="515" y="661"/>
                  <a:pt x="515" y="662"/>
                </a:cubicBezTo>
                <a:cubicBezTo>
                  <a:pt x="524" y="662"/>
                  <a:pt x="524" y="662"/>
                  <a:pt x="524" y="662"/>
                </a:cubicBezTo>
                <a:cubicBezTo>
                  <a:pt x="525" y="662"/>
                  <a:pt x="526" y="663"/>
                  <a:pt x="527" y="664"/>
                </a:cubicBezTo>
                <a:cubicBezTo>
                  <a:pt x="528" y="670"/>
                  <a:pt x="528" y="670"/>
                  <a:pt x="528" y="670"/>
                </a:cubicBezTo>
                <a:cubicBezTo>
                  <a:pt x="528" y="671"/>
                  <a:pt x="527" y="673"/>
                  <a:pt x="526" y="673"/>
                </a:cubicBezTo>
                <a:cubicBezTo>
                  <a:pt x="518" y="676"/>
                  <a:pt x="518" y="676"/>
                  <a:pt x="518" y="676"/>
                </a:cubicBezTo>
                <a:cubicBezTo>
                  <a:pt x="518" y="677"/>
                  <a:pt x="518" y="678"/>
                  <a:pt x="517" y="679"/>
                </a:cubicBezTo>
                <a:cubicBezTo>
                  <a:pt x="524" y="685"/>
                  <a:pt x="524" y="685"/>
                  <a:pt x="524" y="685"/>
                </a:cubicBezTo>
                <a:cubicBezTo>
                  <a:pt x="525" y="686"/>
                  <a:pt x="525" y="687"/>
                  <a:pt x="525" y="688"/>
                </a:cubicBezTo>
                <a:cubicBezTo>
                  <a:pt x="522" y="693"/>
                  <a:pt x="522" y="693"/>
                  <a:pt x="522" y="693"/>
                </a:cubicBezTo>
                <a:cubicBezTo>
                  <a:pt x="521" y="694"/>
                  <a:pt x="520" y="695"/>
                  <a:pt x="519" y="694"/>
                </a:cubicBezTo>
                <a:cubicBezTo>
                  <a:pt x="510" y="692"/>
                  <a:pt x="510" y="692"/>
                  <a:pt x="510" y="692"/>
                </a:cubicBezTo>
                <a:cubicBezTo>
                  <a:pt x="510" y="692"/>
                  <a:pt x="510" y="692"/>
                  <a:pt x="509" y="693"/>
                </a:cubicBezTo>
                <a:cubicBezTo>
                  <a:pt x="511" y="702"/>
                  <a:pt x="511" y="702"/>
                  <a:pt x="511" y="702"/>
                </a:cubicBezTo>
                <a:cubicBezTo>
                  <a:pt x="511" y="703"/>
                  <a:pt x="511" y="704"/>
                  <a:pt x="510" y="704"/>
                </a:cubicBezTo>
                <a:cubicBezTo>
                  <a:pt x="504" y="707"/>
                  <a:pt x="504" y="707"/>
                  <a:pt x="504" y="707"/>
                </a:cubicBezTo>
                <a:cubicBezTo>
                  <a:pt x="503" y="707"/>
                  <a:pt x="502" y="707"/>
                  <a:pt x="501" y="706"/>
                </a:cubicBezTo>
                <a:cubicBezTo>
                  <a:pt x="496" y="698"/>
                  <a:pt x="496" y="698"/>
                  <a:pt x="496" y="698"/>
                </a:cubicBezTo>
                <a:cubicBezTo>
                  <a:pt x="495" y="699"/>
                  <a:pt x="494" y="699"/>
                  <a:pt x="493" y="699"/>
                </a:cubicBezTo>
                <a:cubicBezTo>
                  <a:pt x="493" y="699"/>
                  <a:pt x="493" y="699"/>
                  <a:pt x="493" y="699"/>
                </a:cubicBezTo>
                <a:cubicBezTo>
                  <a:pt x="489" y="707"/>
                  <a:pt x="489" y="707"/>
                  <a:pt x="489" y="707"/>
                </a:cubicBezTo>
                <a:cubicBezTo>
                  <a:pt x="488" y="708"/>
                  <a:pt x="487" y="708"/>
                  <a:pt x="486" y="708"/>
                </a:cubicBezTo>
                <a:cubicBezTo>
                  <a:pt x="480" y="706"/>
                  <a:pt x="480" y="706"/>
                  <a:pt x="480" y="706"/>
                </a:cubicBezTo>
                <a:cubicBezTo>
                  <a:pt x="479" y="706"/>
                  <a:pt x="478" y="705"/>
                  <a:pt x="478" y="703"/>
                </a:cubicBezTo>
                <a:cubicBezTo>
                  <a:pt x="479" y="694"/>
                  <a:pt x="479" y="694"/>
                  <a:pt x="479" y="694"/>
                </a:cubicBezTo>
                <a:cubicBezTo>
                  <a:pt x="478" y="694"/>
                  <a:pt x="478" y="693"/>
                  <a:pt x="477" y="693"/>
                </a:cubicBezTo>
                <a:cubicBezTo>
                  <a:pt x="468" y="696"/>
                  <a:pt x="468" y="696"/>
                  <a:pt x="468" y="696"/>
                </a:cubicBezTo>
                <a:cubicBezTo>
                  <a:pt x="467" y="696"/>
                  <a:pt x="466" y="696"/>
                  <a:pt x="465" y="695"/>
                </a:cubicBezTo>
                <a:cubicBezTo>
                  <a:pt x="462" y="690"/>
                  <a:pt x="462" y="690"/>
                  <a:pt x="462" y="690"/>
                </a:cubicBezTo>
                <a:cubicBezTo>
                  <a:pt x="462" y="689"/>
                  <a:pt x="462" y="687"/>
                  <a:pt x="462" y="686"/>
                </a:cubicBezTo>
                <a:cubicBezTo>
                  <a:pt x="469" y="680"/>
                  <a:pt x="469" y="680"/>
                  <a:pt x="469" y="680"/>
                </a:cubicBezTo>
                <a:cubicBezTo>
                  <a:pt x="469" y="679"/>
                  <a:pt x="468" y="678"/>
                  <a:pt x="468" y="676"/>
                </a:cubicBezTo>
                <a:cubicBezTo>
                  <a:pt x="460" y="673"/>
                  <a:pt x="460" y="673"/>
                  <a:pt x="460" y="673"/>
                </a:cubicBezTo>
                <a:cubicBezTo>
                  <a:pt x="459" y="673"/>
                  <a:pt x="458" y="671"/>
                  <a:pt x="459" y="670"/>
                </a:cubicBezTo>
                <a:cubicBezTo>
                  <a:pt x="459" y="664"/>
                  <a:pt x="459" y="664"/>
                  <a:pt x="459" y="664"/>
                </a:cubicBezTo>
                <a:cubicBezTo>
                  <a:pt x="460" y="663"/>
                  <a:pt x="461" y="662"/>
                  <a:pt x="462" y="662"/>
                </a:cubicBezTo>
                <a:cubicBezTo>
                  <a:pt x="471" y="662"/>
                  <a:pt x="471" y="662"/>
                  <a:pt x="471" y="662"/>
                </a:cubicBezTo>
                <a:cubicBezTo>
                  <a:pt x="471" y="661"/>
                  <a:pt x="472" y="661"/>
                  <a:pt x="472" y="660"/>
                </a:cubicBezTo>
                <a:cubicBezTo>
                  <a:pt x="468" y="652"/>
                  <a:pt x="468" y="652"/>
                  <a:pt x="468" y="652"/>
                </a:cubicBezTo>
                <a:cubicBezTo>
                  <a:pt x="467" y="651"/>
                  <a:pt x="467" y="650"/>
                  <a:pt x="468" y="649"/>
                </a:cubicBezTo>
                <a:cubicBezTo>
                  <a:pt x="473" y="645"/>
                  <a:pt x="473" y="645"/>
                  <a:pt x="473" y="645"/>
                </a:cubicBezTo>
                <a:cubicBezTo>
                  <a:pt x="474" y="644"/>
                  <a:pt x="475" y="644"/>
                  <a:pt x="476" y="645"/>
                </a:cubicBezTo>
                <a:cubicBezTo>
                  <a:pt x="483" y="650"/>
                  <a:pt x="483" y="650"/>
                  <a:pt x="483" y="650"/>
                </a:cubicBezTo>
                <a:cubicBezTo>
                  <a:pt x="484" y="650"/>
                  <a:pt x="485" y="650"/>
                  <a:pt x="486" y="650"/>
                </a:cubicBezTo>
                <a:cubicBezTo>
                  <a:pt x="488" y="641"/>
                  <a:pt x="488" y="641"/>
                  <a:pt x="488" y="641"/>
                </a:cubicBezTo>
                <a:cubicBezTo>
                  <a:pt x="488" y="640"/>
                  <a:pt x="489" y="639"/>
                  <a:pt x="490" y="639"/>
                </a:cubicBezTo>
                <a:close/>
                <a:moveTo>
                  <a:pt x="493" y="660"/>
                </a:moveTo>
                <a:cubicBezTo>
                  <a:pt x="486" y="660"/>
                  <a:pt x="480" y="666"/>
                  <a:pt x="480" y="674"/>
                </a:cubicBezTo>
                <a:cubicBezTo>
                  <a:pt x="480" y="681"/>
                  <a:pt x="486" y="687"/>
                  <a:pt x="493" y="687"/>
                </a:cubicBezTo>
                <a:cubicBezTo>
                  <a:pt x="500" y="687"/>
                  <a:pt x="506" y="681"/>
                  <a:pt x="506" y="674"/>
                </a:cubicBezTo>
                <a:cubicBezTo>
                  <a:pt x="506" y="666"/>
                  <a:pt x="500" y="660"/>
                  <a:pt x="493" y="660"/>
                </a:cubicBezTo>
                <a:close/>
                <a:moveTo>
                  <a:pt x="447" y="676"/>
                </a:moveTo>
                <a:cubicBezTo>
                  <a:pt x="447" y="677"/>
                  <a:pt x="447" y="678"/>
                  <a:pt x="446" y="679"/>
                </a:cubicBezTo>
                <a:cubicBezTo>
                  <a:pt x="454" y="685"/>
                  <a:pt x="454" y="685"/>
                  <a:pt x="454" y="685"/>
                </a:cubicBezTo>
                <a:cubicBezTo>
                  <a:pt x="454" y="686"/>
                  <a:pt x="454" y="687"/>
                  <a:pt x="454" y="688"/>
                </a:cubicBezTo>
                <a:cubicBezTo>
                  <a:pt x="451" y="693"/>
                  <a:pt x="451" y="693"/>
                  <a:pt x="451" y="693"/>
                </a:cubicBezTo>
                <a:cubicBezTo>
                  <a:pt x="450" y="694"/>
                  <a:pt x="449" y="695"/>
                  <a:pt x="448" y="694"/>
                </a:cubicBezTo>
                <a:cubicBezTo>
                  <a:pt x="439" y="692"/>
                  <a:pt x="439" y="692"/>
                  <a:pt x="439" y="692"/>
                </a:cubicBezTo>
                <a:cubicBezTo>
                  <a:pt x="439" y="692"/>
                  <a:pt x="439" y="692"/>
                  <a:pt x="438" y="693"/>
                </a:cubicBezTo>
                <a:cubicBezTo>
                  <a:pt x="440" y="702"/>
                  <a:pt x="440" y="702"/>
                  <a:pt x="440" y="702"/>
                </a:cubicBezTo>
                <a:cubicBezTo>
                  <a:pt x="440" y="703"/>
                  <a:pt x="440" y="704"/>
                  <a:pt x="439" y="704"/>
                </a:cubicBezTo>
                <a:cubicBezTo>
                  <a:pt x="433" y="707"/>
                  <a:pt x="433" y="707"/>
                  <a:pt x="433" y="707"/>
                </a:cubicBezTo>
                <a:cubicBezTo>
                  <a:pt x="432" y="707"/>
                  <a:pt x="431" y="707"/>
                  <a:pt x="430" y="706"/>
                </a:cubicBezTo>
                <a:cubicBezTo>
                  <a:pt x="425" y="698"/>
                  <a:pt x="425" y="698"/>
                  <a:pt x="425" y="698"/>
                </a:cubicBezTo>
                <a:cubicBezTo>
                  <a:pt x="424" y="699"/>
                  <a:pt x="423" y="699"/>
                  <a:pt x="422" y="699"/>
                </a:cubicBezTo>
                <a:cubicBezTo>
                  <a:pt x="422" y="699"/>
                  <a:pt x="422" y="699"/>
                  <a:pt x="422" y="699"/>
                </a:cubicBezTo>
                <a:cubicBezTo>
                  <a:pt x="418" y="707"/>
                  <a:pt x="418" y="707"/>
                  <a:pt x="418" y="707"/>
                </a:cubicBezTo>
                <a:cubicBezTo>
                  <a:pt x="417" y="708"/>
                  <a:pt x="416" y="708"/>
                  <a:pt x="415" y="708"/>
                </a:cubicBezTo>
                <a:cubicBezTo>
                  <a:pt x="409" y="706"/>
                  <a:pt x="409" y="706"/>
                  <a:pt x="409" y="706"/>
                </a:cubicBezTo>
                <a:cubicBezTo>
                  <a:pt x="408" y="706"/>
                  <a:pt x="407" y="705"/>
                  <a:pt x="407" y="703"/>
                </a:cubicBezTo>
                <a:cubicBezTo>
                  <a:pt x="408" y="694"/>
                  <a:pt x="408" y="694"/>
                  <a:pt x="408" y="694"/>
                </a:cubicBezTo>
                <a:cubicBezTo>
                  <a:pt x="407" y="694"/>
                  <a:pt x="407" y="693"/>
                  <a:pt x="406" y="693"/>
                </a:cubicBezTo>
                <a:cubicBezTo>
                  <a:pt x="397" y="696"/>
                  <a:pt x="397" y="696"/>
                  <a:pt x="397" y="696"/>
                </a:cubicBezTo>
                <a:cubicBezTo>
                  <a:pt x="396" y="696"/>
                  <a:pt x="395" y="696"/>
                  <a:pt x="394" y="695"/>
                </a:cubicBezTo>
                <a:cubicBezTo>
                  <a:pt x="391" y="690"/>
                  <a:pt x="391" y="690"/>
                  <a:pt x="391" y="690"/>
                </a:cubicBezTo>
                <a:cubicBezTo>
                  <a:pt x="391" y="689"/>
                  <a:pt x="391" y="687"/>
                  <a:pt x="392" y="686"/>
                </a:cubicBezTo>
                <a:cubicBezTo>
                  <a:pt x="398" y="680"/>
                  <a:pt x="398" y="680"/>
                  <a:pt x="398" y="680"/>
                </a:cubicBezTo>
                <a:cubicBezTo>
                  <a:pt x="398" y="679"/>
                  <a:pt x="397" y="678"/>
                  <a:pt x="397" y="676"/>
                </a:cubicBezTo>
                <a:cubicBezTo>
                  <a:pt x="389" y="673"/>
                  <a:pt x="389" y="673"/>
                  <a:pt x="389" y="673"/>
                </a:cubicBezTo>
                <a:cubicBezTo>
                  <a:pt x="388" y="673"/>
                  <a:pt x="387" y="671"/>
                  <a:pt x="388" y="670"/>
                </a:cubicBezTo>
                <a:cubicBezTo>
                  <a:pt x="389" y="664"/>
                  <a:pt x="389" y="664"/>
                  <a:pt x="389" y="664"/>
                </a:cubicBezTo>
                <a:cubicBezTo>
                  <a:pt x="389" y="663"/>
                  <a:pt x="390" y="662"/>
                  <a:pt x="391" y="662"/>
                </a:cubicBezTo>
                <a:cubicBezTo>
                  <a:pt x="400" y="662"/>
                  <a:pt x="400" y="662"/>
                  <a:pt x="400" y="662"/>
                </a:cubicBezTo>
                <a:cubicBezTo>
                  <a:pt x="400" y="661"/>
                  <a:pt x="401" y="661"/>
                  <a:pt x="401" y="660"/>
                </a:cubicBezTo>
                <a:cubicBezTo>
                  <a:pt x="397" y="652"/>
                  <a:pt x="397" y="652"/>
                  <a:pt x="397" y="652"/>
                </a:cubicBezTo>
                <a:cubicBezTo>
                  <a:pt x="396" y="651"/>
                  <a:pt x="397" y="650"/>
                  <a:pt x="397" y="649"/>
                </a:cubicBezTo>
                <a:cubicBezTo>
                  <a:pt x="402" y="645"/>
                  <a:pt x="402" y="645"/>
                  <a:pt x="402" y="645"/>
                </a:cubicBezTo>
                <a:cubicBezTo>
                  <a:pt x="403" y="644"/>
                  <a:pt x="404" y="644"/>
                  <a:pt x="405" y="645"/>
                </a:cubicBezTo>
                <a:cubicBezTo>
                  <a:pt x="412" y="650"/>
                  <a:pt x="412" y="650"/>
                  <a:pt x="412" y="650"/>
                </a:cubicBezTo>
                <a:cubicBezTo>
                  <a:pt x="413" y="650"/>
                  <a:pt x="414" y="650"/>
                  <a:pt x="415" y="650"/>
                </a:cubicBezTo>
                <a:cubicBezTo>
                  <a:pt x="417" y="641"/>
                  <a:pt x="417" y="641"/>
                  <a:pt x="417" y="641"/>
                </a:cubicBezTo>
                <a:cubicBezTo>
                  <a:pt x="417" y="640"/>
                  <a:pt x="418" y="639"/>
                  <a:pt x="419" y="639"/>
                </a:cubicBezTo>
                <a:cubicBezTo>
                  <a:pt x="425" y="639"/>
                  <a:pt x="425" y="639"/>
                  <a:pt x="425" y="639"/>
                </a:cubicBezTo>
                <a:cubicBezTo>
                  <a:pt x="426" y="639"/>
                  <a:pt x="427" y="640"/>
                  <a:pt x="427" y="641"/>
                </a:cubicBezTo>
                <a:cubicBezTo>
                  <a:pt x="429" y="650"/>
                  <a:pt x="429" y="650"/>
                  <a:pt x="429" y="650"/>
                </a:cubicBezTo>
                <a:cubicBezTo>
                  <a:pt x="430" y="650"/>
                  <a:pt x="431" y="650"/>
                  <a:pt x="432" y="650"/>
                </a:cubicBezTo>
                <a:cubicBezTo>
                  <a:pt x="439" y="645"/>
                  <a:pt x="439" y="645"/>
                  <a:pt x="439" y="645"/>
                </a:cubicBezTo>
                <a:cubicBezTo>
                  <a:pt x="440" y="644"/>
                  <a:pt x="441" y="644"/>
                  <a:pt x="442" y="645"/>
                </a:cubicBezTo>
                <a:cubicBezTo>
                  <a:pt x="447" y="649"/>
                  <a:pt x="447" y="649"/>
                  <a:pt x="447" y="649"/>
                </a:cubicBezTo>
                <a:cubicBezTo>
                  <a:pt x="448" y="650"/>
                  <a:pt x="448" y="651"/>
                  <a:pt x="447" y="652"/>
                </a:cubicBezTo>
                <a:cubicBezTo>
                  <a:pt x="443" y="660"/>
                  <a:pt x="443" y="660"/>
                  <a:pt x="443" y="660"/>
                </a:cubicBezTo>
                <a:cubicBezTo>
                  <a:pt x="443" y="661"/>
                  <a:pt x="444" y="661"/>
                  <a:pt x="444" y="662"/>
                </a:cubicBezTo>
                <a:cubicBezTo>
                  <a:pt x="454" y="662"/>
                  <a:pt x="454" y="662"/>
                  <a:pt x="454" y="662"/>
                </a:cubicBezTo>
                <a:cubicBezTo>
                  <a:pt x="454" y="662"/>
                  <a:pt x="455" y="663"/>
                  <a:pt x="456" y="664"/>
                </a:cubicBezTo>
                <a:cubicBezTo>
                  <a:pt x="457" y="670"/>
                  <a:pt x="457" y="670"/>
                  <a:pt x="457" y="670"/>
                </a:cubicBezTo>
                <a:cubicBezTo>
                  <a:pt x="457" y="671"/>
                  <a:pt x="456" y="673"/>
                  <a:pt x="455" y="673"/>
                </a:cubicBezTo>
                <a:cubicBezTo>
                  <a:pt x="447" y="676"/>
                  <a:pt x="447" y="676"/>
                  <a:pt x="447" y="676"/>
                </a:cubicBezTo>
                <a:close/>
                <a:moveTo>
                  <a:pt x="435" y="674"/>
                </a:moveTo>
                <a:cubicBezTo>
                  <a:pt x="435" y="666"/>
                  <a:pt x="429" y="660"/>
                  <a:pt x="422" y="660"/>
                </a:cubicBezTo>
                <a:cubicBezTo>
                  <a:pt x="415" y="660"/>
                  <a:pt x="409" y="666"/>
                  <a:pt x="409" y="674"/>
                </a:cubicBezTo>
                <a:cubicBezTo>
                  <a:pt x="409" y="681"/>
                  <a:pt x="415" y="687"/>
                  <a:pt x="422" y="687"/>
                </a:cubicBezTo>
                <a:cubicBezTo>
                  <a:pt x="429" y="687"/>
                  <a:pt x="435" y="681"/>
                  <a:pt x="435" y="674"/>
                </a:cubicBezTo>
                <a:close/>
              </a:path>
            </a:pathLst>
          </a:custGeom>
          <a:solidFill>
            <a:srgbClr val="FFFFFF">
              <a:alpha val="0"/>
            </a:srgbClr>
          </a:solidFill>
          <a:ln>
            <a:noFill/>
          </a:ln>
        </p:spPr>
        <p:txBody>
          <a:bodyPr vert="horz" wrap="square" lIns="91440" tIns="45720" rIns="91440" bIns="45720" numCol="1" anchor="t" anchorCtr="0" compatLnSpc="1"/>
          <a:lstStyle/>
          <a:p>
            <a:pPr defTabSz="914400">
              <a:defRPr/>
            </a:pPr>
            <a:endParaRPr lang="en-US" kern="0">
              <a:solidFill>
                <a:srgbClr val="000000"/>
              </a:solidFill>
              <a:ea typeface="MS PGothic" panose="020B0600070205080204" charset="-128"/>
            </a:endParaRPr>
          </a:p>
        </p:txBody>
      </p:sp>
      <p:sp>
        <p:nvSpPr>
          <p:cNvPr id="11" name="Freeform 9"/>
          <p:cNvSpPr>
            <a:spLocks noEditPoints="1"/>
          </p:cNvSpPr>
          <p:nvPr/>
        </p:nvSpPr>
        <p:spPr bwMode="auto">
          <a:xfrm>
            <a:off x="3149902" y="1738686"/>
            <a:ext cx="1916113" cy="2895600"/>
          </a:xfrm>
          <a:custGeom>
            <a:avLst/>
            <a:gdLst>
              <a:gd name="T0" fmla="*/ 519 w 648"/>
              <a:gd name="T1" fmla="*/ 368 h 979"/>
              <a:gd name="T2" fmla="*/ 505 w 648"/>
              <a:gd name="T3" fmla="*/ 377 h 979"/>
              <a:gd name="T4" fmla="*/ 269 w 648"/>
              <a:gd name="T5" fmla="*/ 391 h 979"/>
              <a:gd name="T6" fmla="*/ 334 w 648"/>
              <a:gd name="T7" fmla="*/ 332 h 979"/>
              <a:gd name="T8" fmla="*/ 555 w 648"/>
              <a:gd name="T9" fmla="*/ 501 h 979"/>
              <a:gd name="T10" fmla="*/ 623 w 648"/>
              <a:gd name="T11" fmla="*/ 501 h 979"/>
              <a:gd name="T12" fmla="*/ 122 w 648"/>
              <a:gd name="T13" fmla="*/ 501 h 979"/>
              <a:gd name="T14" fmla="*/ 241 w 648"/>
              <a:gd name="T15" fmla="*/ 464 h 979"/>
              <a:gd name="T16" fmla="*/ 157 w 648"/>
              <a:gd name="T17" fmla="*/ 639 h 979"/>
              <a:gd name="T18" fmla="*/ 520 w 648"/>
              <a:gd name="T19" fmla="*/ 464 h 979"/>
              <a:gd name="T20" fmla="*/ 83 w 648"/>
              <a:gd name="T21" fmla="*/ 664 h 979"/>
              <a:gd name="T22" fmla="*/ 167 w 648"/>
              <a:gd name="T23" fmla="*/ 540 h 979"/>
              <a:gd name="T24" fmla="*/ 193 w 648"/>
              <a:gd name="T25" fmla="*/ 625 h 979"/>
              <a:gd name="T26" fmla="*/ 19 w 648"/>
              <a:gd name="T27" fmla="*/ 656 h 979"/>
              <a:gd name="T28" fmla="*/ 297 w 648"/>
              <a:gd name="T29" fmla="*/ 160 h 979"/>
              <a:gd name="T30" fmla="*/ 241 w 648"/>
              <a:gd name="T31" fmla="*/ 120 h 979"/>
              <a:gd name="T32" fmla="*/ 45 w 648"/>
              <a:gd name="T33" fmla="*/ 492 h 979"/>
              <a:gd name="T34" fmla="*/ 353 w 648"/>
              <a:gd name="T35" fmla="*/ 216 h 979"/>
              <a:gd name="T36" fmla="*/ 194 w 648"/>
              <a:gd name="T37" fmla="*/ 208 h 979"/>
              <a:gd name="T38" fmla="*/ 47 w 648"/>
              <a:gd name="T39" fmla="*/ 36 h 979"/>
              <a:gd name="T40" fmla="*/ 583 w 648"/>
              <a:gd name="T41" fmla="*/ 873 h 979"/>
              <a:gd name="T42" fmla="*/ 101 w 648"/>
              <a:gd name="T43" fmla="*/ 216 h 979"/>
              <a:gd name="T44" fmla="*/ 455 w 648"/>
              <a:gd name="T45" fmla="*/ 828 h 979"/>
              <a:gd name="T46" fmla="*/ 464 w 648"/>
              <a:gd name="T47" fmla="*/ 464 h 979"/>
              <a:gd name="T48" fmla="*/ 484 w 648"/>
              <a:gd name="T49" fmla="*/ 377 h 979"/>
              <a:gd name="T50" fmla="*/ 478 w 648"/>
              <a:gd name="T51" fmla="*/ 281 h 979"/>
              <a:gd name="T52" fmla="*/ 422 w 648"/>
              <a:gd name="T53" fmla="*/ 529 h 979"/>
              <a:gd name="T54" fmla="*/ 367 w 648"/>
              <a:gd name="T55" fmla="*/ 501 h 979"/>
              <a:gd name="T56" fmla="*/ 501 w 648"/>
              <a:gd name="T57" fmla="*/ 580 h 979"/>
              <a:gd name="T58" fmla="*/ 437 w 648"/>
              <a:gd name="T59" fmla="*/ 532 h 979"/>
              <a:gd name="T60" fmla="*/ 399 w 648"/>
              <a:gd name="T61" fmla="*/ 292 h 979"/>
              <a:gd name="T62" fmla="*/ 296 w 648"/>
              <a:gd name="T63" fmla="*/ 532 h 979"/>
              <a:gd name="T64" fmla="*/ 33 w 648"/>
              <a:gd name="T65" fmla="*/ 5 h 979"/>
              <a:gd name="T66" fmla="*/ 204 w 648"/>
              <a:gd name="T67" fmla="*/ 208 h 979"/>
              <a:gd name="T68" fmla="*/ 352 w 648"/>
              <a:gd name="T69" fmla="*/ 836 h 979"/>
              <a:gd name="T70" fmla="*/ 325 w 648"/>
              <a:gd name="T71" fmla="*/ 836 h 979"/>
              <a:gd name="T72" fmla="*/ 74 w 648"/>
              <a:gd name="T73" fmla="*/ 267 h 979"/>
              <a:gd name="T74" fmla="*/ 491 w 648"/>
              <a:gd name="T75" fmla="*/ 712 h 979"/>
              <a:gd name="T76" fmla="*/ 478 w 648"/>
              <a:gd name="T77" fmla="*/ 777 h 979"/>
              <a:gd name="T78" fmla="*/ 406 w 648"/>
              <a:gd name="T79" fmla="*/ 148 h 979"/>
              <a:gd name="T80" fmla="*/ 555 w 648"/>
              <a:gd name="T81" fmla="*/ 749 h 979"/>
              <a:gd name="T82" fmla="*/ 18 w 648"/>
              <a:gd name="T83" fmla="*/ 143 h 979"/>
              <a:gd name="T84" fmla="*/ 0 w 648"/>
              <a:gd name="T85" fmla="*/ 5 h 979"/>
              <a:gd name="T86" fmla="*/ 491 w 648"/>
              <a:gd name="T87" fmla="*/ 887 h 979"/>
              <a:gd name="T88" fmla="*/ 74 w 648"/>
              <a:gd name="T89" fmla="*/ 120 h 979"/>
              <a:gd name="T90" fmla="*/ 158 w 648"/>
              <a:gd name="T91" fmla="*/ 36 h 979"/>
              <a:gd name="T92" fmla="*/ 626 w 648"/>
              <a:gd name="T93" fmla="*/ 835 h 979"/>
              <a:gd name="T94" fmla="*/ 449 w 648"/>
              <a:gd name="T95" fmla="*/ 653 h 979"/>
              <a:gd name="T96" fmla="*/ 505 w 648"/>
              <a:gd name="T97" fmla="*/ 653 h 979"/>
              <a:gd name="T98" fmla="*/ 426 w 648"/>
              <a:gd name="T99" fmla="*/ 168 h 979"/>
              <a:gd name="T100" fmla="*/ 194 w 648"/>
              <a:gd name="T101" fmla="*/ 664 h 979"/>
              <a:gd name="T102" fmla="*/ 139 w 648"/>
              <a:gd name="T103" fmla="*/ 704 h 979"/>
              <a:gd name="T104" fmla="*/ 241 w 648"/>
              <a:gd name="T105" fmla="*/ 532 h 979"/>
              <a:gd name="T106" fmla="*/ 204 w 648"/>
              <a:gd name="T107" fmla="*/ 704 h 979"/>
              <a:gd name="T108" fmla="*/ 0 w 648"/>
              <a:gd name="T109" fmla="*/ 404 h 979"/>
              <a:gd name="T110" fmla="*/ 18 w 648"/>
              <a:gd name="T111" fmla="*/ 368 h 979"/>
              <a:gd name="T112" fmla="*/ 297 w 648"/>
              <a:gd name="T113" fmla="*/ 740 h 979"/>
              <a:gd name="T114" fmla="*/ 408 w 648"/>
              <a:gd name="T115" fmla="*/ 656 h 979"/>
              <a:gd name="T116" fmla="*/ 227 w 648"/>
              <a:gd name="T117" fmla="*/ 377 h 979"/>
              <a:gd name="T118" fmla="*/ 74 w 648"/>
              <a:gd name="T119" fmla="*/ 368 h 979"/>
              <a:gd name="T120" fmla="*/ 214 w 648"/>
              <a:gd name="T121" fmla="*/ 284 h 979"/>
              <a:gd name="T122" fmla="*/ 158 w 648"/>
              <a:gd name="T123" fmla="*/ 340 h 9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48" h="979">
                <a:moveTo>
                  <a:pt x="394" y="377"/>
                </a:moveTo>
                <a:cubicBezTo>
                  <a:pt x="401" y="377"/>
                  <a:pt x="407" y="384"/>
                  <a:pt x="407" y="391"/>
                </a:cubicBezTo>
                <a:cubicBezTo>
                  <a:pt x="407" y="399"/>
                  <a:pt x="401" y="405"/>
                  <a:pt x="394" y="405"/>
                </a:cubicBezTo>
                <a:cubicBezTo>
                  <a:pt x="386" y="405"/>
                  <a:pt x="380" y="399"/>
                  <a:pt x="380" y="391"/>
                </a:cubicBezTo>
                <a:cubicBezTo>
                  <a:pt x="380" y="384"/>
                  <a:pt x="386" y="377"/>
                  <a:pt x="394" y="377"/>
                </a:cubicBezTo>
                <a:close/>
                <a:moveTo>
                  <a:pt x="381" y="284"/>
                </a:moveTo>
                <a:cubicBezTo>
                  <a:pt x="352" y="284"/>
                  <a:pt x="352" y="284"/>
                  <a:pt x="352" y="284"/>
                </a:cubicBezTo>
                <a:cubicBezTo>
                  <a:pt x="347" y="284"/>
                  <a:pt x="343" y="288"/>
                  <a:pt x="343" y="292"/>
                </a:cubicBezTo>
                <a:cubicBezTo>
                  <a:pt x="343" y="331"/>
                  <a:pt x="343" y="332"/>
                  <a:pt x="343" y="332"/>
                </a:cubicBezTo>
                <a:cubicBezTo>
                  <a:pt x="343" y="336"/>
                  <a:pt x="347" y="340"/>
                  <a:pt x="352" y="340"/>
                </a:cubicBezTo>
                <a:cubicBezTo>
                  <a:pt x="352" y="368"/>
                  <a:pt x="352" y="368"/>
                  <a:pt x="352" y="368"/>
                </a:cubicBezTo>
                <a:cubicBezTo>
                  <a:pt x="352" y="373"/>
                  <a:pt x="356" y="377"/>
                  <a:pt x="360" y="377"/>
                </a:cubicBezTo>
                <a:cubicBezTo>
                  <a:pt x="373" y="377"/>
                  <a:pt x="373" y="377"/>
                  <a:pt x="373" y="377"/>
                </a:cubicBezTo>
                <a:cubicBezTo>
                  <a:pt x="377" y="377"/>
                  <a:pt x="381" y="373"/>
                  <a:pt x="381" y="368"/>
                </a:cubicBezTo>
                <a:cubicBezTo>
                  <a:pt x="381" y="340"/>
                  <a:pt x="381" y="340"/>
                  <a:pt x="381" y="340"/>
                </a:cubicBezTo>
                <a:cubicBezTo>
                  <a:pt x="386" y="340"/>
                  <a:pt x="390" y="336"/>
                  <a:pt x="390" y="332"/>
                </a:cubicBezTo>
                <a:cubicBezTo>
                  <a:pt x="390" y="292"/>
                  <a:pt x="390" y="292"/>
                  <a:pt x="390" y="292"/>
                </a:cubicBezTo>
                <a:cubicBezTo>
                  <a:pt x="390" y="288"/>
                  <a:pt x="386" y="284"/>
                  <a:pt x="381" y="284"/>
                </a:cubicBezTo>
                <a:close/>
                <a:moveTo>
                  <a:pt x="519" y="340"/>
                </a:moveTo>
                <a:cubicBezTo>
                  <a:pt x="519" y="368"/>
                  <a:pt x="519" y="368"/>
                  <a:pt x="519" y="368"/>
                </a:cubicBezTo>
                <a:cubicBezTo>
                  <a:pt x="519" y="373"/>
                  <a:pt x="523" y="377"/>
                  <a:pt x="527" y="377"/>
                </a:cubicBezTo>
                <a:cubicBezTo>
                  <a:pt x="540" y="377"/>
                  <a:pt x="540" y="377"/>
                  <a:pt x="540" y="377"/>
                </a:cubicBezTo>
                <a:cubicBezTo>
                  <a:pt x="544" y="377"/>
                  <a:pt x="548" y="373"/>
                  <a:pt x="548" y="368"/>
                </a:cubicBezTo>
                <a:cubicBezTo>
                  <a:pt x="548" y="340"/>
                  <a:pt x="548" y="340"/>
                  <a:pt x="548" y="340"/>
                </a:cubicBezTo>
                <a:cubicBezTo>
                  <a:pt x="553" y="340"/>
                  <a:pt x="557" y="336"/>
                  <a:pt x="557" y="332"/>
                </a:cubicBezTo>
                <a:cubicBezTo>
                  <a:pt x="557" y="328"/>
                  <a:pt x="557" y="325"/>
                  <a:pt x="557" y="323"/>
                </a:cubicBezTo>
                <a:cubicBezTo>
                  <a:pt x="549" y="309"/>
                  <a:pt x="540" y="296"/>
                  <a:pt x="532" y="284"/>
                </a:cubicBezTo>
                <a:cubicBezTo>
                  <a:pt x="519" y="284"/>
                  <a:pt x="519" y="284"/>
                  <a:pt x="519" y="284"/>
                </a:cubicBezTo>
                <a:cubicBezTo>
                  <a:pt x="514" y="284"/>
                  <a:pt x="510" y="288"/>
                  <a:pt x="510" y="292"/>
                </a:cubicBezTo>
                <a:cubicBezTo>
                  <a:pt x="510" y="331"/>
                  <a:pt x="510" y="332"/>
                  <a:pt x="510" y="332"/>
                </a:cubicBezTo>
                <a:cubicBezTo>
                  <a:pt x="510" y="336"/>
                  <a:pt x="514" y="340"/>
                  <a:pt x="519" y="340"/>
                </a:cubicBezTo>
                <a:close/>
                <a:moveTo>
                  <a:pt x="436" y="391"/>
                </a:moveTo>
                <a:cubicBezTo>
                  <a:pt x="436" y="399"/>
                  <a:pt x="442" y="405"/>
                  <a:pt x="449" y="405"/>
                </a:cubicBezTo>
                <a:cubicBezTo>
                  <a:pt x="457" y="405"/>
                  <a:pt x="463" y="399"/>
                  <a:pt x="463" y="391"/>
                </a:cubicBezTo>
                <a:cubicBezTo>
                  <a:pt x="463" y="384"/>
                  <a:pt x="457" y="377"/>
                  <a:pt x="449" y="377"/>
                </a:cubicBezTo>
                <a:cubicBezTo>
                  <a:pt x="442" y="377"/>
                  <a:pt x="436" y="384"/>
                  <a:pt x="436" y="391"/>
                </a:cubicBezTo>
                <a:close/>
                <a:moveTo>
                  <a:pt x="491" y="391"/>
                </a:moveTo>
                <a:cubicBezTo>
                  <a:pt x="491" y="399"/>
                  <a:pt x="497" y="405"/>
                  <a:pt x="505" y="405"/>
                </a:cubicBezTo>
                <a:cubicBezTo>
                  <a:pt x="513" y="405"/>
                  <a:pt x="519" y="399"/>
                  <a:pt x="519" y="391"/>
                </a:cubicBezTo>
                <a:cubicBezTo>
                  <a:pt x="519" y="384"/>
                  <a:pt x="513" y="377"/>
                  <a:pt x="505" y="377"/>
                </a:cubicBezTo>
                <a:cubicBezTo>
                  <a:pt x="497" y="377"/>
                  <a:pt x="491" y="384"/>
                  <a:pt x="491" y="391"/>
                </a:cubicBezTo>
                <a:close/>
                <a:moveTo>
                  <a:pt x="324" y="391"/>
                </a:moveTo>
                <a:cubicBezTo>
                  <a:pt x="324" y="399"/>
                  <a:pt x="330" y="405"/>
                  <a:pt x="338" y="405"/>
                </a:cubicBezTo>
                <a:cubicBezTo>
                  <a:pt x="346" y="405"/>
                  <a:pt x="352" y="399"/>
                  <a:pt x="352" y="391"/>
                </a:cubicBezTo>
                <a:cubicBezTo>
                  <a:pt x="352" y="384"/>
                  <a:pt x="346" y="377"/>
                  <a:pt x="338" y="377"/>
                </a:cubicBezTo>
                <a:cubicBezTo>
                  <a:pt x="330" y="377"/>
                  <a:pt x="324" y="384"/>
                  <a:pt x="324" y="391"/>
                </a:cubicBezTo>
                <a:close/>
                <a:moveTo>
                  <a:pt x="259" y="416"/>
                </a:moveTo>
                <a:cubicBezTo>
                  <a:pt x="259" y="455"/>
                  <a:pt x="259" y="456"/>
                  <a:pt x="259" y="456"/>
                </a:cubicBezTo>
                <a:cubicBezTo>
                  <a:pt x="259" y="460"/>
                  <a:pt x="263" y="464"/>
                  <a:pt x="268" y="464"/>
                </a:cubicBezTo>
                <a:cubicBezTo>
                  <a:pt x="268" y="492"/>
                  <a:pt x="268" y="492"/>
                  <a:pt x="268" y="492"/>
                </a:cubicBezTo>
                <a:cubicBezTo>
                  <a:pt x="268" y="497"/>
                  <a:pt x="272" y="501"/>
                  <a:pt x="276" y="501"/>
                </a:cubicBezTo>
                <a:cubicBezTo>
                  <a:pt x="288" y="501"/>
                  <a:pt x="289" y="501"/>
                  <a:pt x="289" y="501"/>
                </a:cubicBezTo>
                <a:cubicBezTo>
                  <a:pt x="293" y="501"/>
                  <a:pt x="297" y="497"/>
                  <a:pt x="297" y="492"/>
                </a:cubicBezTo>
                <a:cubicBezTo>
                  <a:pt x="297" y="464"/>
                  <a:pt x="297" y="464"/>
                  <a:pt x="297" y="464"/>
                </a:cubicBezTo>
                <a:cubicBezTo>
                  <a:pt x="302" y="464"/>
                  <a:pt x="306" y="460"/>
                  <a:pt x="306" y="456"/>
                </a:cubicBezTo>
                <a:cubicBezTo>
                  <a:pt x="306" y="416"/>
                  <a:pt x="306" y="416"/>
                  <a:pt x="306" y="416"/>
                </a:cubicBezTo>
                <a:cubicBezTo>
                  <a:pt x="306" y="412"/>
                  <a:pt x="302" y="408"/>
                  <a:pt x="297" y="408"/>
                </a:cubicBezTo>
                <a:cubicBezTo>
                  <a:pt x="268" y="408"/>
                  <a:pt x="268" y="408"/>
                  <a:pt x="268" y="408"/>
                </a:cubicBezTo>
                <a:cubicBezTo>
                  <a:pt x="263" y="408"/>
                  <a:pt x="259" y="412"/>
                  <a:pt x="259" y="416"/>
                </a:cubicBezTo>
                <a:close/>
                <a:moveTo>
                  <a:pt x="269" y="391"/>
                </a:moveTo>
                <a:cubicBezTo>
                  <a:pt x="269" y="399"/>
                  <a:pt x="275" y="405"/>
                  <a:pt x="282" y="405"/>
                </a:cubicBezTo>
                <a:cubicBezTo>
                  <a:pt x="290" y="405"/>
                  <a:pt x="296" y="399"/>
                  <a:pt x="296" y="391"/>
                </a:cubicBezTo>
                <a:cubicBezTo>
                  <a:pt x="296" y="384"/>
                  <a:pt x="290" y="377"/>
                  <a:pt x="282" y="377"/>
                </a:cubicBezTo>
                <a:cubicBezTo>
                  <a:pt x="275" y="377"/>
                  <a:pt x="269" y="384"/>
                  <a:pt x="269" y="391"/>
                </a:cubicBezTo>
                <a:close/>
                <a:moveTo>
                  <a:pt x="241" y="515"/>
                </a:moveTo>
                <a:cubicBezTo>
                  <a:pt x="241" y="523"/>
                  <a:pt x="248" y="529"/>
                  <a:pt x="255" y="529"/>
                </a:cubicBezTo>
                <a:cubicBezTo>
                  <a:pt x="263" y="529"/>
                  <a:pt x="269" y="523"/>
                  <a:pt x="269" y="515"/>
                </a:cubicBezTo>
                <a:cubicBezTo>
                  <a:pt x="269" y="508"/>
                  <a:pt x="263" y="501"/>
                  <a:pt x="255" y="501"/>
                </a:cubicBezTo>
                <a:cubicBezTo>
                  <a:pt x="248" y="501"/>
                  <a:pt x="241" y="508"/>
                  <a:pt x="241" y="515"/>
                </a:cubicBezTo>
                <a:close/>
                <a:moveTo>
                  <a:pt x="325" y="284"/>
                </a:moveTo>
                <a:cubicBezTo>
                  <a:pt x="297" y="284"/>
                  <a:pt x="296" y="284"/>
                  <a:pt x="296" y="284"/>
                </a:cubicBezTo>
                <a:cubicBezTo>
                  <a:pt x="292" y="284"/>
                  <a:pt x="288" y="288"/>
                  <a:pt x="288" y="292"/>
                </a:cubicBezTo>
                <a:cubicBezTo>
                  <a:pt x="288" y="331"/>
                  <a:pt x="288" y="332"/>
                  <a:pt x="288" y="332"/>
                </a:cubicBezTo>
                <a:cubicBezTo>
                  <a:pt x="288" y="336"/>
                  <a:pt x="292" y="340"/>
                  <a:pt x="296" y="340"/>
                </a:cubicBezTo>
                <a:cubicBezTo>
                  <a:pt x="296" y="368"/>
                  <a:pt x="296" y="368"/>
                  <a:pt x="296" y="368"/>
                </a:cubicBezTo>
                <a:cubicBezTo>
                  <a:pt x="296" y="373"/>
                  <a:pt x="300" y="377"/>
                  <a:pt x="305" y="377"/>
                </a:cubicBezTo>
                <a:cubicBezTo>
                  <a:pt x="317" y="377"/>
                  <a:pt x="317" y="377"/>
                  <a:pt x="317" y="377"/>
                </a:cubicBezTo>
                <a:cubicBezTo>
                  <a:pt x="322" y="377"/>
                  <a:pt x="325" y="373"/>
                  <a:pt x="325" y="368"/>
                </a:cubicBezTo>
                <a:cubicBezTo>
                  <a:pt x="325" y="340"/>
                  <a:pt x="325" y="340"/>
                  <a:pt x="325" y="340"/>
                </a:cubicBezTo>
                <a:cubicBezTo>
                  <a:pt x="330" y="340"/>
                  <a:pt x="334" y="336"/>
                  <a:pt x="334" y="332"/>
                </a:cubicBezTo>
                <a:cubicBezTo>
                  <a:pt x="334" y="292"/>
                  <a:pt x="334" y="292"/>
                  <a:pt x="334" y="292"/>
                </a:cubicBezTo>
                <a:cubicBezTo>
                  <a:pt x="334" y="288"/>
                  <a:pt x="330" y="284"/>
                  <a:pt x="325" y="284"/>
                </a:cubicBezTo>
                <a:close/>
                <a:moveTo>
                  <a:pt x="583" y="377"/>
                </a:moveTo>
                <a:cubicBezTo>
                  <a:pt x="584" y="377"/>
                  <a:pt x="585" y="377"/>
                  <a:pt x="586" y="377"/>
                </a:cubicBezTo>
                <a:cubicBezTo>
                  <a:pt x="582" y="369"/>
                  <a:pt x="578" y="362"/>
                  <a:pt x="575" y="355"/>
                </a:cubicBezTo>
                <a:cubicBezTo>
                  <a:pt x="575" y="368"/>
                  <a:pt x="575" y="368"/>
                  <a:pt x="575" y="368"/>
                </a:cubicBezTo>
                <a:cubicBezTo>
                  <a:pt x="575" y="373"/>
                  <a:pt x="578" y="377"/>
                  <a:pt x="583" y="377"/>
                </a:cubicBezTo>
                <a:close/>
                <a:moveTo>
                  <a:pt x="555" y="501"/>
                </a:moveTo>
                <a:cubicBezTo>
                  <a:pt x="567" y="501"/>
                  <a:pt x="567" y="501"/>
                  <a:pt x="567" y="501"/>
                </a:cubicBezTo>
                <a:cubicBezTo>
                  <a:pt x="572" y="501"/>
                  <a:pt x="575" y="497"/>
                  <a:pt x="575" y="492"/>
                </a:cubicBezTo>
                <a:cubicBezTo>
                  <a:pt x="575" y="464"/>
                  <a:pt x="575" y="464"/>
                  <a:pt x="575" y="464"/>
                </a:cubicBezTo>
                <a:cubicBezTo>
                  <a:pt x="580" y="464"/>
                  <a:pt x="584" y="460"/>
                  <a:pt x="584" y="456"/>
                </a:cubicBezTo>
                <a:cubicBezTo>
                  <a:pt x="584" y="416"/>
                  <a:pt x="584" y="416"/>
                  <a:pt x="584" y="416"/>
                </a:cubicBezTo>
                <a:cubicBezTo>
                  <a:pt x="584" y="412"/>
                  <a:pt x="580" y="408"/>
                  <a:pt x="575" y="408"/>
                </a:cubicBezTo>
                <a:cubicBezTo>
                  <a:pt x="547" y="408"/>
                  <a:pt x="546" y="408"/>
                  <a:pt x="546" y="408"/>
                </a:cubicBezTo>
                <a:cubicBezTo>
                  <a:pt x="542" y="408"/>
                  <a:pt x="538" y="412"/>
                  <a:pt x="538" y="416"/>
                </a:cubicBezTo>
                <a:cubicBezTo>
                  <a:pt x="538" y="455"/>
                  <a:pt x="538" y="456"/>
                  <a:pt x="538" y="456"/>
                </a:cubicBezTo>
                <a:cubicBezTo>
                  <a:pt x="538" y="460"/>
                  <a:pt x="542" y="464"/>
                  <a:pt x="546" y="464"/>
                </a:cubicBezTo>
                <a:cubicBezTo>
                  <a:pt x="546" y="492"/>
                  <a:pt x="546" y="492"/>
                  <a:pt x="546" y="492"/>
                </a:cubicBezTo>
                <a:cubicBezTo>
                  <a:pt x="546" y="497"/>
                  <a:pt x="550" y="501"/>
                  <a:pt x="555" y="501"/>
                </a:cubicBezTo>
                <a:close/>
                <a:moveTo>
                  <a:pt x="529" y="280"/>
                </a:moveTo>
                <a:cubicBezTo>
                  <a:pt x="526" y="276"/>
                  <a:pt x="523" y="271"/>
                  <a:pt x="520" y="267"/>
                </a:cubicBezTo>
                <a:cubicBezTo>
                  <a:pt x="520" y="267"/>
                  <a:pt x="520" y="267"/>
                  <a:pt x="520" y="267"/>
                </a:cubicBezTo>
                <a:cubicBezTo>
                  <a:pt x="520" y="273"/>
                  <a:pt x="524" y="279"/>
                  <a:pt x="529" y="280"/>
                </a:cubicBezTo>
                <a:close/>
                <a:moveTo>
                  <a:pt x="547" y="391"/>
                </a:moveTo>
                <a:cubicBezTo>
                  <a:pt x="547" y="399"/>
                  <a:pt x="553" y="405"/>
                  <a:pt x="561" y="405"/>
                </a:cubicBezTo>
                <a:cubicBezTo>
                  <a:pt x="568" y="405"/>
                  <a:pt x="574" y="399"/>
                  <a:pt x="574" y="391"/>
                </a:cubicBezTo>
                <a:cubicBezTo>
                  <a:pt x="574" y="384"/>
                  <a:pt x="568" y="377"/>
                  <a:pt x="561" y="377"/>
                </a:cubicBezTo>
                <a:cubicBezTo>
                  <a:pt x="553" y="377"/>
                  <a:pt x="547" y="384"/>
                  <a:pt x="547" y="391"/>
                </a:cubicBezTo>
                <a:close/>
                <a:moveTo>
                  <a:pt x="534" y="529"/>
                </a:moveTo>
                <a:cubicBezTo>
                  <a:pt x="541" y="529"/>
                  <a:pt x="547" y="523"/>
                  <a:pt x="547" y="515"/>
                </a:cubicBezTo>
                <a:cubicBezTo>
                  <a:pt x="547" y="508"/>
                  <a:pt x="541" y="501"/>
                  <a:pt x="534" y="501"/>
                </a:cubicBezTo>
                <a:cubicBezTo>
                  <a:pt x="526" y="501"/>
                  <a:pt x="520" y="508"/>
                  <a:pt x="520" y="515"/>
                </a:cubicBezTo>
                <a:cubicBezTo>
                  <a:pt x="520" y="523"/>
                  <a:pt x="526" y="529"/>
                  <a:pt x="534" y="529"/>
                </a:cubicBezTo>
                <a:close/>
                <a:moveTo>
                  <a:pt x="635" y="525"/>
                </a:moveTo>
                <a:cubicBezTo>
                  <a:pt x="634" y="520"/>
                  <a:pt x="633" y="515"/>
                  <a:pt x="632" y="510"/>
                </a:cubicBezTo>
                <a:cubicBezTo>
                  <a:pt x="631" y="512"/>
                  <a:pt x="631" y="513"/>
                  <a:pt x="631" y="515"/>
                </a:cubicBezTo>
                <a:cubicBezTo>
                  <a:pt x="631" y="519"/>
                  <a:pt x="633" y="523"/>
                  <a:pt x="635" y="525"/>
                </a:cubicBezTo>
                <a:close/>
                <a:moveTo>
                  <a:pt x="610" y="501"/>
                </a:moveTo>
                <a:cubicBezTo>
                  <a:pt x="622" y="501"/>
                  <a:pt x="623" y="501"/>
                  <a:pt x="623" y="501"/>
                </a:cubicBezTo>
                <a:cubicBezTo>
                  <a:pt x="625" y="501"/>
                  <a:pt x="627" y="499"/>
                  <a:pt x="629" y="497"/>
                </a:cubicBezTo>
                <a:cubicBezTo>
                  <a:pt x="621" y="467"/>
                  <a:pt x="611" y="437"/>
                  <a:pt x="599" y="408"/>
                </a:cubicBezTo>
                <a:cubicBezTo>
                  <a:pt x="596" y="409"/>
                  <a:pt x="593" y="412"/>
                  <a:pt x="593" y="416"/>
                </a:cubicBezTo>
                <a:cubicBezTo>
                  <a:pt x="593" y="455"/>
                  <a:pt x="593" y="456"/>
                  <a:pt x="593" y="456"/>
                </a:cubicBezTo>
                <a:cubicBezTo>
                  <a:pt x="593" y="460"/>
                  <a:pt x="597" y="464"/>
                  <a:pt x="602" y="464"/>
                </a:cubicBezTo>
                <a:cubicBezTo>
                  <a:pt x="602" y="492"/>
                  <a:pt x="602" y="492"/>
                  <a:pt x="602" y="492"/>
                </a:cubicBezTo>
                <a:cubicBezTo>
                  <a:pt x="602" y="497"/>
                  <a:pt x="606" y="501"/>
                  <a:pt x="610" y="501"/>
                </a:cubicBezTo>
                <a:close/>
                <a:moveTo>
                  <a:pt x="589" y="529"/>
                </a:moveTo>
                <a:cubicBezTo>
                  <a:pt x="597" y="529"/>
                  <a:pt x="603" y="523"/>
                  <a:pt x="603" y="515"/>
                </a:cubicBezTo>
                <a:cubicBezTo>
                  <a:pt x="603" y="508"/>
                  <a:pt x="597" y="501"/>
                  <a:pt x="589" y="501"/>
                </a:cubicBezTo>
                <a:cubicBezTo>
                  <a:pt x="582" y="501"/>
                  <a:pt x="575" y="508"/>
                  <a:pt x="575" y="515"/>
                </a:cubicBezTo>
                <a:cubicBezTo>
                  <a:pt x="575" y="523"/>
                  <a:pt x="582" y="529"/>
                  <a:pt x="589" y="529"/>
                </a:cubicBezTo>
                <a:close/>
                <a:moveTo>
                  <a:pt x="130" y="408"/>
                </a:moveTo>
                <a:cubicBezTo>
                  <a:pt x="101" y="408"/>
                  <a:pt x="101" y="408"/>
                  <a:pt x="101" y="408"/>
                </a:cubicBezTo>
                <a:cubicBezTo>
                  <a:pt x="96" y="408"/>
                  <a:pt x="92" y="412"/>
                  <a:pt x="92" y="416"/>
                </a:cubicBezTo>
                <a:cubicBezTo>
                  <a:pt x="92" y="455"/>
                  <a:pt x="92" y="456"/>
                  <a:pt x="92" y="456"/>
                </a:cubicBezTo>
                <a:cubicBezTo>
                  <a:pt x="92" y="460"/>
                  <a:pt x="96" y="464"/>
                  <a:pt x="101" y="464"/>
                </a:cubicBezTo>
                <a:cubicBezTo>
                  <a:pt x="101" y="492"/>
                  <a:pt x="101" y="492"/>
                  <a:pt x="101" y="492"/>
                </a:cubicBezTo>
                <a:cubicBezTo>
                  <a:pt x="101" y="497"/>
                  <a:pt x="105" y="501"/>
                  <a:pt x="109" y="501"/>
                </a:cubicBezTo>
                <a:cubicBezTo>
                  <a:pt x="121" y="501"/>
                  <a:pt x="122" y="501"/>
                  <a:pt x="122" y="501"/>
                </a:cubicBezTo>
                <a:cubicBezTo>
                  <a:pt x="126" y="501"/>
                  <a:pt x="130" y="497"/>
                  <a:pt x="130" y="492"/>
                </a:cubicBezTo>
                <a:cubicBezTo>
                  <a:pt x="130" y="464"/>
                  <a:pt x="130" y="464"/>
                  <a:pt x="130" y="464"/>
                </a:cubicBezTo>
                <a:cubicBezTo>
                  <a:pt x="135" y="464"/>
                  <a:pt x="139" y="460"/>
                  <a:pt x="139" y="456"/>
                </a:cubicBezTo>
                <a:cubicBezTo>
                  <a:pt x="139" y="416"/>
                  <a:pt x="139" y="416"/>
                  <a:pt x="139" y="416"/>
                </a:cubicBezTo>
                <a:cubicBezTo>
                  <a:pt x="139" y="412"/>
                  <a:pt x="135" y="408"/>
                  <a:pt x="130" y="408"/>
                </a:cubicBezTo>
                <a:close/>
                <a:moveTo>
                  <a:pt x="115" y="653"/>
                </a:moveTo>
                <a:cubicBezTo>
                  <a:pt x="123" y="653"/>
                  <a:pt x="129" y="647"/>
                  <a:pt x="129" y="639"/>
                </a:cubicBezTo>
                <a:cubicBezTo>
                  <a:pt x="129" y="632"/>
                  <a:pt x="123" y="625"/>
                  <a:pt x="115" y="625"/>
                </a:cubicBezTo>
                <a:cubicBezTo>
                  <a:pt x="108" y="625"/>
                  <a:pt x="102" y="632"/>
                  <a:pt x="102" y="639"/>
                </a:cubicBezTo>
                <a:cubicBezTo>
                  <a:pt x="102" y="647"/>
                  <a:pt x="108" y="653"/>
                  <a:pt x="115" y="653"/>
                </a:cubicBezTo>
                <a:close/>
                <a:moveTo>
                  <a:pt x="241" y="408"/>
                </a:moveTo>
                <a:cubicBezTo>
                  <a:pt x="213" y="408"/>
                  <a:pt x="212" y="408"/>
                  <a:pt x="212" y="408"/>
                </a:cubicBezTo>
                <a:cubicBezTo>
                  <a:pt x="208" y="408"/>
                  <a:pt x="204" y="412"/>
                  <a:pt x="204" y="416"/>
                </a:cubicBezTo>
                <a:cubicBezTo>
                  <a:pt x="204" y="455"/>
                  <a:pt x="204" y="456"/>
                  <a:pt x="204" y="456"/>
                </a:cubicBezTo>
                <a:cubicBezTo>
                  <a:pt x="204" y="460"/>
                  <a:pt x="208" y="464"/>
                  <a:pt x="212" y="464"/>
                </a:cubicBezTo>
                <a:cubicBezTo>
                  <a:pt x="212" y="492"/>
                  <a:pt x="212" y="492"/>
                  <a:pt x="212" y="492"/>
                </a:cubicBezTo>
                <a:cubicBezTo>
                  <a:pt x="212" y="497"/>
                  <a:pt x="216" y="501"/>
                  <a:pt x="221" y="501"/>
                </a:cubicBezTo>
                <a:cubicBezTo>
                  <a:pt x="233" y="501"/>
                  <a:pt x="233" y="501"/>
                  <a:pt x="233" y="501"/>
                </a:cubicBezTo>
                <a:cubicBezTo>
                  <a:pt x="238" y="501"/>
                  <a:pt x="241" y="497"/>
                  <a:pt x="241" y="492"/>
                </a:cubicBezTo>
                <a:cubicBezTo>
                  <a:pt x="241" y="464"/>
                  <a:pt x="241" y="464"/>
                  <a:pt x="241" y="464"/>
                </a:cubicBezTo>
                <a:cubicBezTo>
                  <a:pt x="246" y="464"/>
                  <a:pt x="250" y="460"/>
                  <a:pt x="250" y="456"/>
                </a:cubicBezTo>
                <a:cubicBezTo>
                  <a:pt x="250" y="416"/>
                  <a:pt x="250" y="416"/>
                  <a:pt x="250" y="416"/>
                </a:cubicBezTo>
                <a:cubicBezTo>
                  <a:pt x="250" y="412"/>
                  <a:pt x="246" y="408"/>
                  <a:pt x="241" y="408"/>
                </a:cubicBezTo>
                <a:close/>
                <a:moveTo>
                  <a:pt x="186" y="408"/>
                </a:moveTo>
                <a:cubicBezTo>
                  <a:pt x="157" y="408"/>
                  <a:pt x="157" y="408"/>
                  <a:pt x="157" y="408"/>
                </a:cubicBezTo>
                <a:cubicBezTo>
                  <a:pt x="152" y="408"/>
                  <a:pt x="148" y="412"/>
                  <a:pt x="148" y="416"/>
                </a:cubicBezTo>
                <a:cubicBezTo>
                  <a:pt x="148" y="455"/>
                  <a:pt x="148" y="456"/>
                  <a:pt x="148" y="456"/>
                </a:cubicBezTo>
                <a:cubicBezTo>
                  <a:pt x="148" y="460"/>
                  <a:pt x="152" y="464"/>
                  <a:pt x="157" y="464"/>
                </a:cubicBezTo>
                <a:cubicBezTo>
                  <a:pt x="157" y="492"/>
                  <a:pt x="157" y="492"/>
                  <a:pt x="157" y="492"/>
                </a:cubicBezTo>
                <a:cubicBezTo>
                  <a:pt x="157" y="497"/>
                  <a:pt x="160" y="501"/>
                  <a:pt x="165" y="501"/>
                </a:cubicBezTo>
                <a:cubicBezTo>
                  <a:pt x="177" y="501"/>
                  <a:pt x="177" y="501"/>
                  <a:pt x="177" y="501"/>
                </a:cubicBezTo>
                <a:cubicBezTo>
                  <a:pt x="182" y="501"/>
                  <a:pt x="186" y="497"/>
                  <a:pt x="186" y="492"/>
                </a:cubicBezTo>
                <a:cubicBezTo>
                  <a:pt x="186" y="464"/>
                  <a:pt x="186" y="464"/>
                  <a:pt x="186" y="464"/>
                </a:cubicBezTo>
                <a:cubicBezTo>
                  <a:pt x="190" y="464"/>
                  <a:pt x="194" y="460"/>
                  <a:pt x="194" y="456"/>
                </a:cubicBezTo>
                <a:cubicBezTo>
                  <a:pt x="194" y="416"/>
                  <a:pt x="194" y="416"/>
                  <a:pt x="194" y="416"/>
                </a:cubicBezTo>
                <a:cubicBezTo>
                  <a:pt x="194" y="412"/>
                  <a:pt x="190" y="408"/>
                  <a:pt x="186" y="408"/>
                </a:cubicBezTo>
                <a:close/>
                <a:moveTo>
                  <a:pt x="171" y="653"/>
                </a:moveTo>
                <a:cubicBezTo>
                  <a:pt x="179" y="653"/>
                  <a:pt x="185" y="647"/>
                  <a:pt x="185" y="639"/>
                </a:cubicBezTo>
                <a:cubicBezTo>
                  <a:pt x="185" y="632"/>
                  <a:pt x="179" y="625"/>
                  <a:pt x="171" y="625"/>
                </a:cubicBezTo>
                <a:cubicBezTo>
                  <a:pt x="163" y="625"/>
                  <a:pt x="157" y="632"/>
                  <a:pt x="157" y="639"/>
                </a:cubicBezTo>
                <a:cubicBezTo>
                  <a:pt x="157" y="647"/>
                  <a:pt x="163" y="653"/>
                  <a:pt x="171" y="653"/>
                </a:cubicBezTo>
                <a:close/>
                <a:moveTo>
                  <a:pt x="227" y="653"/>
                </a:moveTo>
                <a:cubicBezTo>
                  <a:pt x="234" y="653"/>
                  <a:pt x="240" y="647"/>
                  <a:pt x="240" y="639"/>
                </a:cubicBezTo>
                <a:cubicBezTo>
                  <a:pt x="240" y="632"/>
                  <a:pt x="234" y="625"/>
                  <a:pt x="227" y="625"/>
                </a:cubicBezTo>
                <a:cubicBezTo>
                  <a:pt x="219" y="625"/>
                  <a:pt x="213" y="632"/>
                  <a:pt x="213" y="639"/>
                </a:cubicBezTo>
                <a:cubicBezTo>
                  <a:pt x="213" y="647"/>
                  <a:pt x="219" y="653"/>
                  <a:pt x="227" y="653"/>
                </a:cubicBezTo>
                <a:close/>
                <a:moveTo>
                  <a:pt x="74" y="515"/>
                </a:moveTo>
                <a:cubicBezTo>
                  <a:pt x="74" y="523"/>
                  <a:pt x="81" y="529"/>
                  <a:pt x="88" y="529"/>
                </a:cubicBezTo>
                <a:cubicBezTo>
                  <a:pt x="96" y="529"/>
                  <a:pt x="102" y="523"/>
                  <a:pt x="102" y="515"/>
                </a:cubicBezTo>
                <a:cubicBezTo>
                  <a:pt x="102" y="508"/>
                  <a:pt x="96" y="501"/>
                  <a:pt x="88" y="501"/>
                </a:cubicBezTo>
                <a:cubicBezTo>
                  <a:pt x="81" y="501"/>
                  <a:pt x="74" y="508"/>
                  <a:pt x="74" y="515"/>
                </a:cubicBezTo>
                <a:close/>
                <a:moveTo>
                  <a:pt x="130" y="515"/>
                </a:moveTo>
                <a:cubicBezTo>
                  <a:pt x="130" y="523"/>
                  <a:pt x="136" y="529"/>
                  <a:pt x="144" y="529"/>
                </a:cubicBezTo>
                <a:cubicBezTo>
                  <a:pt x="151" y="529"/>
                  <a:pt x="158" y="523"/>
                  <a:pt x="158" y="515"/>
                </a:cubicBezTo>
                <a:cubicBezTo>
                  <a:pt x="158" y="508"/>
                  <a:pt x="151" y="501"/>
                  <a:pt x="144" y="501"/>
                </a:cubicBezTo>
                <a:cubicBezTo>
                  <a:pt x="136" y="501"/>
                  <a:pt x="130" y="508"/>
                  <a:pt x="130" y="515"/>
                </a:cubicBezTo>
                <a:close/>
                <a:moveTo>
                  <a:pt x="499" y="501"/>
                </a:moveTo>
                <a:cubicBezTo>
                  <a:pt x="511" y="501"/>
                  <a:pt x="511" y="501"/>
                  <a:pt x="511" y="501"/>
                </a:cubicBezTo>
                <a:cubicBezTo>
                  <a:pt x="516" y="501"/>
                  <a:pt x="520" y="497"/>
                  <a:pt x="520" y="492"/>
                </a:cubicBezTo>
                <a:cubicBezTo>
                  <a:pt x="520" y="464"/>
                  <a:pt x="520" y="464"/>
                  <a:pt x="520" y="464"/>
                </a:cubicBezTo>
                <a:cubicBezTo>
                  <a:pt x="524" y="464"/>
                  <a:pt x="528" y="460"/>
                  <a:pt x="528" y="456"/>
                </a:cubicBezTo>
                <a:cubicBezTo>
                  <a:pt x="528" y="416"/>
                  <a:pt x="528" y="416"/>
                  <a:pt x="528" y="416"/>
                </a:cubicBezTo>
                <a:cubicBezTo>
                  <a:pt x="528" y="412"/>
                  <a:pt x="524" y="408"/>
                  <a:pt x="520" y="408"/>
                </a:cubicBezTo>
                <a:cubicBezTo>
                  <a:pt x="491" y="408"/>
                  <a:pt x="491" y="408"/>
                  <a:pt x="491" y="408"/>
                </a:cubicBezTo>
                <a:cubicBezTo>
                  <a:pt x="486" y="408"/>
                  <a:pt x="482" y="412"/>
                  <a:pt x="482" y="416"/>
                </a:cubicBezTo>
                <a:cubicBezTo>
                  <a:pt x="482" y="455"/>
                  <a:pt x="482" y="456"/>
                  <a:pt x="482" y="456"/>
                </a:cubicBezTo>
                <a:cubicBezTo>
                  <a:pt x="482" y="460"/>
                  <a:pt x="486" y="464"/>
                  <a:pt x="491" y="464"/>
                </a:cubicBezTo>
                <a:cubicBezTo>
                  <a:pt x="491" y="492"/>
                  <a:pt x="491" y="492"/>
                  <a:pt x="491" y="492"/>
                </a:cubicBezTo>
                <a:cubicBezTo>
                  <a:pt x="491" y="497"/>
                  <a:pt x="494" y="501"/>
                  <a:pt x="499" y="501"/>
                </a:cubicBezTo>
                <a:close/>
                <a:moveTo>
                  <a:pt x="186" y="515"/>
                </a:moveTo>
                <a:cubicBezTo>
                  <a:pt x="186" y="523"/>
                  <a:pt x="192" y="529"/>
                  <a:pt x="200" y="529"/>
                </a:cubicBezTo>
                <a:cubicBezTo>
                  <a:pt x="207" y="529"/>
                  <a:pt x="213" y="523"/>
                  <a:pt x="213" y="515"/>
                </a:cubicBezTo>
                <a:cubicBezTo>
                  <a:pt x="213" y="508"/>
                  <a:pt x="207" y="501"/>
                  <a:pt x="200" y="501"/>
                </a:cubicBezTo>
                <a:cubicBezTo>
                  <a:pt x="192" y="501"/>
                  <a:pt x="186" y="508"/>
                  <a:pt x="186" y="515"/>
                </a:cubicBezTo>
                <a:close/>
                <a:moveTo>
                  <a:pt x="74" y="656"/>
                </a:moveTo>
                <a:cubicBezTo>
                  <a:pt x="46" y="656"/>
                  <a:pt x="45" y="656"/>
                  <a:pt x="45" y="656"/>
                </a:cubicBezTo>
                <a:cubicBezTo>
                  <a:pt x="41" y="656"/>
                  <a:pt x="37" y="660"/>
                  <a:pt x="37" y="664"/>
                </a:cubicBezTo>
                <a:cubicBezTo>
                  <a:pt x="37" y="668"/>
                  <a:pt x="37" y="671"/>
                  <a:pt x="37" y="674"/>
                </a:cubicBezTo>
                <a:cubicBezTo>
                  <a:pt x="83" y="701"/>
                  <a:pt x="83" y="701"/>
                  <a:pt x="83" y="701"/>
                </a:cubicBezTo>
                <a:cubicBezTo>
                  <a:pt x="83" y="664"/>
                  <a:pt x="83" y="664"/>
                  <a:pt x="83" y="664"/>
                </a:cubicBezTo>
                <a:cubicBezTo>
                  <a:pt x="83" y="660"/>
                  <a:pt x="79" y="656"/>
                  <a:pt x="74" y="656"/>
                </a:cubicBezTo>
                <a:close/>
                <a:moveTo>
                  <a:pt x="47" y="532"/>
                </a:moveTo>
                <a:cubicBezTo>
                  <a:pt x="18" y="532"/>
                  <a:pt x="18" y="532"/>
                  <a:pt x="18" y="532"/>
                </a:cubicBezTo>
                <a:cubicBezTo>
                  <a:pt x="13" y="532"/>
                  <a:pt x="9" y="536"/>
                  <a:pt x="9" y="540"/>
                </a:cubicBezTo>
                <a:cubicBezTo>
                  <a:pt x="9" y="579"/>
                  <a:pt x="9" y="580"/>
                  <a:pt x="9" y="580"/>
                </a:cubicBezTo>
                <a:cubicBezTo>
                  <a:pt x="9" y="584"/>
                  <a:pt x="13" y="588"/>
                  <a:pt x="18" y="588"/>
                </a:cubicBezTo>
                <a:cubicBezTo>
                  <a:pt x="18" y="616"/>
                  <a:pt x="18" y="616"/>
                  <a:pt x="18" y="616"/>
                </a:cubicBezTo>
                <a:cubicBezTo>
                  <a:pt x="18" y="621"/>
                  <a:pt x="22" y="625"/>
                  <a:pt x="26" y="625"/>
                </a:cubicBezTo>
                <a:cubicBezTo>
                  <a:pt x="39" y="625"/>
                  <a:pt x="39" y="625"/>
                  <a:pt x="39" y="625"/>
                </a:cubicBezTo>
                <a:cubicBezTo>
                  <a:pt x="43" y="625"/>
                  <a:pt x="47" y="621"/>
                  <a:pt x="47" y="616"/>
                </a:cubicBezTo>
                <a:cubicBezTo>
                  <a:pt x="47" y="588"/>
                  <a:pt x="47" y="588"/>
                  <a:pt x="47" y="588"/>
                </a:cubicBezTo>
                <a:cubicBezTo>
                  <a:pt x="52" y="588"/>
                  <a:pt x="56" y="584"/>
                  <a:pt x="56" y="580"/>
                </a:cubicBezTo>
                <a:cubicBezTo>
                  <a:pt x="56" y="540"/>
                  <a:pt x="56" y="540"/>
                  <a:pt x="56" y="540"/>
                </a:cubicBezTo>
                <a:cubicBezTo>
                  <a:pt x="56" y="536"/>
                  <a:pt x="52" y="532"/>
                  <a:pt x="47" y="532"/>
                </a:cubicBezTo>
                <a:close/>
                <a:moveTo>
                  <a:pt x="138" y="625"/>
                </a:moveTo>
                <a:cubicBezTo>
                  <a:pt x="150" y="625"/>
                  <a:pt x="150" y="625"/>
                  <a:pt x="150" y="625"/>
                </a:cubicBezTo>
                <a:cubicBezTo>
                  <a:pt x="155" y="625"/>
                  <a:pt x="158" y="621"/>
                  <a:pt x="158" y="616"/>
                </a:cubicBezTo>
                <a:cubicBezTo>
                  <a:pt x="158" y="588"/>
                  <a:pt x="158" y="588"/>
                  <a:pt x="158" y="588"/>
                </a:cubicBezTo>
                <a:cubicBezTo>
                  <a:pt x="163" y="588"/>
                  <a:pt x="167" y="584"/>
                  <a:pt x="167" y="580"/>
                </a:cubicBezTo>
                <a:cubicBezTo>
                  <a:pt x="167" y="540"/>
                  <a:pt x="167" y="540"/>
                  <a:pt x="167" y="540"/>
                </a:cubicBezTo>
                <a:cubicBezTo>
                  <a:pt x="167" y="536"/>
                  <a:pt x="163" y="532"/>
                  <a:pt x="158" y="532"/>
                </a:cubicBezTo>
                <a:cubicBezTo>
                  <a:pt x="130" y="532"/>
                  <a:pt x="129" y="532"/>
                  <a:pt x="129" y="532"/>
                </a:cubicBezTo>
                <a:cubicBezTo>
                  <a:pt x="125" y="532"/>
                  <a:pt x="121" y="536"/>
                  <a:pt x="121" y="540"/>
                </a:cubicBezTo>
                <a:cubicBezTo>
                  <a:pt x="121" y="579"/>
                  <a:pt x="121" y="580"/>
                  <a:pt x="121" y="580"/>
                </a:cubicBezTo>
                <a:cubicBezTo>
                  <a:pt x="121" y="584"/>
                  <a:pt x="125" y="588"/>
                  <a:pt x="129" y="588"/>
                </a:cubicBezTo>
                <a:cubicBezTo>
                  <a:pt x="129" y="616"/>
                  <a:pt x="129" y="616"/>
                  <a:pt x="129" y="616"/>
                </a:cubicBezTo>
                <a:cubicBezTo>
                  <a:pt x="129" y="621"/>
                  <a:pt x="133" y="625"/>
                  <a:pt x="138" y="625"/>
                </a:cubicBezTo>
                <a:close/>
                <a:moveTo>
                  <a:pt x="193" y="625"/>
                </a:moveTo>
                <a:cubicBezTo>
                  <a:pt x="206" y="625"/>
                  <a:pt x="206" y="625"/>
                  <a:pt x="206" y="625"/>
                </a:cubicBezTo>
                <a:cubicBezTo>
                  <a:pt x="210" y="625"/>
                  <a:pt x="214" y="621"/>
                  <a:pt x="214" y="616"/>
                </a:cubicBezTo>
                <a:cubicBezTo>
                  <a:pt x="214" y="588"/>
                  <a:pt x="214" y="588"/>
                  <a:pt x="214" y="588"/>
                </a:cubicBezTo>
                <a:cubicBezTo>
                  <a:pt x="219" y="588"/>
                  <a:pt x="223" y="584"/>
                  <a:pt x="223" y="580"/>
                </a:cubicBezTo>
                <a:cubicBezTo>
                  <a:pt x="223" y="540"/>
                  <a:pt x="223" y="540"/>
                  <a:pt x="223" y="540"/>
                </a:cubicBezTo>
                <a:cubicBezTo>
                  <a:pt x="223" y="536"/>
                  <a:pt x="219" y="532"/>
                  <a:pt x="214" y="532"/>
                </a:cubicBezTo>
                <a:cubicBezTo>
                  <a:pt x="185" y="532"/>
                  <a:pt x="185" y="532"/>
                  <a:pt x="185" y="532"/>
                </a:cubicBezTo>
                <a:cubicBezTo>
                  <a:pt x="180" y="532"/>
                  <a:pt x="176" y="536"/>
                  <a:pt x="176" y="540"/>
                </a:cubicBezTo>
                <a:cubicBezTo>
                  <a:pt x="176" y="579"/>
                  <a:pt x="176" y="580"/>
                  <a:pt x="176" y="580"/>
                </a:cubicBezTo>
                <a:cubicBezTo>
                  <a:pt x="176" y="584"/>
                  <a:pt x="180" y="588"/>
                  <a:pt x="185" y="588"/>
                </a:cubicBezTo>
                <a:cubicBezTo>
                  <a:pt x="185" y="616"/>
                  <a:pt x="185" y="616"/>
                  <a:pt x="185" y="616"/>
                </a:cubicBezTo>
                <a:cubicBezTo>
                  <a:pt x="185" y="621"/>
                  <a:pt x="189" y="625"/>
                  <a:pt x="193" y="625"/>
                </a:cubicBezTo>
                <a:close/>
                <a:moveTo>
                  <a:pt x="103" y="616"/>
                </a:moveTo>
                <a:cubicBezTo>
                  <a:pt x="103" y="588"/>
                  <a:pt x="103" y="588"/>
                  <a:pt x="103" y="588"/>
                </a:cubicBezTo>
                <a:cubicBezTo>
                  <a:pt x="107" y="588"/>
                  <a:pt x="111" y="584"/>
                  <a:pt x="111" y="580"/>
                </a:cubicBezTo>
                <a:cubicBezTo>
                  <a:pt x="111" y="540"/>
                  <a:pt x="111" y="540"/>
                  <a:pt x="111" y="540"/>
                </a:cubicBezTo>
                <a:cubicBezTo>
                  <a:pt x="111" y="536"/>
                  <a:pt x="107" y="532"/>
                  <a:pt x="103" y="532"/>
                </a:cubicBezTo>
                <a:cubicBezTo>
                  <a:pt x="74" y="532"/>
                  <a:pt x="74" y="532"/>
                  <a:pt x="74" y="532"/>
                </a:cubicBezTo>
                <a:cubicBezTo>
                  <a:pt x="69" y="532"/>
                  <a:pt x="65" y="536"/>
                  <a:pt x="65" y="540"/>
                </a:cubicBezTo>
                <a:cubicBezTo>
                  <a:pt x="65" y="579"/>
                  <a:pt x="65" y="580"/>
                  <a:pt x="65" y="580"/>
                </a:cubicBezTo>
                <a:cubicBezTo>
                  <a:pt x="65" y="584"/>
                  <a:pt x="69" y="588"/>
                  <a:pt x="74" y="588"/>
                </a:cubicBezTo>
                <a:cubicBezTo>
                  <a:pt x="74" y="616"/>
                  <a:pt x="74" y="616"/>
                  <a:pt x="74" y="616"/>
                </a:cubicBezTo>
                <a:cubicBezTo>
                  <a:pt x="74" y="621"/>
                  <a:pt x="77" y="625"/>
                  <a:pt x="82" y="625"/>
                </a:cubicBezTo>
                <a:cubicBezTo>
                  <a:pt x="94" y="625"/>
                  <a:pt x="94" y="625"/>
                  <a:pt x="94" y="625"/>
                </a:cubicBezTo>
                <a:cubicBezTo>
                  <a:pt x="99" y="625"/>
                  <a:pt x="103" y="621"/>
                  <a:pt x="103" y="616"/>
                </a:cubicBezTo>
                <a:close/>
                <a:moveTo>
                  <a:pt x="46" y="639"/>
                </a:moveTo>
                <a:cubicBezTo>
                  <a:pt x="46" y="647"/>
                  <a:pt x="52" y="653"/>
                  <a:pt x="60" y="653"/>
                </a:cubicBezTo>
                <a:cubicBezTo>
                  <a:pt x="67" y="653"/>
                  <a:pt x="73" y="647"/>
                  <a:pt x="73" y="639"/>
                </a:cubicBezTo>
                <a:cubicBezTo>
                  <a:pt x="73" y="632"/>
                  <a:pt x="67" y="625"/>
                  <a:pt x="60" y="625"/>
                </a:cubicBezTo>
                <a:cubicBezTo>
                  <a:pt x="52" y="625"/>
                  <a:pt x="46" y="632"/>
                  <a:pt x="46" y="639"/>
                </a:cubicBezTo>
                <a:close/>
                <a:moveTo>
                  <a:pt x="27" y="664"/>
                </a:moveTo>
                <a:cubicBezTo>
                  <a:pt x="27" y="660"/>
                  <a:pt x="23" y="656"/>
                  <a:pt x="19" y="656"/>
                </a:cubicBezTo>
                <a:cubicBezTo>
                  <a:pt x="13" y="656"/>
                  <a:pt x="9" y="656"/>
                  <a:pt x="5" y="656"/>
                </a:cubicBezTo>
                <a:cubicBezTo>
                  <a:pt x="27" y="668"/>
                  <a:pt x="27" y="668"/>
                  <a:pt x="27" y="668"/>
                </a:cubicBezTo>
                <a:cubicBezTo>
                  <a:pt x="27" y="664"/>
                  <a:pt x="27" y="664"/>
                  <a:pt x="27" y="664"/>
                </a:cubicBezTo>
                <a:close/>
                <a:moveTo>
                  <a:pt x="0" y="626"/>
                </a:moveTo>
                <a:cubicBezTo>
                  <a:pt x="0" y="652"/>
                  <a:pt x="0" y="652"/>
                  <a:pt x="0" y="652"/>
                </a:cubicBezTo>
                <a:cubicBezTo>
                  <a:pt x="1" y="653"/>
                  <a:pt x="3" y="653"/>
                  <a:pt x="4" y="653"/>
                </a:cubicBezTo>
                <a:cubicBezTo>
                  <a:pt x="12" y="653"/>
                  <a:pt x="18" y="647"/>
                  <a:pt x="18" y="639"/>
                </a:cubicBezTo>
                <a:cubicBezTo>
                  <a:pt x="18" y="632"/>
                  <a:pt x="12" y="625"/>
                  <a:pt x="4" y="625"/>
                </a:cubicBezTo>
                <a:cubicBezTo>
                  <a:pt x="3" y="625"/>
                  <a:pt x="1" y="626"/>
                  <a:pt x="0" y="626"/>
                </a:cubicBezTo>
                <a:close/>
                <a:moveTo>
                  <a:pt x="259" y="168"/>
                </a:moveTo>
                <a:cubicBezTo>
                  <a:pt x="259" y="207"/>
                  <a:pt x="259" y="208"/>
                  <a:pt x="259" y="208"/>
                </a:cubicBezTo>
                <a:cubicBezTo>
                  <a:pt x="259" y="212"/>
                  <a:pt x="263" y="216"/>
                  <a:pt x="268" y="216"/>
                </a:cubicBezTo>
                <a:cubicBezTo>
                  <a:pt x="268" y="244"/>
                  <a:pt x="268" y="244"/>
                  <a:pt x="268" y="244"/>
                </a:cubicBezTo>
                <a:cubicBezTo>
                  <a:pt x="268" y="249"/>
                  <a:pt x="272" y="253"/>
                  <a:pt x="276" y="253"/>
                </a:cubicBezTo>
                <a:cubicBezTo>
                  <a:pt x="288" y="253"/>
                  <a:pt x="289" y="253"/>
                  <a:pt x="289" y="253"/>
                </a:cubicBezTo>
                <a:cubicBezTo>
                  <a:pt x="293" y="253"/>
                  <a:pt x="297" y="249"/>
                  <a:pt x="297" y="244"/>
                </a:cubicBezTo>
                <a:cubicBezTo>
                  <a:pt x="297" y="216"/>
                  <a:pt x="297" y="216"/>
                  <a:pt x="297" y="216"/>
                </a:cubicBezTo>
                <a:cubicBezTo>
                  <a:pt x="302" y="216"/>
                  <a:pt x="306" y="212"/>
                  <a:pt x="306" y="208"/>
                </a:cubicBezTo>
                <a:cubicBezTo>
                  <a:pt x="306" y="168"/>
                  <a:pt x="306" y="168"/>
                  <a:pt x="306" y="168"/>
                </a:cubicBezTo>
                <a:cubicBezTo>
                  <a:pt x="306" y="164"/>
                  <a:pt x="302" y="160"/>
                  <a:pt x="297" y="160"/>
                </a:cubicBezTo>
                <a:cubicBezTo>
                  <a:pt x="268" y="160"/>
                  <a:pt x="268" y="160"/>
                  <a:pt x="268" y="160"/>
                </a:cubicBezTo>
                <a:cubicBezTo>
                  <a:pt x="263" y="160"/>
                  <a:pt x="259" y="164"/>
                  <a:pt x="259" y="168"/>
                </a:cubicBezTo>
                <a:close/>
                <a:moveTo>
                  <a:pt x="296" y="92"/>
                </a:moveTo>
                <a:cubicBezTo>
                  <a:pt x="296" y="120"/>
                  <a:pt x="296" y="120"/>
                  <a:pt x="296" y="120"/>
                </a:cubicBezTo>
                <a:cubicBezTo>
                  <a:pt x="296" y="125"/>
                  <a:pt x="300" y="129"/>
                  <a:pt x="305" y="129"/>
                </a:cubicBezTo>
                <a:cubicBezTo>
                  <a:pt x="317" y="129"/>
                  <a:pt x="317" y="129"/>
                  <a:pt x="317" y="129"/>
                </a:cubicBezTo>
                <a:cubicBezTo>
                  <a:pt x="322" y="129"/>
                  <a:pt x="325" y="125"/>
                  <a:pt x="325" y="120"/>
                </a:cubicBezTo>
                <a:cubicBezTo>
                  <a:pt x="325" y="92"/>
                  <a:pt x="325" y="92"/>
                  <a:pt x="325" y="92"/>
                </a:cubicBezTo>
                <a:cubicBezTo>
                  <a:pt x="326" y="92"/>
                  <a:pt x="326" y="92"/>
                  <a:pt x="326" y="92"/>
                </a:cubicBezTo>
                <a:cubicBezTo>
                  <a:pt x="314" y="85"/>
                  <a:pt x="301" y="78"/>
                  <a:pt x="288" y="71"/>
                </a:cubicBezTo>
                <a:cubicBezTo>
                  <a:pt x="288" y="83"/>
                  <a:pt x="288" y="84"/>
                  <a:pt x="288" y="84"/>
                </a:cubicBezTo>
                <a:cubicBezTo>
                  <a:pt x="288" y="88"/>
                  <a:pt x="292" y="92"/>
                  <a:pt x="296" y="92"/>
                </a:cubicBezTo>
                <a:close/>
                <a:moveTo>
                  <a:pt x="360" y="129"/>
                </a:moveTo>
                <a:cubicBezTo>
                  <a:pt x="373" y="129"/>
                  <a:pt x="373" y="129"/>
                  <a:pt x="373" y="129"/>
                </a:cubicBezTo>
                <a:cubicBezTo>
                  <a:pt x="375" y="129"/>
                  <a:pt x="377" y="128"/>
                  <a:pt x="378" y="126"/>
                </a:cubicBezTo>
                <a:cubicBezTo>
                  <a:pt x="370" y="120"/>
                  <a:pt x="361" y="114"/>
                  <a:pt x="352" y="108"/>
                </a:cubicBezTo>
                <a:cubicBezTo>
                  <a:pt x="352" y="120"/>
                  <a:pt x="352" y="120"/>
                  <a:pt x="352" y="120"/>
                </a:cubicBezTo>
                <a:cubicBezTo>
                  <a:pt x="352" y="125"/>
                  <a:pt x="356" y="129"/>
                  <a:pt x="360" y="129"/>
                </a:cubicBezTo>
                <a:close/>
                <a:moveTo>
                  <a:pt x="241" y="92"/>
                </a:moveTo>
                <a:cubicBezTo>
                  <a:pt x="241" y="120"/>
                  <a:pt x="241" y="120"/>
                  <a:pt x="241" y="120"/>
                </a:cubicBezTo>
                <a:cubicBezTo>
                  <a:pt x="241" y="125"/>
                  <a:pt x="244" y="129"/>
                  <a:pt x="249" y="129"/>
                </a:cubicBezTo>
                <a:cubicBezTo>
                  <a:pt x="261" y="129"/>
                  <a:pt x="261" y="129"/>
                  <a:pt x="261" y="129"/>
                </a:cubicBezTo>
                <a:cubicBezTo>
                  <a:pt x="266" y="129"/>
                  <a:pt x="270" y="125"/>
                  <a:pt x="270" y="120"/>
                </a:cubicBezTo>
                <a:cubicBezTo>
                  <a:pt x="270" y="92"/>
                  <a:pt x="270" y="92"/>
                  <a:pt x="270" y="92"/>
                </a:cubicBezTo>
                <a:cubicBezTo>
                  <a:pt x="274" y="92"/>
                  <a:pt x="278" y="88"/>
                  <a:pt x="278" y="84"/>
                </a:cubicBezTo>
                <a:cubicBezTo>
                  <a:pt x="278" y="77"/>
                  <a:pt x="278" y="71"/>
                  <a:pt x="278" y="66"/>
                </a:cubicBezTo>
                <a:cubicBezTo>
                  <a:pt x="263" y="59"/>
                  <a:pt x="248" y="52"/>
                  <a:pt x="232" y="46"/>
                </a:cubicBezTo>
                <a:cubicBezTo>
                  <a:pt x="232" y="83"/>
                  <a:pt x="232" y="84"/>
                  <a:pt x="232" y="84"/>
                </a:cubicBezTo>
                <a:cubicBezTo>
                  <a:pt x="232" y="88"/>
                  <a:pt x="236" y="92"/>
                  <a:pt x="241" y="92"/>
                </a:cubicBezTo>
                <a:close/>
                <a:moveTo>
                  <a:pt x="185" y="143"/>
                </a:moveTo>
                <a:cubicBezTo>
                  <a:pt x="185" y="136"/>
                  <a:pt x="179" y="129"/>
                  <a:pt x="171" y="129"/>
                </a:cubicBezTo>
                <a:cubicBezTo>
                  <a:pt x="163" y="129"/>
                  <a:pt x="157" y="136"/>
                  <a:pt x="157" y="143"/>
                </a:cubicBezTo>
                <a:cubicBezTo>
                  <a:pt x="157" y="151"/>
                  <a:pt x="163" y="157"/>
                  <a:pt x="171" y="157"/>
                </a:cubicBezTo>
                <a:cubicBezTo>
                  <a:pt x="179" y="157"/>
                  <a:pt x="185" y="151"/>
                  <a:pt x="185" y="143"/>
                </a:cubicBezTo>
                <a:close/>
                <a:moveTo>
                  <a:pt x="74" y="408"/>
                </a:moveTo>
                <a:cubicBezTo>
                  <a:pt x="46" y="408"/>
                  <a:pt x="45" y="408"/>
                  <a:pt x="45" y="408"/>
                </a:cubicBezTo>
                <a:cubicBezTo>
                  <a:pt x="41" y="408"/>
                  <a:pt x="37" y="412"/>
                  <a:pt x="37" y="416"/>
                </a:cubicBezTo>
                <a:cubicBezTo>
                  <a:pt x="37" y="455"/>
                  <a:pt x="37" y="456"/>
                  <a:pt x="37" y="456"/>
                </a:cubicBezTo>
                <a:cubicBezTo>
                  <a:pt x="37" y="460"/>
                  <a:pt x="41" y="464"/>
                  <a:pt x="45" y="464"/>
                </a:cubicBezTo>
                <a:cubicBezTo>
                  <a:pt x="45" y="492"/>
                  <a:pt x="45" y="492"/>
                  <a:pt x="45" y="492"/>
                </a:cubicBezTo>
                <a:cubicBezTo>
                  <a:pt x="45" y="497"/>
                  <a:pt x="49" y="501"/>
                  <a:pt x="54" y="501"/>
                </a:cubicBezTo>
                <a:cubicBezTo>
                  <a:pt x="66" y="501"/>
                  <a:pt x="66" y="501"/>
                  <a:pt x="66" y="501"/>
                </a:cubicBezTo>
                <a:cubicBezTo>
                  <a:pt x="71" y="501"/>
                  <a:pt x="74" y="497"/>
                  <a:pt x="74" y="492"/>
                </a:cubicBezTo>
                <a:cubicBezTo>
                  <a:pt x="74" y="464"/>
                  <a:pt x="74" y="464"/>
                  <a:pt x="74" y="464"/>
                </a:cubicBezTo>
                <a:cubicBezTo>
                  <a:pt x="79" y="464"/>
                  <a:pt x="83" y="460"/>
                  <a:pt x="83" y="456"/>
                </a:cubicBezTo>
                <a:cubicBezTo>
                  <a:pt x="83" y="416"/>
                  <a:pt x="83" y="416"/>
                  <a:pt x="83" y="416"/>
                </a:cubicBezTo>
                <a:cubicBezTo>
                  <a:pt x="83" y="412"/>
                  <a:pt x="79" y="408"/>
                  <a:pt x="74" y="408"/>
                </a:cubicBezTo>
                <a:close/>
                <a:moveTo>
                  <a:pt x="352" y="143"/>
                </a:moveTo>
                <a:cubicBezTo>
                  <a:pt x="352" y="136"/>
                  <a:pt x="346" y="129"/>
                  <a:pt x="338" y="129"/>
                </a:cubicBezTo>
                <a:cubicBezTo>
                  <a:pt x="330" y="129"/>
                  <a:pt x="324" y="136"/>
                  <a:pt x="324" y="143"/>
                </a:cubicBezTo>
                <a:cubicBezTo>
                  <a:pt x="324" y="151"/>
                  <a:pt x="330" y="157"/>
                  <a:pt x="338" y="157"/>
                </a:cubicBezTo>
                <a:cubicBezTo>
                  <a:pt x="346" y="157"/>
                  <a:pt x="352" y="151"/>
                  <a:pt x="352" y="143"/>
                </a:cubicBezTo>
                <a:close/>
                <a:moveTo>
                  <a:pt x="315" y="168"/>
                </a:moveTo>
                <a:cubicBezTo>
                  <a:pt x="315" y="207"/>
                  <a:pt x="315" y="208"/>
                  <a:pt x="315" y="208"/>
                </a:cubicBezTo>
                <a:cubicBezTo>
                  <a:pt x="315" y="212"/>
                  <a:pt x="319" y="216"/>
                  <a:pt x="324" y="216"/>
                </a:cubicBezTo>
                <a:cubicBezTo>
                  <a:pt x="324" y="244"/>
                  <a:pt x="324" y="244"/>
                  <a:pt x="324" y="244"/>
                </a:cubicBezTo>
                <a:cubicBezTo>
                  <a:pt x="324" y="249"/>
                  <a:pt x="327" y="253"/>
                  <a:pt x="332" y="253"/>
                </a:cubicBezTo>
                <a:cubicBezTo>
                  <a:pt x="344" y="253"/>
                  <a:pt x="344" y="253"/>
                  <a:pt x="344" y="253"/>
                </a:cubicBezTo>
                <a:cubicBezTo>
                  <a:pt x="349" y="253"/>
                  <a:pt x="353" y="249"/>
                  <a:pt x="353" y="244"/>
                </a:cubicBezTo>
                <a:cubicBezTo>
                  <a:pt x="353" y="216"/>
                  <a:pt x="353" y="216"/>
                  <a:pt x="353" y="216"/>
                </a:cubicBezTo>
                <a:cubicBezTo>
                  <a:pt x="357" y="216"/>
                  <a:pt x="361" y="212"/>
                  <a:pt x="361" y="208"/>
                </a:cubicBezTo>
                <a:cubicBezTo>
                  <a:pt x="361" y="168"/>
                  <a:pt x="361" y="168"/>
                  <a:pt x="361" y="168"/>
                </a:cubicBezTo>
                <a:cubicBezTo>
                  <a:pt x="361" y="164"/>
                  <a:pt x="357" y="160"/>
                  <a:pt x="353" y="160"/>
                </a:cubicBezTo>
                <a:cubicBezTo>
                  <a:pt x="324" y="160"/>
                  <a:pt x="324" y="160"/>
                  <a:pt x="324" y="160"/>
                </a:cubicBezTo>
                <a:cubicBezTo>
                  <a:pt x="319" y="160"/>
                  <a:pt x="315" y="164"/>
                  <a:pt x="315" y="168"/>
                </a:cubicBezTo>
                <a:close/>
                <a:moveTo>
                  <a:pt x="270" y="780"/>
                </a:moveTo>
                <a:cubicBezTo>
                  <a:pt x="241" y="780"/>
                  <a:pt x="241" y="780"/>
                  <a:pt x="241" y="780"/>
                </a:cubicBezTo>
                <a:cubicBezTo>
                  <a:pt x="237" y="780"/>
                  <a:pt x="233" y="783"/>
                  <a:pt x="232" y="787"/>
                </a:cubicBezTo>
                <a:cubicBezTo>
                  <a:pt x="278" y="813"/>
                  <a:pt x="278" y="813"/>
                  <a:pt x="278" y="813"/>
                </a:cubicBezTo>
                <a:cubicBezTo>
                  <a:pt x="278" y="788"/>
                  <a:pt x="278" y="788"/>
                  <a:pt x="278" y="788"/>
                </a:cubicBezTo>
                <a:cubicBezTo>
                  <a:pt x="278" y="784"/>
                  <a:pt x="274" y="780"/>
                  <a:pt x="270" y="780"/>
                </a:cubicBezTo>
                <a:close/>
                <a:moveTo>
                  <a:pt x="148" y="168"/>
                </a:moveTo>
                <a:cubicBezTo>
                  <a:pt x="148" y="207"/>
                  <a:pt x="148" y="208"/>
                  <a:pt x="148" y="208"/>
                </a:cubicBezTo>
                <a:cubicBezTo>
                  <a:pt x="148" y="212"/>
                  <a:pt x="152" y="216"/>
                  <a:pt x="157" y="216"/>
                </a:cubicBezTo>
                <a:cubicBezTo>
                  <a:pt x="157" y="244"/>
                  <a:pt x="157" y="244"/>
                  <a:pt x="157" y="244"/>
                </a:cubicBezTo>
                <a:cubicBezTo>
                  <a:pt x="157" y="249"/>
                  <a:pt x="160" y="253"/>
                  <a:pt x="165" y="253"/>
                </a:cubicBezTo>
                <a:cubicBezTo>
                  <a:pt x="177" y="253"/>
                  <a:pt x="177" y="253"/>
                  <a:pt x="177" y="253"/>
                </a:cubicBezTo>
                <a:cubicBezTo>
                  <a:pt x="182" y="253"/>
                  <a:pt x="186" y="249"/>
                  <a:pt x="186" y="244"/>
                </a:cubicBezTo>
                <a:cubicBezTo>
                  <a:pt x="186" y="216"/>
                  <a:pt x="186" y="216"/>
                  <a:pt x="186" y="216"/>
                </a:cubicBezTo>
                <a:cubicBezTo>
                  <a:pt x="190" y="216"/>
                  <a:pt x="194" y="212"/>
                  <a:pt x="194" y="208"/>
                </a:cubicBezTo>
                <a:cubicBezTo>
                  <a:pt x="194" y="168"/>
                  <a:pt x="194" y="168"/>
                  <a:pt x="194" y="168"/>
                </a:cubicBezTo>
                <a:cubicBezTo>
                  <a:pt x="194" y="164"/>
                  <a:pt x="190" y="160"/>
                  <a:pt x="186" y="160"/>
                </a:cubicBezTo>
                <a:cubicBezTo>
                  <a:pt x="157" y="160"/>
                  <a:pt x="157" y="160"/>
                  <a:pt x="157" y="160"/>
                </a:cubicBezTo>
                <a:cubicBezTo>
                  <a:pt x="152" y="160"/>
                  <a:pt x="148" y="164"/>
                  <a:pt x="148" y="168"/>
                </a:cubicBezTo>
                <a:close/>
                <a:moveTo>
                  <a:pt x="296" y="143"/>
                </a:moveTo>
                <a:cubicBezTo>
                  <a:pt x="296" y="136"/>
                  <a:pt x="290" y="129"/>
                  <a:pt x="282" y="129"/>
                </a:cubicBezTo>
                <a:cubicBezTo>
                  <a:pt x="275" y="129"/>
                  <a:pt x="269" y="136"/>
                  <a:pt x="269" y="143"/>
                </a:cubicBezTo>
                <a:cubicBezTo>
                  <a:pt x="269" y="151"/>
                  <a:pt x="275" y="157"/>
                  <a:pt x="282" y="157"/>
                </a:cubicBezTo>
                <a:cubicBezTo>
                  <a:pt x="290" y="157"/>
                  <a:pt x="296" y="151"/>
                  <a:pt x="296" y="143"/>
                </a:cubicBezTo>
                <a:close/>
                <a:moveTo>
                  <a:pt x="9" y="44"/>
                </a:moveTo>
                <a:cubicBezTo>
                  <a:pt x="9" y="83"/>
                  <a:pt x="9" y="84"/>
                  <a:pt x="9" y="84"/>
                </a:cubicBezTo>
                <a:cubicBezTo>
                  <a:pt x="9" y="88"/>
                  <a:pt x="13" y="92"/>
                  <a:pt x="18" y="92"/>
                </a:cubicBezTo>
                <a:cubicBezTo>
                  <a:pt x="18" y="120"/>
                  <a:pt x="18" y="120"/>
                  <a:pt x="18" y="120"/>
                </a:cubicBezTo>
                <a:cubicBezTo>
                  <a:pt x="18" y="125"/>
                  <a:pt x="22" y="129"/>
                  <a:pt x="26" y="129"/>
                </a:cubicBezTo>
                <a:cubicBezTo>
                  <a:pt x="39" y="129"/>
                  <a:pt x="39" y="129"/>
                  <a:pt x="39" y="129"/>
                </a:cubicBezTo>
                <a:cubicBezTo>
                  <a:pt x="43" y="129"/>
                  <a:pt x="47" y="125"/>
                  <a:pt x="47" y="120"/>
                </a:cubicBezTo>
                <a:cubicBezTo>
                  <a:pt x="47" y="92"/>
                  <a:pt x="47" y="92"/>
                  <a:pt x="47" y="92"/>
                </a:cubicBezTo>
                <a:cubicBezTo>
                  <a:pt x="52" y="92"/>
                  <a:pt x="56" y="88"/>
                  <a:pt x="56" y="84"/>
                </a:cubicBezTo>
                <a:cubicBezTo>
                  <a:pt x="56" y="44"/>
                  <a:pt x="56" y="44"/>
                  <a:pt x="56" y="44"/>
                </a:cubicBezTo>
                <a:cubicBezTo>
                  <a:pt x="56" y="40"/>
                  <a:pt x="52" y="36"/>
                  <a:pt x="47" y="36"/>
                </a:cubicBezTo>
                <a:cubicBezTo>
                  <a:pt x="18" y="36"/>
                  <a:pt x="18" y="36"/>
                  <a:pt x="18" y="36"/>
                </a:cubicBezTo>
                <a:cubicBezTo>
                  <a:pt x="13" y="36"/>
                  <a:pt x="9" y="40"/>
                  <a:pt x="9" y="44"/>
                </a:cubicBezTo>
                <a:close/>
                <a:moveTo>
                  <a:pt x="603" y="887"/>
                </a:moveTo>
                <a:cubicBezTo>
                  <a:pt x="603" y="890"/>
                  <a:pt x="604" y="893"/>
                  <a:pt x="605" y="896"/>
                </a:cubicBezTo>
                <a:cubicBezTo>
                  <a:pt x="608" y="888"/>
                  <a:pt x="611" y="881"/>
                  <a:pt x="614" y="874"/>
                </a:cubicBezTo>
                <a:cubicBezTo>
                  <a:pt x="607" y="875"/>
                  <a:pt x="603" y="881"/>
                  <a:pt x="603" y="887"/>
                </a:cubicBezTo>
                <a:close/>
                <a:moveTo>
                  <a:pt x="584" y="912"/>
                </a:moveTo>
                <a:cubicBezTo>
                  <a:pt x="584" y="908"/>
                  <a:pt x="580" y="904"/>
                  <a:pt x="575" y="904"/>
                </a:cubicBezTo>
                <a:cubicBezTo>
                  <a:pt x="547" y="904"/>
                  <a:pt x="546" y="904"/>
                  <a:pt x="546" y="904"/>
                </a:cubicBezTo>
                <a:cubicBezTo>
                  <a:pt x="542" y="904"/>
                  <a:pt x="538" y="908"/>
                  <a:pt x="538" y="912"/>
                </a:cubicBezTo>
                <a:cubicBezTo>
                  <a:pt x="538" y="951"/>
                  <a:pt x="538" y="951"/>
                  <a:pt x="538" y="951"/>
                </a:cubicBezTo>
                <a:cubicBezTo>
                  <a:pt x="538" y="956"/>
                  <a:pt x="542" y="960"/>
                  <a:pt x="546" y="960"/>
                </a:cubicBezTo>
                <a:cubicBezTo>
                  <a:pt x="546" y="963"/>
                  <a:pt x="546" y="966"/>
                  <a:pt x="546" y="968"/>
                </a:cubicBezTo>
                <a:cubicBezTo>
                  <a:pt x="566" y="979"/>
                  <a:pt x="566" y="979"/>
                  <a:pt x="566" y="979"/>
                </a:cubicBezTo>
                <a:cubicBezTo>
                  <a:pt x="569" y="973"/>
                  <a:pt x="572" y="967"/>
                  <a:pt x="575" y="962"/>
                </a:cubicBezTo>
                <a:cubicBezTo>
                  <a:pt x="575" y="960"/>
                  <a:pt x="575" y="960"/>
                  <a:pt x="575" y="960"/>
                </a:cubicBezTo>
                <a:cubicBezTo>
                  <a:pt x="576" y="960"/>
                  <a:pt x="576" y="960"/>
                  <a:pt x="576" y="960"/>
                </a:cubicBezTo>
                <a:cubicBezTo>
                  <a:pt x="579" y="955"/>
                  <a:pt x="581" y="950"/>
                  <a:pt x="584" y="944"/>
                </a:cubicBezTo>
                <a:cubicBezTo>
                  <a:pt x="584" y="912"/>
                  <a:pt x="584" y="912"/>
                  <a:pt x="584" y="912"/>
                </a:cubicBezTo>
                <a:close/>
                <a:moveTo>
                  <a:pt x="583" y="873"/>
                </a:moveTo>
                <a:cubicBezTo>
                  <a:pt x="595" y="873"/>
                  <a:pt x="595" y="873"/>
                  <a:pt x="595" y="873"/>
                </a:cubicBezTo>
                <a:cubicBezTo>
                  <a:pt x="600" y="873"/>
                  <a:pt x="604" y="869"/>
                  <a:pt x="604" y="864"/>
                </a:cubicBezTo>
                <a:cubicBezTo>
                  <a:pt x="604" y="836"/>
                  <a:pt x="604" y="836"/>
                  <a:pt x="604" y="836"/>
                </a:cubicBezTo>
                <a:cubicBezTo>
                  <a:pt x="608" y="836"/>
                  <a:pt x="612" y="832"/>
                  <a:pt x="612" y="828"/>
                </a:cubicBezTo>
                <a:cubicBezTo>
                  <a:pt x="612" y="788"/>
                  <a:pt x="612" y="788"/>
                  <a:pt x="612" y="788"/>
                </a:cubicBezTo>
                <a:cubicBezTo>
                  <a:pt x="612" y="784"/>
                  <a:pt x="608" y="780"/>
                  <a:pt x="604" y="780"/>
                </a:cubicBezTo>
                <a:cubicBezTo>
                  <a:pt x="575" y="780"/>
                  <a:pt x="575" y="780"/>
                  <a:pt x="575" y="780"/>
                </a:cubicBezTo>
                <a:cubicBezTo>
                  <a:pt x="570" y="780"/>
                  <a:pt x="566" y="784"/>
                  <a:pt x="566" y="788"/>
                </a:cubicBezTo>
                <a:cubicBezTo>
                  <a:pt x="566" y="827"/>
                  <a:pt x="566" y="828"/>
                  <a:pt x="566" y="828"/>
                </a:cubicBezTo>
                <a:cubicBezTo>
                  <a:pt x="566" y="832"/>
                  <a:pt x="570" y="836"/>
                  <a:pt x="575" y="836"/>
                </a:cubicBezTo>
                <a:cubicBezTo>
                  <a:pt x="575" y="864"/>
                  <a:pt x="575" y="864"/>
                  <a:pt x="575" y="864"/>
                </a:cubicBezTo>
                <a:cubicBezTo>
                  <a:pt x="575" y="869"/>
                  <a:pt x="578" y="873"/>
                  <a:pt x="583" y="873"/>
                </a:cubicBezTo>
                <a:close/>
                <a:moveTo>
                  <a:pt x="129" y="143"/>
                </a:moveTo>
                <a:cubicBezTo>
                  <a:pt x="129" y="136"/>
                  <a:pt x="123" y="129"/>
                  <a:pt x="115" y="129"/>
                </a:cubicBezTo>
                <a:cubicBezTo>
                  <a:pt x="108" y="129"/>
                  <a:pt x="102" y="136"/>
                  <a:pt x="102" y="143"/>
                </a:cubicBezTo>
                <a:cubicBezTo>
                  <a:pt x="102" y="151"/>
                  <a:pt x="108" y="157"/>
                  <a:pt x="115" y="157"/>
                </a:cubicBezTo>
                <a:cubicBezTo>
                  <a:pt x="123" y="157"/>
                  <a:pt x="129" y="151"/>
                  <a:pt x="129" y="143"/>
                </a:cubicBezTo>
                <a:close/>
                <a:moveTo>
                  <a:pt x="92" y="168"/>
                </a:moveTo>
                <a:cubicBezTo>
                  <a:pt x="92" y="207"/>
                  <a:pt x="92" y="208"/>
                  <a:pt x="92" y="208"/>
                </a:cubicBezTo>
                <a:cubicBezTo>
                  <a:pt x="92" y="212"/>
                  <a:pt x="96" y="216"/>
                  <a:pt x="101" y="216"/>
                </a:cubicBezTo>
                <a:cubicBezTo>
                  <a:pt x="101" y="244"/>
                  <a:pt x="101" y="244"/>
                  <a:pt x="101" y="244"/>
                </a:cubicBezTo>
                <a:cubicBezTo>
                  <a:pt x="101" y="249"/>
                  <a:pt x="105" y="253"/>
                  <a:pt x="109" y="253"/>
                </a:cubicBezTo>
                <a:cubicBezTo>
                  <a:pt x="121" y="253"/>
                  <a:pt x="122" y="253"/>
                  <a:pt x="122" y="253"/>
                </a:cubicBezTo>
                <a:cubicBezTo>
                  <a:pt x="126" y="253"/>
                  <a:pt x="130" y="249"/>
                  <a:pt x="130" y="244"/>
                </a:cubicBezTo>
                <a:cubicBezTo>
                  <a:pt x="130" y="216"/>
                  <a:pt x="130" y="216"/>
                  <a:pt x="130" y="216"/>
                </a:cubicBezTo>
                <a:cubicBezTo>
                  <a:pt x="135" y="216"/>
                  <a:pt x="139" y="212"/>
                  <a:pt x="139" y="208"/>
                </a:cubicBezTo>
                <a:cubicBezTo>
                  <a:pt x="139" y="168"/>
                  <a:pt x="139" y="168"/>
                  <a:pt x="139" y="168"/>
                </a:cubicBezTo>
                <a:cubicBezTo>
                  <a:pt x="139" y="164"/>
                  <a:pt x="135" y="160"/>
                  <a:pt x="130" y="160"/>
                </a:cubicBezTo>
                <a:cubicBezTo>
                  <a:pt x="101" y="160"/>
                  <a:pt x="101" y="160"/>
                  <a:pt x="101" y="160"/>
                </a:cubicBezTo>
                <a:cubicBezTo>
                  <a:pt x="96" y="160"/>
                  <a:pt x="92" y="164"/>
                  <a:pt x="92" y="168"/>
                </a:cubicBezTo>
                <a:close/>
                <a:moveTo>
                  <a:pt x="472" y="873"/>
                </a:moveTo>
                <a:cubicBezTo>
                  <a:pt x="484" y="873"/>
                  <a:pt x="484" y="873"/>
                  <a:pt x="484" y="873"/>
                </a:cubicBezTo>
                <a:cubicBezTo>
                  <a:pt x="489" y="873"/>
                  <a:pt x="492" y="869"/>
                  <a:pt x="492" y="864"/>
                </a:cubicBezTo>
                <a:cubicBezTo>
                  <a:pt x="492" y="836"/>
                  <a:pt x="492" y="836"/>
                  <a:pt x="492" y="836"/>
                </a:cubicBezTo>
                <a:cubicBezTo>
                  <a:pt x="497" y="836"/>
                  <a:pt x="501" y="832"/>
                  <a:pt x="501" y="828"/>
                </a:cubicBezTo>
                <a:cubicBezTo>
                  <a:pt x="501" y="788"/>
                  <a:pt x="501" y="788"/>
                  <a:pt x="501" y="788"/>
                </a:cubicBezTo>
                <a:cubicBezTo>
                  <a:pt x="501" y="784"/>
                  <a:pt x="497" y="780"/>
                  <a:pt x="492" y="780"/>
                </a:cubicBezTo>
                <a:cubicBezTo>
                  <a:pt x="464" y="780"/>
                  <a:pt x="463" y="780"/>
                  <a:pt x="463" y="780"/>
                </a:cubicBezTo>
                <a:cubicBezTo>
                  <a:pt x="459" y="780"/>
                  <a:pt x="455" y="784"/>
                  <a:pt x="455" y="788"/>
                </a:cubicBezTo>
                <a:cubicBezTo>
                  <a:pt x="455" y="827"/>
                  <a:pt x="455" y="828"/>
                  <a:pt x="455" y="828"/>
                </a:cubicBezTo>
                <a:cubicBezTo>
                  <a:pt x="455" y="832"/>
                  <a:pt x="459" y="836"/>
                  <a:pt x="463" y="836"/>
                </a:cubicBezTo>
                <a:cubicBezTo>
                  <a:pt x="463" y="864"/>
                  <a:pt x="463" y="864"/>
                  <a:pt x="463" y="864"/>
                </a:cubicBezTo>
                <a:cubicBezTo>
                  <a:pt x="463" y="869"/>
                  <a:pt x="467" y="873"/>
                  <a:pt x="472" y="873"/>
                </a:cubicBezTo>
                <a:close/>
                <a:moveTo>
                  <a:pt x="527" y="873"/>
                </a:moveTo>
                <a:cubicBezTo>
                  <a:pt x="540" y="873"/>
                  <a:pt x="540" y="873"/>
                  <a:pt x="540" y="873"/>
                </a:cubicBezTo>
                <a:cubicBezTo>
                  <a:pt x="544" y="873"/>
                  <a:pt x="548" y="869"/>
                  <a:pt x="548" y="864"/>
                </a:cubicBezTo>
                <a:cubicBezTo>
                  <a:pt x="548" y="836"/>
                  <a:pt x="548" y="836"/>
                  <a:pt x="548" y="836"/>
                </a:cubicBezTo>
                <a:cubicBezTo>
                  <a:pt x="553" y="836"/>
                  <a:pt x="557" y="832"/>
                  <a:pt x="557" y="828"/>
                </a:cubicBezTo>
                <a:cubicBezTo>
                  <a:pt x="557" y="788"/>
                  <a:pt x="557" y="788"/>
                  <a:pt x="557" y="788"/>
                </a:cubicBezTo>
                <a:cubicBezTo>
                  <a:pt x="557" y="784"/>
                  <a:pt x="553" y="780"/>
                  <a:pt x="548" y="780"/>
                </a:cubicBezTo>
                <a:cubicBezTo>
                  <a:pt x="519" y="780"/>
                  <a:pt x="519" y="780"/>
                  <a:pt x="519" y="780"/>
                </a:cubicBezTo>
                <a:cubicBezTo>
                  <a:pt x="514" y="780"/>
                  <a:pt x="510" y="784"/>
                  <a:pt x="510" y="788"/>
                </a:cubicBezTo>
                <a:cubicBezTo>
                  <a:pt x="510" y="827"/>
                  <a:pt x="510" y="828"/>
                  <a:pt x="510" y="828"/>
                </a:cubicBezTo>
                <a:cubicBezTo>
                  <a:pt x="510" y="832"/>
                  <a:pt x="514" y="836"/>
                  <a:pt x="519" y="836"/>
                </a:cubicBezTo>
                <a:cubicBezTo>
                  <a:pt x="519" y="864"/>
                  <a:pt x="519" y="864"/>
                  <a:pt x="519" y="864"/>
                </a:cubicBezTo>
                <a:cubicBezTo>
                  <a:pt x="519" y="869"/>
                  <a:pt x="523" y="873"/>
                  <a:pt x="527" y="873"/>
                </a:cubicBezTo>
                <a:close/>
                <a:moveTo>
                  <a:pt x="443" y="501"/>
                </a:moveTo>
                <a:cubicBezTo>
                  <a:pt x="455" y="501"/>
                  <a:pt x="456" y="501"/>
                  <a:pt x="456" y="501"/>
                </a:cubicBezTo>
                <a:cubicBezTo>
                  <a:pt x="460" y="501"/>
                  <a:pt x="464" y="497"/>
                  <a:pt x="464" y="492"/>
                </a:cubicBezTo>
                <a:cubicBezTo>
                  <a:pt x="464" y="464"/>
                  <a:pt x="464" y="464"/>
                  <a:pt x="464" y="464"/>
                </a:cubicBezTo>
                <a:cubicBezTo>
                  <a:pt x="469" y="464"/>
                  <a:pt x="473" y="460"/>
                  <a:pt x="473" y="456"/>
                </a:cubicBezTo>
                <a:cubicBezTo>
                  <a:pt x="473" y="416"/>
                  <a:pt x="473" y="416"/>
                  <a:pt x="473" y="416"/>
                </a:cubicBezTo>
                <a:cubicBezTo>
                  <a:pt x="473" y="412"/>
                  <a:pt x="469" y="408"/>
                  <a:pt x="464" y="408"/>
                </a:cubicBezTo>
                <a:cubicBezTo>
                  <a:pt x="435" y="408"/>
                  <a:pt x="435" y="408"/>
                  <a:pt x="435" y="408"/>
                </a:cubicBezTo>
                <a:cubicBezTo>
                  <a:pt x="430" y="408"/>
                  <a:pt x="426" y="412"/>
                  <a:pt x="426" y="416"/>
                </a:cubicBezTo>
                <a:cubicBezTo>
                  <a:pt x="426" y="455"/>
                  <a:pt x="426" y="456"/>
                  <a:pt x="426" y="456"/>
                </a:cubicBezTo>
                <a:cubicBezTo>
                  <a:pt x="426" y="460"/>
                  <a:pt x="430" y="464"/>
                  <a:pt x="435" y="464"/>
                </a:cubicBezTo>
                <a:cubicBezTo>
                  <a:pt x="435" y="492"/>
                  <a:pt x="435" y="492"/>
                  <a:pt x="435" y="492"/>
                </a:cubicBezTo>
                <a:cubicBezTo>
                  <a:pt x="435" y="497"/>
                  <a:pt x="439" y="501"/>
                  <a:pt x="443" y="501"/>
                </a:cubicBezTo>
                <a:close/>
                <a:moveTo>
                  <a:pt x="311" y="501"/>
                </a:moveTo>
                <a:cubicBezTo>
                  <a:pt x="303" y="501"/>
                  <a:pt x="297" y="508"/>
                  <a:pt x="297" y="515"/>
                </a:cubicBezTo>
                <a:cubicBezTo>
                  <a:pt x="297" y="523"/>
                  <a:pt x="303" y="529"/>
                  <a:pt x="311" y="529"/>
                </a:cubicBezTo>
                <a:cubicBezTo>
                  <a:pt x="318" y="529"/>
                  <a:pt x="325" y="523"/>
                  <a:pt x="325" y="515"/>
                </a:cubicBezTo>
                <a:cubicBezTo>
                  <a:pt x="325" y="508"/>
                  <a:pt x="318" y="501"/>
                  <a:pt x="311" y="501"/>
                </a:cubicBezTo>
                <a:close/>
                <a:moveTo>
                  <a:pt x="455" y="292"/>
                </a:moveTo>
                <a:cubicBezTo>
                  <a:pt x="455" y="331"/>
                  <a:pt x="455" y="332"/>
                  <a:pt x="455" y="332"/>
                </a:cubicBezTo>
                <a:cubicBezTo>
                  <a:pt x="455" y="336"/>
                  <a:pt x="459" y="340"/>
                  <a:pt x="463" y="340"/>
                </a:cubicBezTo>
                <a:cubicBezTo>
                  <a:pt x="463" y="368"/>
                  <a:pt x="463" y="368"/>
                  <a:pt x="463" y="368"/>
                </a:cubicBezTo>
                <a:cubicBezTo>
                  <a:pt x="463" y="373"/>
                  <a:pt x="467" y="377"/>
                  <a:pt x="472" y="377"/>
                </a:cubicBezTo>
                <a:cubicBezTo>
                  <a:pt x="484" y="377"/>
                  <a:pt x="484" y="377"/>
                  <a:pt x="484" y="377"/>
                </a:cubicBezTo>
                <a:cubicBezTo>
                  <a:pt x="489" y="377"/>
                  <a:pt x="492" y="373"/>
                  <a:pt x="492" y="368"/>
                </a:cubicBezTo>
                <a:cubicBezTo>
                  <a:pt x="492" y="340"/>
                  <a:pt x="492" y="340"/>
                  <a:pt x="492" y="340"/>
                </a:cubicBezTo>
                <a:cubicBezTo>
                  <a:pt x="497" y="340"/>
                  <a:pt x="501" y="336"/>
                  <a:pt x="501" y="332"/>
                </a:cubicBezTo>
                <a:cubicBezTo>
                  <a:pt x="501" y="292"/>
                  <a:pt x="501" y="292"/>
                  <a:pt x="501" y="292"/>
                </a:cubicBezTo>
                <a:cubicBezTo>
                  <a:pt x="501" y="288"/>
                  <a:pt x="497" y="284"/>
                  <a:pt x="492" y="284"/>
                </a:cubicBezTo>
                <a:cubicBezTo>
                  <a:pt x="464" y="284"/>
                  <a:pt x="463" y="284"/>
                  <a:pt x="463" y="284"/>
                </a:cubicBezTo>
                <a:cubicBezTo>
                  <a:pt x="459" y="284"/>
                  <a:pt x="455" y="288"/>
                  <a:pt x="455" y="292"/>
                </a:cubicBezTo>
                <a:close/>
                <a:moveTo>
                  <a:pt x="639" y="625"/>
                </a:moveTo>
                <a:cubicBezTo>
                  <a:pt x="643" y="625"/>
                  <a:pt x="646" y="625"/>
                  <a:pt x="648" y="625"/>
                </a:cubicBezTo>
                <a:cubicBezTo>
                  <a:pt x="646" y="593"/>
                  <a:pt x="643" y="562"/>
                  <a:pt x="637" y="532"/>
                </a:cubicBezTo>
                <a:cubicBezTo>
                  <a:pt x="631" y="532"/>
                  <a:pt x="630" y="532"/>
                  <a:pt x="630" y="532"/>
                </a:cubicBezTo>
                <a:cubicBezTo>
                  <a:pt x="626" y="532"/>
                  <a:pt x="622" y="536"/>
                  <a:pt x="622" y="540"/>
                </a:cubicBezTo>
                <a:cubicBezTo>
                  <a:pt x="622" y="579"/>
                  <a:pt x="622" y="580"/>
                  <a:pt x="622" y="580"/>
                </a:cubicBezTo>
                <a:cubicBezTo>
                  <a:pt x="622" y="584"/>
                  <a:pt x="626" y="588"/>
                  <a:pt x="630" y="588"/>
                </a:cubicBezTo>
                <a:cubicBezTo>
                  <a:pt x="630" y="616"/>
                  <a:pt x="630" y="616"/>
                  <a:pt x="630" y="616"/>
                </a:cubicBezTo>
                <a:cubicBezTo>
                  <a:pt x="630" y="621"/>
                  <a:pt x="634" y="625"/>
                  <a:pt x="639" y="625"/>
                </a:cubicBezTo>
                <a:close/>
                <a:moveTo>
                  <a:pt x="492" y="267"/>
                </a:moveTo>
                <a:cubicBezTo>
                  <a:pt x="492" y="260"/>
                  <a:pt x="485" y="253"/>
                  <a:pt x="478" y="253"/>
                </a:cubicBezTo>
                <a:cubicBezTo>
                  <a:pt x="470" y="253"/>
                  <a:pt x="464" y="260"/>
                  <a:pt x="464" y="267"/>
                </a:cubicBezTo>
                <a:cubicBezTo>
                  <a:pt x="464" y="275"/>
                  <a:pt x="470" y="281"/>
                  <a:pt x="478" y="281"/>
                </a:cubicBezTo>
                <a:cubicBezTo>
                  <a:pt x="485" y="281"/>
                  <a:pt x="492" y="275"/>
                  <a:pt x="492" y="267"/>
                </a:cubicBezTo>
                <a:close/>
                <a:moveTo>
                  <a:pt x="332" y="501"/>
                </a:moveTo>
                <a:cubicBezTo>
                  <a:pt x="344" y="501"/>
                  <a:pt x="344" y="501"/>
                  <a:pt x="344" y="501"/>
                </a:cubicBezTo>
                <a:cubicBezTo>
                  <a:pt x="349" y="501"/>
                  <a:pt x="353" y="497"/>
                  <a:pt x="353" y="492"/>
                </a:cubicBezTo>
                <a:cubicBezTo>
                  <a:pt x="353" y="464"/>
                  <a:pt x="353" y="464"/>
                  <a:pt x="353" y="464"/>
                </a:cubicBezTo>
                <a:cubicBezTo>
                  <a:pt x="357" y="464"/>
                  <a:pt x="361" y="460"/>
                  <a:pt x="361" y="456"/>
                </a:cubicBezTo>
                <a:cubicBezTo>
                  <a:pt x="361" y="416"/>
                  <a:pt x="361" y="416"/>
                  <a:pt x="361" y="416"/>
                </a:cubicBezTo>
                <a:cubicBezTo>
                  <a:pt x="361" y="412"/>
                  <a:pt x="357" y="408"/>
                  <a:pt x="353" y="408"/>
                </a:cubicBezTo>
                <a:cubicBezTo>
                  <a:pt x="324" y="408"/>
                  <a:pt x="324" y="408"/>
                  <a:pt x="324" y="408"/>
                </a:cubicBezTo>
                <a:cubicBezTo>
                  <a:pt x="319" y="408"/>
                  <a:pt x="315" y="412"/>
                  <a:pt x="315" y="416"/>
                </a:cubicBezTo>
                <a:cubicBezTo>
                  <a:pt x="315" y="455"/>
                  <a:pt x="315" y="456"/>
                  <a:pt x="315" y="456"/>
                </a:cubicBezTo>
                <a:cubicBezTo>
                  <a:pt x="315" y="460"/>
                  <a:pt x="319" y="464"/>
                  <a:pt x="324" y="464"/>
                </a:cubicBezTo>
                <a:cubicBezTo>
                  <a:pt x="324" y="492"/>
                  <a:pt x="324" y="492"/>
                  <a:pt x="324" y="492"/>
                </a:cubicBezTo>
                <a:cubicBezTo>
                  <a:pt x="324" y="497"/>
                  <a:pt x="327" y="501"/>
                  <a:pt x="332" y="501"/>
                </a:cubicBezTo>
                <a:close/>
                <a:moveTo>
                  <a:pt x="478" y="529"/>
                </a:moveTo>
                <a:cubicBezTo>
                  <a:pt x="485" y="529"/>
                  <a:pt x="492" y="523"/>
                  <a:pt x="492" y="515"/>
                </a:cubicBezTo>
                <a:cubicBezTo>
                  <a:pt x="492" y="508"/>
                  <a:pt x="485" y="501"/>
                  <a:pt x="478" y="501"/>
                </a:cubicBezTo>
                <a:cubicBezTo>
                  <a:pt x="470" y="501"/>
                  <a:pt x="464" y="508"/>
                  <a:pt x="464" y="515"/>
                </a:cubicBezTo>
                <a:cubicBezTo>
                  <a:pt x="464" y="523"/>
                  <a:pt x="470" y="529"/>
                  <a:pt x="478" y="529"/>
                </a:cubicBezTo>
                <a:close/>
                <a:moveTo>
                  <a:pt x="422" y="529"/>
                </a:moveTo>
                <a:cubicBezTo>
                  <a:pt x="430" y="529"/>
                  <a:pt x="436" y="523"/>
                  <a:pt x="436" y="515"/>
                </a:cubicBezTo>
                <a:cubicBezTo>
                  <a:pt x="436" y="508"/>
                  <a:pt x="430" y="501"/>
                  <a:pt x="422" y="501"/>
                </a:cubicBezTo>
                <a:cubicBezTo>
                  <a:pt x="415" y="501"/>
                  <a:pt x="408" y="508"/>
                  <a:pt x="408" y="515"/>
                </a:cubicBezTo>
                <a:cubicBezTo>
                  <a:pt x="408" y="523"/>
                  <a:pt x="415" y="529"/>
                  <a:pt x="422" y="529"/>
                </a:cubicBezTo>
                <a:close/>
                <a:moveTo>
                  <a:pt x="388" y="501"/>
                </a:moveTo>
                <a:cubicBezTo>
                  <a:pt x="400" y="501"/>
                  <a:pt x="400" y="501"/>
                  <a:pt x="400" y="501"/>
                </a:cubicBezTo>
                <a:cubicBezTo>
                  <a:pt x="405" y="501"/>
                  <a:pt x="408" y="497"/>
                  <a:pt x="408" y="492"/>
                </a:cubicBezTo>
                <a:cubicBezTo>
                  <a:pt x="408" y="464"/>
                  <a:pt x="408" y="464"/>
                  <a:pt x="408" y="464"/>
                </a:cubicBezTo>
                <a:cubicBezTo>
                  <a:pt x="413" y="464"/>
                  <a:pt x="417" y="460"/>
                  <a:pt x="417" y="456"/>
                </a:cubicBezTo>
                <a:cubicBezTo>
                  <a:pt x="417" y="416"/>
                  <a:pt x="417" y="416"/>
                  <a:pt x="417" y="416"/>
                </a:cubicBezTo>
                <a:cubicBezTo>
                  <a:pt x="417" y="412"/>
                  <a:pt x="413" y="408"/>
                  <a:pt x="408" y="408"/>
                </a:cubicBezTo>
                <a:cubicBezTo>
                  <a:pt x="380" y="408"/>
                  <a:pt x="379" y="408"/>
                  <a:pt x="379" y="408"/>
                </a:cubicBezTo>
                <a:cubicBezTo>
                  <a:pt x="375" y="408"/>
                  <a:pt x="371" y="412"/>
                  <a:pt x="371" y="416"/>
                </a:cubicBezTo>
                <a:cubicBezTo>
                  <a:pt x="371" y="455"/>
                  <a:pt x="371" y="456"/>
                  <a:pt x="371" y="456"/>
                </a:cubicBezTo>
                <a:cubicBezTo>
                  <a:pt x="371" y="460"/>
                  <a:pt x="375" y="464"/>
                  <a:pt x="379" y="464"/>
                </a:cubicBezTo>
                <a:cubicBezTo>
                  <a:pt x="379" y="492"/>
                  <a:pt x="379" y="492"/>
                  <a:pt x="379" y="492"/>
                </a:cubicBezTo>
                <a:cubicBezTo>
                  <a:pt x="379" y="497"/>
                  <a:pt x="383" y="501"/>
                  <a:pt x="388" y="501"/>
                </a:cubicBezTo>
                <a:close/>
                <a:moveTo>
                  <a:pt x="367" y="529"/>
                </a:moveTo>
                <a:cubicBezTo>
                  <a:pt x="374" y="529"/>
                  <a:pt x="380" y="523"/>
                  <a:pt x="380" y="515"/>
                </a:cubicBezTo>
                <a:cubicBezTo>
                  <a:pt x="380" y="508"/>
                  <a:pt x="374" y="501"/>
                  <a:pt x="367" y="501"/>
                </a:cubicBezTo>
                <a:cubicBezTo>
                  <a:pt x="359" y="501"/>
                  <a:pt x="353" y="508"/>
                  <a:pt x="353" y="515"/>
                </a:cubicBezTo>
                <a:cubicBezTo>
                  <a:pt x="353" y="523"/>
                  <a:pt x="359" y="529"/>
                  <a:pt x="367" y="529"/>
                </a:cubicBezTo>
                <a:close/>
                <a:moveTo>
                  <a:pt x="527" y="625"/>
                </a:moveTo>
                <a:cubicBezTo>
                  <a:pt x="540" y="625"/>
                  <a:pt x="540" y="625"/>
                  <a:pt x="540" y="625"/>
                </a:cubicBezTo>
                <a:cubicBezTo>
                  <a:pt x="544" y="625"/>
                  <a:pt x="548" y="621"/>
                  <a:pt x="548" y="616"/>
                </a:cubicBezTo>
                <a:cubicBezTo>
                  <a:pt x="548" y="588"/>
                  <a:pt x="548" y="588"/>
                  <a:pt x="548" y="588"/>
                </a:cubicBezTo>
                <a:cubicBezTo>
                  <a:pt x="553" y="588"/>
                  <a:pt x="557" y="584"/>
                  <a:pt x="557" y="580"/>
                </a:cubicBezTo>
                <a:cubicBezTo>
                  <a:pt x="557" y="540"/>
                  <a:pt x="557" y="540"/>
                  <a:pt x="557" y="540"/>
                </a:cubicBezTo>
                <a:cubicBezTo>
                  <a:pt x="557" y="536"/>
                  <a:pt x="553" y="532"/>
                  <a:pt x="548" y="532"/>
                </a:cubicBezTo>
                <a:cubicBezTo>
                  <a:pt x="519" y="532"/>
                  <a:pt x="519" y="532"/>
                  <a:pt x="519" y="532"/>
                </a:cubicBezTo>
                <a:cubicBezTo>
                  <a:pt x="514" y="532"/>
                  <a:pt x="510" y="536"/>
                  <a:pt x="510" y="540"/>
                </a:cubicBezTo>
                <a:cubicBezTo>
                  <a:pt x="510" y="579"/>
                  <a:pt x="510" y="580"/>
                  <a:pt x="510" y="580"/>
                </a:cubicBezTo>
                <a:cubicBezTo>
                  <a:pt x="510" y="584"/>
                  <a:pt x="514" y="588"/>
                  <a:pt x="519" y="588"/>
                </a:cubicBezTo>
                <a:cubicBezTo>
                  <a:pt x="519" y="616"/>
                  <a:pt x="519" y="616"/>
                  <a:pt x="519" y="616"/>
                </a:cubicBezTo>
                <a:cubicBezTo>
                  <a:pt x="519" y="621"/>
                  <a:pt x="523" y="625"/>
                  <a:pt x="527" y="625"/>
                </a:cubicBezTo>
                <a:close/>
                <a:moveTo>
                  <a:pt x="472" y="625"/>
                </a:moveTo>
                <a:cubicBezTo>
                  <a:pt x="484" y="625"/>
                  <a:pt x="484" y="625"/>
                  <a:pt x="484" y="625"/>
                </a:cubicBezTo>
                <a:cubicBezTo>
                  <a:pt x="489" y="625"/>
                  <a:pt x="492" y="621"/>
                  <a:pt x="492" y="616"/>
                </a:cubicBezTo>
                <a:cubicBezTo>
                  <a:pt x="492" y="588"/>
                  <a:pt x="492" y="588"/>
                  <a:pt x="492" y="588"/>
                </a:cubicBezTo>
                <a:cubicBezTo>
                  <a:pt x="497" y="588"/>
                  <a:pt x="501" y="584"/>
                  <a:pt x="501" y="580"/>
                </a:cubicBezTo>
                <a:cubicBezTo>
                  <a:pt x="501" y="540"/>
                  <a:pt x="501" y="540"/>
                  <a:pt x="501" y="540"/>
                </a:cubicBezTo>
                <a:cubicBezTo>
                  <a:pt x="501" y="536"/>
                  <a:pt x="497" y="532"/>
                  <a:pt x="492" y="532"/>
                </a:cubicBezTo>
                <a:cubicBezTo>
                  <a:pt x="464" y="532"/>
                  <a:pt x="463" y="532"/>
                  <a:pt x="463" y="532"/>
                </a:cubicBezTo>
                <a:cubicBezTo>
                  <a:pt x="459" y="532"/>
                  <a:pt x="455" y="536"/>
                  <a:pt x="455" y="540"/>
                </a:cubicBezTo>
                <a:cubicBezTo>
                  <a:pt x="455" y="579"/>
                  <a:pt x="455" y="580"/>
                  <a:pt x="455" y="580"/>
                </a:cubicBezTo>
                <a:cubicBezTo>
                  <a:pt x="455" y="584"/>
                  <a:pt x="459" y="588"/>
                  <a:pt x="463" y="588"/>
                </a:cubicBezTo>
                <a:cubicBezTo>
                  <a:pt x="463" y="616"/>
                  <a:pt x="463" y="616"/>
                  <a:pt x="463" y="616"/>
                </a:cubicBezTo>
                <a:cubicBezTo>
                  <a:pt x="463" y="621"/>
                  <a:pt x="467" y="625"/>
                  <a:pt x="472" y="625"/>
                </a:cubicBezTo>
                <a:close/>
                <a:moveTo>
                  <a:pt x="436" y="267"/>
                </a:moveTo>
                <a:cubicBezTo>
                  <a:pt x="436" y="260"/>
                  <a:pt x="430" y="253"/>
                  <a:pt x="422" y="253"/>
                </a:cubicBezTo>
                <a:cubicBezTo>
                  <a:pt x="415" y="253"/>
                  <a:pt x="408" y="260"/>
                  <a:pt x="408" y="267"/>
                </a:cubicBezTo>
                <a:cubicBezTo>
                  <a:pt x="408" y="275"/>
                  <a:pt x="415" y="281"/>
                  <a:pt x="422" y="281"/>
                </a:cubicBezTo>
                <a:cubicBezTo>
                  <a:pt x="430" y="281"/>
                  <a:pt x="436" y="275"/>
                  <a:pt x="436" y="267"/>
                </a:cubicBezTo>
                <a:close/>
                <a:moveTo>
                  <a:pt x="416" y="625"/>
                </a:moveTo>
                <a:cubicBezTo>
                  <a:pt x="428" y="625"/>
                  <a:pt x="428" y="625"/>
                  <a:pt x="428" y="625"/>
                </a:cubicBezTo>
                <a:cubicBezTo>
                  <a:pt x="433" y="625"/>
                  <a:pt x="437" y="621"/>
                  <a:pt x="437" y="616"/>
                </a:cubicBezTo>
                <a:cubicBezTo>
                  <a:pt x="437" y="588"/>
                  <a:pt x="437" y="588"/>
                  <a:pt x="437" y="588"/>
                </a:cubicBezTo>
                <a:cubicBezTo>
                  <a:pt x="441" y="588"/>
                  <a:pt x="445" y="584"/>
                  <a:pt x="445" y="580"/>
                </a:cubicBezTo>
                <a:cubicBezTo>
                  <a:pt x="445" y="540"/>
                  <a:pt x="445" y="540"/>
                  <a:pt x="445" y="540"/>
                </a:cubicBezTo>
                <a:cubicBezTo>
                  <a:pt x="445" y="536"/>
                  <a:pt x="441" y="532"/>
                  <a:pt x="437" y="532"/>
                </a:cubicBezTo>
                <a:cubicBezTo>
                  <a:pt x="408" y="532"/>
                  <a:pt x="408" y="532"/>
                  <a:pt x="408" y="532"/>
                </a:cubicBezTo>
                <a:cubicBezTo>
                  <a:pt x="403" y="532"/>
                  <a:pt x="399" y="536"/>
                  <a:pt x="399" y="540"/>
                </a:cubicBezTo>
                <a:cubicBezTo>
                  <a:pt x="399" y="579"/>
                  <a:pt x="399" y="580"/>
                  <a:pt x="399" y="580"/>
                </a:cubicBezTo>
                <a:cubicBezTo>
                  <a:pt x="399" y="584"/>
                  <a:pt x="403" y="588"/>
                  <a:pt x="408" y="588"/>
                </a:cubicBezTo>
                <a:cubicBezTo>
                  <a:pt x="408" y="616"/>
                  <a:pt x="408" y="616"/>
                  <a:pt x="408" y="616"/>
                </a:cubicBezTo>
                <a:cubicBezTo>
                  <a:pt x="408" y="621"/>
                  <a:pt x="411" y="625"/>
                  <a:pt x="416" y="625"/>
                </a:cubicBezTo>
                <a:close/>
                <a:moveTo>
                  <a:pt x="583" y="625"/>
                </a:moveTo>
                <a:cubicBezTo>
                  <a:pt x="595" y="625"/>
                  <a:pt x="595" y="625"/>
                  <a:pt x="595" y="625"/>
                </a:cubicBezTo>
                <a:cubicBezTo>
                  <a:pt x="600" y="625"/>
                  <a:pt x="604" y="621"/>
                  <a:pt x="604" y="616"/>
                </a:cubicBezTo>
                <a:cubicBezTo>
                  <a:pt x="604" y="588"/>
                  <a:pt x="604" y="588"/>
                  <a:pt x="604" y="588"/>
                </a:cubicBezTo>
                <a:cubicBezTo>
                  <a:pt x="608" y="588"/>
                  <a:pt x="612" y="584"/>
                  <a:pt x="612" y="580"/>
                </a:cubicBezTo>
                <a:cubicBezTo>
                  <a:pt x="612" y="540"/>
                  <a:pt x="612" y="540"/>
                  <a:pt x="612" y="540"/>
                </a:cubicBezTo>
                <a:cubicBezTo>
                  <a:pt x="612" y="536"/>
                  <a:pt x="608" y="532"/>
                  <a:pt x="604" y="532"/>
                </a:cubicBezTo>
                <a:cubicBezTo>
                  <a:pt x="575" y="532"/>
                  <a:pt x="575" y="532"/>
                  <a:pt x="575" y="532"/>
                </a:cubicBezTo>
                <a:cubicBezTo>
                  <a:pt x="570" y="532"/>
                  <a:pt x="566" y="536"/>
                  <a:pt x="566" y="540"/>
                </a:cubicBezTo>
                <a:cubicBezTo>
                  <a:pt x="566" y="579"/>
                  <a:pt x="566" y="580"/>
                  <a:pt x="566" y="580"/>
                </a:cubicBezTo>
                <a:cubicBezTo>
                  <a:pt x="566" y="584"/>
                  <a:pt x="570" y="588"/>
                  <a:pt x="575" y="588"/>
                </a:cubicBezTo>
                <a:cubicBezTo>
                  <a:pt x="575" y="616"/>
                  <a:pt x="575" y="616"/>
                  <a:pt x="575" y="616"/>
                </a:cubicBezTo>
                <a:cubicBezTo>
                  <a:pt x="575" y="621"/>
                  <a:pt x="578" y="625"/>
                  <a:pt x="583" y="625"/>
                </a:cubicBezTo>
                <a:close/>
                <a:moveTo>
                  <a:pt x="399" y="292"/>
                </a:moveTo>
                <a:cubicBezTo>
                  <a:pt x="399" y="331"/>
                  <a:pt x="399" y="332"/>
                  <a:pt x="399" y="332"/>
                </a:cubicBezTo>
                <a:cubicBezTo>
                  <a:pt x="399" y="336"/>
                  <a:pt x="403" y="340"/>
                  <a:pt x="408" y="340"/>
                </a:cubicBezTo>
                <a:cubicBezTo>
                  <a:pt x="408" y="368"/>
                  <a:pt x="408" y="368"/>
                  <a:pt x="408" y="368"/>
                </a:cubicBezTo>
                <a:cubicBezTo>
                  <a:pt x="408" y="373"/>
                  <a:pt x="411" y="377"/>
                  <a:pt x="416" y="377"/>
                </a:cubicBezTo>
                <a:cubicBezTo>
                  <a:pt x="428" y="377"/>
                  <a:pt x="428" y="377"/>
                  <a:pt x="428" y="377"/>
                </a:cubicBezTo>
                <a:cubicBezTo>
                  <a:pt x="433" y="377"/>
                  <a:pt x="437" y="373"/>
                  <a:pt x="437" y="368"/>
                </a:cubicBezTo>
                <a:cubicBezTo>
                  <a:pt x="437" y="340"/>
                  <a:pt x="437" y="340"/>
                  <a:pt x="437" y="340"/>
                </a:cubicBezTo>
                <a:cubicBezTo>
                  <a:pt x="441" y="340"/>
                  <a:pt x="445" y="336"/>
                  <a:pt x="445" y="332"/>
                </a:cubicBezTo>
                <a:cubicBezTo>
                  <a:pt x="445" y="292"/>
                  <a:pt x="445" y="292"/>
                  <a:pt x="445" y="292"/>
                </a:cubicBezTo>
                <a:cubicBezTo>
                  <a:pt x="445" y="288"/>
                  <a:pt x="441" y="284"/>
                  <a:pt x="437" y="284"/>
                </a:cubicBezTo>
                <a:cubicBezTo>
                  <a:pt x="408" y="284"/>
                  <a:pt x="408" y="284"/>
                  <a:pt x="408" y="284"/>
                </a:cubicBezTo>
                <a:cubicBezTo>
                  <a:pt x="403" y="284"/>
                  <a:pt x="399" y="288"/>
                  <a:pt x="399" y="292"/>
                </a:cubicBezTo>
                <a:close/>
                <a:moveTo>
                  <a:pt x="305" y="625"/>
                </a:moveTo>
                <a:cubicBezTo>
                  <a:pt x="317" y="625"/>
                  <a:pt x="317" y="625"/>
                  <a:pt x="317" y="625"/>
                </a:cubicBezTo>
                <a:cubicBezTo>
                  <a:pt x="322" y="625"/>
                  <a:pt x="325" y="621"/>
                  <a:pt x="325" y="616"/>
                </a:cubicBezTo>
                <a:cubicBezTo>
                  <a:pt x="325" y="588"/>
                  <a:pt x="325" y="588"/>
                  <a:pt x="325" y="588"/>
                </a:cubicBezTo>
                <a:cubicBezTo>
                  <a:pt x="330" y="588"/>
                  <a:pt x="334" y="584"/>
                  <a:pt x="334" y="580"/>
                </a:cubicBezTo>
                <a:cubicBezTo>
                  <a:pt x="334" y="540"/>
                  <a:pt x="334" y="540"/>
                  <a:pt x="334" y="540"/>
                </a:cubicBezTo>
                <a:cubicBezTo>
                  <a:pt x="334" y="536"/>
                  <a:pt x="330" y="532"/>
                  <a:pt x="325" y="532"/>
                </a:cubicBezTo>
                <a:cubicBezTo>
                  <a:pt x="297" y="532"/>
                  <a:pt x="296" y="532"/>
                  <a:pt x="296" y="532"/>
                </a:cubicBezTo>
                <a:cubicBezTo>
                  <a:pt x="292" y="532"/>
                  <a:pt x="288" y="536"/>
                  <a:pt x="288" y="540"/>
                </a:cubicBezTo>
                <a:cubicBezTo>
                  <a:pt x="288" y="579"/>
                  <a:pt x="288" y="580"/>
                  <a:pt x="288" y="580"/>
                </a:cubicBezTo>
                <a:cubicBezTo>
                  <a:pt x="288" y="584"/>
                  <a:pt x="292" y="588"/>
                  <a:pt x="296" y="588"/>
                </a:cubicBezTo>
                <a:cubicBezTo>
                  <a:pt x="296" y="616"/>
                  <a:pt x="296" y="616"/>
                  <a:pt x="296" y="616"/>
                </a:cubicBezTo>
                <a:cubicBezTo>
                  <a:pt x="296" y="621"/>
                  <a:pt x="300" y="625"/>
                  <a:pt x="305" y="625"/>
                </a:cubicBezTo>
                <a:close/>
                <a:moveTo>
                  <a:pt x="360" y="625"/>
                </a:moveTo>
                <a:cubicBezTo>
                  <a:pt x="373" y="625"/>
                  <a:pt x="373" y="625"/>
                  <a:pt x="373" y="625"/>
                </a:cubicBezTo>
                <a:cubicBezTo>
                  <a:pt x="377" y="625"/>
                  <a:pt x="381" y="621"/>
                  <a:pt x="381" y="616"/>
                </a:cubicBezTo>
                <a:cubicBezTo>
                  <a:pt x="381" y="588"/>
                  <a:pt x="381" y="588"/>
                  <a:pt x="381" y="588"/>
                </a:cubicBezTo>
                <a:cubicBezTo>
                  <a:pt x="386" y="588"/>
                  <a:pt x="390" y="584"/>
                  <a:pt x="390" y="580"/>
                </a:cubicBezTo>
                <a:cubicBezTo>
                  <a:pt x="390" y="540"/>
                  <a:pt x="390" y="540"/>
                  <a:pt x="390" y="540"/>
                </a:cubicBezTo>
                <a:cubicBezTo>
                  <a:pt x="390" y="536"/>
                  <a:pt x="386" y="532"/>
                  <a:pt x="381" y="532"/>
                </a:cubicBezTo>
                <a:cubicBezTo>
                  <a:pt x="352" y="532"/>
                  <a:pt x="352" y="532"/>
                  <a:pt x="352" y="532"/>
                </a:cubicBezTo>
                <a:cubicBezTo>
                  <a:pt x="347" y="532"/>
                  <a:pt x="343" y="536"/>
                  <a:pt x="343" y="540"/>
                </a:cubicBezTo>
                <a:cubicBezTo>
                  <a:pt x="343" y="579"/>
                  <a:pt x="343" y="580"/>
                  <a:pt x="343" y="580"/>
                </a:cubicBezTo>
                <a:cubicBezTo>
                  <a:pt x="343" y="584"/>
                  <a:pt x="347" y="588"/>
                  <a:pt x="352" y="588"/>
                </a:cubicBezTo>
                <a:cubicBezTo>
                  <a:pt x="352" y="616"/>
                  <a:pt x="352" y="616"/>
                  <a:pt x="352" y="616"/>
                </a:cubicBezTo>
                <a:cubicBezTo>
                  <a:pt x="352" y="621"/>
                  <a:pt x="356" y="625"/>
                  <a:pt x="360" y="625"/>
                </a:cubicBezTo>
                <a:close/>
                <a:moveTo>
                  <a:pt x="46" y="19"/>
                </a:moveTo>
                <a:cubicBezTo>
                  <a:pt x="46" y="12"/>
                  <a:pt x="40" y="5"/>
                  <a:pt x="33" y="5"/>
                </a:cubicBezTo>
                <a:cubicBezTo>
                  <a:pt x="25" y="5"/>
                  <a:pt x="19" y="12"/>
                  <a:pt x="19" y="19"/>
                </a:cubicBezTo>
                <a:cubicBezTo>
                  <a:pt x="19" y="27"/>
                  <a:pt x="25" y="33"/>
                  <a:pt x="33" y="33"/>
                </a:cubicBezTo>
                <a:cubicBezTo>
                  <a:pt x="40" y="33"/>
                  <a:pt x="46" y="27"/>
                  <a:pt x="46" y="19"/>
                </a:cubicBezTo>
                <a:close/>
                <a:moveTo>
                  <a:pt x="130" y="267"/>
                </a:moveTo>
                <a:cubicBezTo>
                  <a:pt x="130" y="275"/>
                  <a:pt x="136" y="281"/>
                  <a:pt x="144" y="281"/>
                </a:cubicBezTo>
                <a:cubicBezTo>
                  <a:pt x="151" y="281"/>
                  <a:pt x="158" y="275"/>
                  <a:pt x="158" y="267"/>
                </a:cubicBezTo>
                <a:cubicBezTo>
                  <a:pt x="158" y="260"/>
                  <a:pt x="151" y="253"/>
                  <a:pt x="144" y="253"/>
                </a:cubicBezTo>
                <a:cubicBezTo>
                  <a:pt x="136" y="253"/>
                  <a:pt x="130" y="260"/>
                  <a:pt x="130" y="267"/>
                </a:cubicBezTo>
                <a:close/>
                <a:moveTo>
                  <a:pt x="186" y="267"/>
                </a:moveTo>
                <a:cubicBezTo>
                  <a:pt x="186" y="275"/>
                  <a:pt x="192" y="281"/>
                  <a:pt x="200" y="281"/>
                </a:cubicBezTo>
                <a:cubicBezTo>
                  <a:pt x="207" y="281"/>
                  <a:pt x="213" y="275"/>
                  <a:pt x="213" y="267"/>
                </a:cubicBezTo>
                <a:cubicBezTo>
                  <a:pt x="213" y="260"/>
                  <a:pt x="207" y="253"/>
                  <a:pt x="200" y="253"/>
                </a:cubicBezTo>
                <a:cubicBezTo>
                  <a:pt x="192" y="253"/>
                  <a:pt x="186" y="260"/>
                  <a:pt x="186" y="267"/>
                </a:cubicBezTo>
                <a:close/>
                <a:moveTo>
                  <a:pt x="213" y="143"/>
                </a:moveTo>
                <a:cubicBezTo>
                  <a:pt x="213" y="151"/>
                  <a:pt x="219" y="157"/>
                  <a:pt x="227" y="157"/>
                </a:cubicBezTo>
                <a:cubicBezTo>
                  <a:pt x="234" y="157"/>
                  <a:pt x="240" y="151"/>
                  <a:pt x="240" y="143"/>
                </a:cubicBezTo>
                <a:cubicBezTo>
                  <a:pt x="240" y="136"/>
                  <a:pt x="234" y="129"/>
                  <a:pt x="227" y="129"/>
                </a:cubicBezTo>
                <a:cubicBezTo>
                  <a:pt x="219" y="129"/>
                  <a:pt x="213" y="136"/>
                  <a:pt x="213" y="143"/>
                </a:cubicBezTo>
                <a:close/>
                <a:moveTo>
                  <a:pt x="204" y="168"/>
                </a:moveTo>
                <a:cubicBezTo>
                  <a:pt x="204" y="207"/>
                  <a:pt x="204" y="208"/>
                  <a:pt x="204" y="208"/>
                </a:cubicBezTo>
                <a:cubicBezTo>
                  <a:pt x="204" y="212"/>
                  <a:pt x="208" y="216"/>
                  <a:pt x="212" y="216"/>
                </a:cubicBezTo>
                <a:cubicBezTo>
                  <a:pt x="212" y="244"/>
                  <a:pt x="212" y="244"/>
                  <a:pt x="212" y="244"/>
                </a:cubicBezTo>
                <a:cubicBezTo>
                  <a:pt x="212" y="249"/>
                  <a:pt x="216" y="253"/>
                  <a:pt x="221" y="253"/>
                </a:cubicBezTo>
                <a:cubicBezTo>
                  <a:pt x="233" y="253"/>
                  <a:pt x="233" y="253"/>
                  <a:pt x="233" y="253"/>
                </a:cubicBezTo>
                <a:cubicBezTo>
                  <a:pt x="238" y="253"/>
                  <a:pt x="241" y="249"/>
                  <a:pt x="241" y="244"/>
                </a:cubicBezTo>
                <a:cubicBezTo>
                  <a:pt x="241" y="216"/>
                  <a:pt x="241" y="216"/>
                  <a:pt x="241" y="216"/>
                </a:cubicBezTo>
                <a:cubicBezTo>
                  <a:pt x="246" y="216"/>
                  <a:pt x="250" y="212"/>
                  <a:pt x="250" y="208"/>
                </a:cubicBezTo>
                <a:cubicBezTo>
                  <a:pt x="250" y="168"/>
                  <a:pt x="250" y="168"/>
                  <a:pt x="250" y="168"/>
                </a:cubicBezTo>
                <a:cubicBezTo>
                  <a:pt x="250" y="164"/>
                  <a:pt x="246" y="160"/>
                  <a:pt x="241" y="160"/>
                </a:cubicBezTo>
                <a:cubicBezTo>
                  <a:pt x="213" y="160"/>
                  <a:pt x="212" y="160"/>
                  <a:pt x="212" y="160"/>
                </a:cubicBezTo>
                <a:cubicBezTo>
                  <a:pt x="208" y="160"/>
                  <a:pt x="204" y="164"/>
                  <a:pt x="204" y="168"/>
                </a:cubicBezTo>
                <a:close/>
                <a:moveTo>
                  <a:pt x="381" y="864"/>
                </a:moveTo>
                <a:cubicBezTo>
                  <a:pt x="381" y="836"/>
                  <a:pt x="381" y="836"/>
                  <a:pt x="381" y="836"/>
                </a:cubicBezTo>
                <a:cubicBezTo>
                  <a:pt x="386" y="836"/>
                  <a:pt x="390" y="832"/>
                  <a:pt x="390" y="828"/>
                </a:cubicBezTo>
                <a:cubicBezTo>
                  <a:pt x="390" y="788"/>
                  <a:pt x="390" y="788"/>
                  <a:pt x="390" y="788"/>
                </a:cubicBezTo>
                <a:cubicBezTo>
                  <a:pt x="390" y="784"/>
                  <a:pt x="386" y="780"/>
                  <a:pt x="381" y="780"/>
                </a:cubicBezTo>
                <a:cubicBezTo>
                  <a:pt x="352" y="780"/>
                  <a:pt x="352" y="780"/>
                  <a:pt x="352" y="780"/>
                </a:cubicBezTo>
                <a:cubicBezTo>
                  <a:pt x="347" y="780"/>
                  <a:pt x="343" y="784"/>
                  <a:pt x="343" y="788"/>
                </a:cubicBezTo>
                <a:cubicBezTo>
                  <a:pt x="343" y="827"/>
                  <a:pt x="343" y="828"/>
                  <a:pt x="343" y="828"/>
                </a:cubicBezTo>
                <a:cubicBezTo>
                  <a:pt x="343" y="832"/>
                  <a:pt x="347" y="836"/>
                  <a:pt x="352" y="836"/>
                </a:cubicBezTo>
                <a:cubicBezTo>
                  <a:pt x="352" y="846"/>
                  <a:pt x="352" y="852"/>
                  <a:pt x="352" y="856"/>
                </a:cubicBezTo>
                <a:cubicBezTo>
                  <a:pt x="378" y="871"/>
                  <a:pt x="378" y="871"/>
                  <a:pt x="378" y="871"/>
                </a:cubicBezTo>
                <a:cubicBezTo>
                  <a:pt x="380" y="869"/>
                  <a:pt x="381" y="867"/>
                  <a:pt x="381" y="864"/>
                </a:cubicBezTo>
                <a:close/>
                <a:moveTo>
                  <a:pt x="19" y="160"/>
                </a:moveTo>
                <a:cubicBezTo>
                  <a:pt x="10" y="160"/>
                  <a:pt x="4" y="160"/>
                  <a:pt x="0" y="160"/>
                </a:cubicBezTo>
                <a:cubicBezTo>
                  <a:pt x="0" y="253"/>
                  <a:pt x="0" y="253"/>
                  <a:pt x="0" y="253"/>
                </a:cubicBezTo>
                <a:cubicBezTo>
                  <a:pt x="10" y="253"/>
                  <a:pt x="10" y="253"/>
                  <a:pt x="10" y="253"/>
                </a:cubicBezTo>
                <a:cubicBezTo>
                  <a:pt x="15" y="253"/>
                  <a:pt x="19" y="249"/>
                  <a:pt x="19" y="244"/>
                </a:cubicBezTo>
                <a:cubicBezTo>
                  <a:pt x="19" y="216"/>
                  <a:pt x="19" y="216"/>
                  <a:pt x="19" y="216"/>
                </a:cubicBezTo>
                <a:cubicBezTo>
                  <a:pt x="23" y="216"/>
                  <a:pt x="27" y="212"/>
                  <a:pt x="27" y="208"/>
                </a:cubicBezTo>
                <a:cubicBezTo>
                  <a:pt x="27" y="168"/>
                  <a:pt x="27" y="168"/>
                  <a:pt x="27" y="168"/>
                </a:cubicBezTo>
                <a:cubicBezTo>
                  <a:pt x="27" y="164"/>
                  <a:pt x="23" y="160"/>
                  <a:pt x="19" y="160"/>
                </a:cubicBezTo>
                <a:close/>
                <a:moveTo>
                  <a:pt x="334" y="828"/>
                </a:moveTo>
                <a:cubicBezTo>
                  <a:pt x="334" y="788"/>
                  <a:pt x="334" y="788"/>
                  <a:pt x="334" y="788"/>
                </a:cubicBezTo>
                <a:cubicBezTo>
                  <a:pt x="334" y="784"/>
                  <a:pt x="330" y="780"/>
                  <a:pt x="325" y="780"/>
                </a:cubicBezTo>
                <a:cubicBezTo>
                  <a:pt x="297" y="780"/>
                  <a:pt x="296" y="780"/>
                  <a:pt x="296" y="780"/>
                </a:cubicBezTo>
                <a:cubicBezTo>
                  <a:pt x="292" y="780"/>
                  <a:pt x="288" y="784"/>
                  <a:pt x="288" y="788"/>
                </a:cubicBezTo>
                <a:cubicBezTo>
                  <a:pt x="288" y="804"/>
                  <a:pt x="288" y="813"/>
                  <a:pt x="288" y="819"/>
                </a:cubicBezTo>
                <a:cubicBezTo>
                  <a:pt x="325" y="841"/>
                  <a:pt x="325" y="841"/>
                  <a:pt x="325" y="841"/>
                </a:cubicBezTo>
                <a:cubicBezTo>
                  <a:pt x="325" y="836"/>
                  <a:pt x="325" y="836"/>
                  <a:pt x="325" y="836"/>
                </a:cubicBezTo>
                <a:cubicBezTo>
                  <a:pt x="330" y="836"/>
                  <a:pt x="334" y="832"/>
                  <a:pt x="334" y="828"/>
                </a:cubicBezTo>
                <a:close/>
                <a:moveTo>
                  <a:pt x="74" y="160"/>
                </a:moveTo>
                <a:cubicBezTo>
                  <a:pt x="46" y="160"/>
                  <a:pt x="45" y="160"/>
                  <a:pt x="45" y="160"/>
                </a:cubicBezTo>
                <a:cubicBezTo>
                  <a:pt x="41" y="160"/>
                  <a:pt x="37" y="164"/>
                  <a:pt x="37" y="168"/>
                </a:cubicBezTo>
                <a:cubicBezTo>
                  <a:pt x="37" y="207"/>
                  <a:pt x="37" y="208"/>
                  <a:pt x="37" y="208"/>
                </a:cubicBezTo>
                <a:cubicBezTo>
                  <a:pt x="37" y="212"/>
                  <a:pt x="41" y="216"/>
                  <a:pt x="45" y="216"/>
                </a:cubicBezTo>
                <a:cubicBezTo>
                  <a:pt x="45" y="244"/>
                  <a:pt x="45" y="244"/>
                  <a:pt x="45" y="244"/>
                </a:cubicBezTo>
                <a:cubicBezTo>
                  <a:pt x="45" y="249"/>
                  <a:pt x="49" y="253"/>
                  <a:pt x="54" y="253"/>
                </a:cubicBezTo>
                <a:cubicBezTo>
                  <a:pt x="66" y="253"/>
                  <a:pt x="66" y="253"/>
                  <a:pt x="66" y="253"/>
                </a:cubicBezTo>
                <a:cubicBezTo>
                  <a:pt x="71" y="253"/>
                  <a:pt x="74" y="249"/>
                  <a:pt x="74" y="244"/>
                </a:cubicBezTo>
                <a:cubicBezTo>
                  <a:pt x="74" y="216"/>
                  <a:pt x="74" y="216"/>
                  <a:pt x="74" y="216"/>
                </a:cubicBezTo>
                <a:cubicBezTo>
                  <a:pt x="79" y="216"/>
                  <a:pt x="83" y="212"/>
                  <a:pt x="83" y="208"/>
                </a:cubicBezTo>
                <a:cubicBezTo>
                  <a:pt x="83" y="168"/>
                  <a:pt x="83" y="168"/>
                  <a:pt x="83" y="168"/>
                </a:cubicBezTo>
                <a:cubicBezTo>
                  <a:pt x="83" y="164"/>
                  <a:pt x="79" y="160"/>
                  <a:pt x="74" y="160"/>
                </a:cubicBezTo>
                <a:close/>
                <a:moveTo>
                  <a:pt x="19" y="267"/>
                </a:moveTo>
                <a:cubicBezTo>
                  <a:pt x="19" y="275"/>
                  <a:pt x="25" y="281"/>
                  <a:pt x="33" y="281"/>
                </a:cubicBezTo>
                <a:cubicBezTo>
                  <a:pt x="40" y="281"/>
                  <a:pt x="46" y="275"/>
                  <a:pt x="46" y="267"/>
                </a:cubicBezTo>
                <a:cubicBezTo>
                  <a:pt x="46" y="260"/>
                  <a:pt x="40" y="253"/>
                  <a:pt x="33" y="253"/>
                </a:cubicBezTo>
                <a:cubicBezTo>
                  <a:pt x="25" y="253"/>
                  <a:pt x="19" y="260"/>
                  <a:pt x="19" y="267"/>
                </a:cubicBezTo>
                <a:close/>
                <a:moveTo>
                  <a:pt x="74" y="267"/>
                </a:moveTo>
                <a:cubicBezTo>
                  <a:pt x="74" y="275"/>
                  <a:pt x="81" y="281"/>
                  <a:pt x="88" y="281"/>
                </a:cubicBezTo>
                <a:cubicBezTo>
                  <a:pt x="96" y="281"/>
                  <a:pt x="102" y="275"/>
                  <a:pt x="102" y="267"/>
                </a:cubicBezTo>
                <a:cubicBezTo>
                  <a:pt x="102" y="260"/>
                  <a:pt x="96" y="253"/>
                  <a:pt x="88" y="253"/>
                </a:cubicBezTo>
                <a:cubicBezTo>
                  <a:pt x="81" y="253"/>
                  <a:pt x="74" y="260"/>
                  <a:pt x="74" y="267"/>
                </a:cubicBezTo>
                <a:close/>
                <a:moveTo>
                  <a:pt x="534" y="777"/>
                </a:moveTo>
                <a:cubicBezTo>
                  <a:pt x="541" y="777"/>
                  <a:pt x="547" y="771"/>
                  <a:pt x="547" y="763"/>
                </a:cubicBezTo>
                <a:cubicBezTo>
                  <a:pt x="547" y="756"/>
                  <a:pt x="541" y="749"/>
                  <a:pt x="534" y="749"/>
                </a:cubicBezTo>
                <a:cubicBezTo>
                  <a:pt x="526" y="749"/>
                  <a:pt x="520" y="756"/>
                  <a:pt x="520" y="763"/>
                </a:cubicBezTo>
                <a:cubicBezTo>
                  <a:pt x="520" y="771"/>
                  <a:pt x="526" y="777"/>
                  <a:pt x="534" y="777"/>
                </a:cubicBezTo>
                <a:close/>
                <a:moveTo>
                  <a:pt x="499" y="749"/>
                </a:moveTo>
                <a:cubicBezTo>
                  <a:pt x="511" y="749"/>
                  <a:pt x="511" y="749"/>
                  <a:pt x="511" y="749"/>
                </a:cubicBezTo>
                <a:cubicBezTo>
                  <a:pt x="516" y="749"/>
                  <a:pt x="520" y="745"/>
                  <a:pt x="520" y="740"/>
                </a:cubicBezTo>
                <a:cubicBezTo>
                  <a:pt x="520" y="712"/>
                  <a:pt x="520" y="712"/>
                  <a:pt x="520" y="712"/>
                </a:cubicBezTo>
                <a:cubicBezTo>
                  <a:pt x="524" y="712"/>
                  <a:pt x="528" y="708"/>
                  <a:pt x="528" y="704"/>
                </a:cubicBezTo>
                <a:cubicBezTo>
                  <a:pt x="528" y="664"/>
                  <a:pt x="528" y="664"/>
                  <a:pt x="528" y="664"/>
                </a:cubicBezTo>
                <a:cubicBezTo>
                  <a:pt x="528" y="660"/>
                  <a:pt x="524" y="656"/>
                  <a:pt x="520" y="656"/>
                </a:cubicBezTo>
                <a:cubicBezTo>
                  <a:pt x="491" y="656"/>
                  <a:pt x="491" y="656"/>
                  <a:pt x="491" y="656"/>
                </a:cubicBezTo>
                <a:cubicBezTo>
                  <a:pt x="486" y="656"/>
                  <a:pt x="482" y="660"/>
                  <a:pt x="482" y="664"/>
                </a:cubicBezTo>
                <a:cubicBezTo>
                  <a:pt x="482" y="703"/>
                  <a:pt x="482" y="704"/>
                  <a:pt x="482" y="704"/>
                </a:cubicBezTo>
                <a:cubicBezTo>
                  <a:pt x="482" y="708"/>
                  <a:pt x="486" y="712"/>
                  <a:pt x="491" y="712"/>
                </a:cubicBezTo>
                <a:cubicBezTo>
                  <a:pt x="491" y="740"/>
                  <a:pt x="491" y="740"/>
                  <a:pt x="491" y="740"/>
                </a:cubicBezTo>
                <a:cubicBezTo>
                  <a:pt x="491" y="745"/>
                  <a:pt x="494" y="749"/>
                  <a:pt x="499" y="749"/>
                </a:cubicBezTo>
                <a:close/>
                <a:moveTo>
                  <a:pt x="443" y="749"/>
                </a:moveTo>
                <a:cubicBezTo>
                  <a:pt x="455" y="749"/>
                  <a:pt x="456" y="749"/>
                  <a:pt x="456" y="749"/>
                </a:cubicBezTo>
                <a:cubicBezTo>
                  <a:pt x="460" y="749"/>
                  <a:pt x="464" y="745"/>
                  <a:pt x="464" y="740"/>
                </a:cubicBezTo>
                <a:cubicBezTo>
                  <a:pt x="464" y="712"/>
                  <a:pt x="464" y="712"/>
                  <a:pt x="464" y="712"/>
                </a:cubicBezTo>
                <a:cubicBezTo>
                  <a:pt x="469" y="712"/>
                  <a:pt x="473" y="708"/>
                  <a:pt x="473" y="704"/>
                </a:cubicBezTo>
                <a:cubicBezTo>
                  <a:pt x="473" y="664"/>
                  <a:pt x="473" y="664"/>
                  <a:pt x="473" y="664"/>
                </a:cubicBezTo>
                <a:cubicBezTo>
                  <a:pt x="473" y="660"/>
                  <a:pt x="469" y="656"/>
                  <a:pt x="464" y="656"/>
                </a:cubicBezTo>
                <a:cubicBezTo>
                  <a:pt x="435" y="656"/>
                  <a:pt x="435" y="656"/>
                  <a:pt x="435" y="656"/>
                </a:cubicBezTo>
                <a:cubicBezTo>
                  <a:pt x="430" y="656"/>
                  <a:pt x="426" y="660"/>
                  <a:pt x="426" y="664"/>
                </a:cubicBezTo>
                <a:cubicBezTo>
                  <a:pt x="426" y="703"/>
                  <a:pt x="426" y="704"/>
                  <a:pt x="426" y="704"/>
                </a:cubicBezTo>
                <a:cubicBezTo>
                  <a:pt x="426" y="708"/>
                  <a:pt x="430" y="712"/>
                  <a:pt x="435" y="712"/>
                </a:cubicBezTo>
                <a:cubicBezTo>
                  <a:pt x="435" y="740"/>
                  <a:pt x="435" y="740"/>
                  <a:pt x="435" y="740"/>
                </a:cubicBezTo>
                <a:cubicBezTo>
                  <a:pt x="435" y="745"/>
                  <a:pt x="439" y="749"/>
                  <a:pt x="443" y="749"/>
                </a:cubicBezTo>
                <a:close/>
                <a:moveTo>
                  <a:pt x="478" y="777"/>
                </a:moveTo>
                <a:cubicBezTo>
                  <a:pt x="485" y="777"/>
                  <a:pt x="492" y="771"/>
                  <a:pt x="492" y="763"/>
                </a:cubicBezTo>
                <a:cubicBezTo>
                  <a:pt x="492" y="756"/>
                  <a:pt x="485" y="749"/>
                  <a:pt x="478" y="749"/>
                </a:cubicBezTo>
                <a:cubicBezTo>
                  <a:pt x="470" y="749"/>
                  <a:pt x="464" y="756"/>
                  <a:pt x="464" y="763"/>
                </a:cubicBezTo>
                <a:cubicBezTo>
                  <a:pt x="464" y="771"/>
                  <a:pt x="470" y="777"/>
                  <a:pt x="478" y="777"/>
                </a:cubicBezTo>
                <a:close/>
                <a:moveTo>
                  <a:pt x="610" y="749"/>
                </a:moveTo>
                <a:cubicBezTo>
                  <a:pt x="622" y="749"/>
                  <a:pt x="623" y="749"/>
                  <a:pt x="623" y="749"/>
                </a:cubicBezTo>
                <a:cubicBezTo>
                  <a:pt x="627" y="749"/>
                  <a:pt x="631" y="745"/>
                  <a:pt x="631" y="740"/>
                </a:cubicBezTo>
                <a:cubicBezTo>
                  <a:pt x="631" y="712"/>
                  <a:pt x="631" y="712"/>
                  <a:pt x="631" y="712"/>
                </a:cubicBezTo>
                <a:cubicBezTo>
                  <a:pt x="636" y="712"/>
                  <a:pt x="640" y="708"/>
                  <a:pt x="640" y="704"/>
                </a:cubicBezTo>
                <a:cubicBezTo>
                  <a:pt x="640" y="664"/>
                  <a:pt x="640" y="664"/>
                  <a:pt x="640" y="664"/>
                </a:cubicBezTo>
                <a:cubicBezTo>
                  <a:pt x="640" y="660"/>
                  <a:pt x="636" y="656"/>
                  <a:pt x="631" y="656"/>
                </a:cubicBezTo>
                <a:cubicBezTo>
                  <a:pt x="602" y="656"/>
                  <a:pt x="602" y="656"/>
                  <a:pt x="602" y="656"/>
                </a:cubicBezTo>
                <a:cubicBezTo>
                  <a:pt x="597" y="656"/>
                  <a:pt x="593" y="660"/>
                  <a:pt x="593" y="664"/>
                </a:cubicBezTo>
                <a:cubicBezTo>
                  <a:pt x="593" y="703"/>
                  <a:pt x="593" y="704"/>
                  <a:pt x="593" y="704"/>
                </a:cubicBezTo>
                <a:cubicBezTo>
                  <a:pt x="593" y="708"/>
                  <a:pt x="597" y="712"/>
                  <a:pt x="602" y="712"/>
                </a:cubicBezTo>
                <a:cubicBezTo>
                  <a:pt x="602" y="740"/>
                  <a:pt x="602" y="740"/>
                  <a:pt x="602" y="740"/>
                </a:cubicBezTo>
                <a:cubicBezTo>
                  <a:pt x="602" y="745"/>
                  <a:pt x="606" y="749"/>
                  <a:pt x="610" y="749"/>
                </a:cubicBezTo>
                <a:close/>
                <a:moveTo>
                  <a:pt x="639" y="776"/>
                </a:moveTo>
                <a:cubicBezTo>
                  <a:pt x="641" y="767"/>
                  <a:pt x="642" y="758"/>
                  <a:pt x="643" y="750"/>
                </a:cubicBezTo>
                <a:cubicBezTo>
                  <a:pt x="636" y="750"/>
                  <a:pt x="631" y="756"/>
                  <a:pt x="631" y="763"/>
                </a:cubicBezTo>
                <a:cubicBezTo>
                  <a:pt x="631" y="769"/>
                  <a:pt x="634" y="774"/>
                  <a:pt x="639" y="776"/>
                </a:cubicBezTo>
                <a:close/>
                <a:moveTo>
                  <a:pt x="380" y="143"/>
                </a:moveTo>
                <a:cubicBezTo>
                  <a:pt x="380" y="151"/>
                  <a:pt x="386" y="157"/>
                  <a:pt x="394" y="157"/>
                </a:cubicBezTo>
                <a:cubicBezTo>
                  <a:pt x="400" y="157"/>
                  <a:pt x="404" y="153"/>
                  <a:pt x="406" y="148"/>
                </a:cubicBezTo>
                <a:cubicBezTo>
                  <a:pt x="400" y="143"/>
                  <a:pt x="393" y="137"/>
                  <a:pt x="386" y="132"/>
                </a:cubicBezTo>
                <a:cubicBezTo>
                  <a:pt x="382" y="135"/>
                  <a:pt x="380" y="139"/>
                  <a:pt x="380" y="143"/>
                </a:cubicBezTo>
                <a:close/>
                <a:moveTo>
                  <a:pt x="589" y="777"/>
                </a:moveTo>
                <a:cubicBezTo>
                  <a:pt x="597" y="777"/>
                  <a:pt x="603" y="771"/>
                  <a:pt x="603" y="763"/>
                </a:cubicBezTo>
                <a:cubicBezTo>
                  <a:pt x="603" y="756"/>
                  <a:pt x="597" y="749"/>
                  <a:pt x="589" y="749"/>
                </a:cubicBezTo>
                <a:cubicBezTo>
                  <a:pt x="582" y="749"/>
                  <a:pt x="575" y="756"/>
                  <a:pt x="575" y="763"/>
                </a:cubicBezTo>
                <a:cubicBezTo>
                  <a:pt x="575" y="771"/>
                  <a:pt x="582" y="777"/>
                  <a:pt x="589" y="777"/>
                </a:cubicBezTo>
                <a:close/>
                <a:moveTo>
                  <a:pt x="555" y="749"/>
                </a:moveTo>
                <a:cubicBezTo>
                  <a:pt x="567" y="749"/>
                  <a:pt x="567" y="749"/>
                  <a:pt x="567" y="749"/>
                </a:cubicBezTo>
                <a:cubicBezTo>
                  <a:pt x="572" y="749"/>
                  <a:pt x="575" y="745"/>
                  <a:pt x="575" y="740"/>
                </a:cubicBezTo>
                <a:cubicBezTo>
                  <a:pt x="575" y="712"/>
                  <a:pt x="575" y="712"/>
                  <a:pt x="575" y="712"/>
                </a:cubicBezTo>
                <a:cubicBezTo>
                  <a:pt x="580" y="712"/>
                  <a:pt x="584" y="708"/>
                  <a:pt x="584" y="704"/>
                </a:cubicBezTo>
                <a:cubicBezTo>
                  <a:pt x="584" y="664"/>
                  <a:pt x="584" y="664"/>
                  <a:pt x="584" y="664"/>
                </a:cubicBezTo>
                <a:cubicBezTo>
                  <a:pt x="584" y="660"/>
                  <a:pt x="580" y="656"/>
                  <a:pt x="575" y="656"/>
                </a:cubicBezTo>
                <a:cubicBezTo>
                  <a:pt x="547" y="656"/>
                  <a:pt x="546" y="656"/>
                  <a:pt x="546" y="656"/>
                </a:cubicBezTo>
                <a:cubicBezTo>
                  <a:pt x="542" y="656"/>
                  <a:pt x="538" y="660"/>
                  <a:pt x="538" y="664"/>
                </a:cubicBezTo>
                <a:cubicBezTo>
                  <a:pt x="538" y="703"/>
                  <a:pt x="538" y="704"/>
                  <a:pt x="538" y="704"/>
                </a:cubicBezTo>
                <a:cubicBezTo>
                  <a:pt x="538" y="708"/>
                  <a:pt x="542" y="712"/>
                  <a:pt x="546" y="712"/>
                </a:cubicBezTo>
                <a:cubicBezTo>
                  <a:pt x="546" y="740"/>
                  <a:pt x="546" y="740"/>
                  <a:pt x="546" y="740"/>
                </a:cubicBezTo>
                <a:cubicBezTo>
                  <a:pt x="546" y="745"/>
                  <a:pt x="550" y="749"/>
                  <a:pt x="555" y="749"/>
                </a:cubicBezTo>
                <a:close/>
                <a:moveTo>
                  <a:pt x="473" y="912"/>
                </a:moveTo>
                <a:cubicBezTo>
                  <a:pt x="473" y="908"/>
                  <a:pt x="469" y="904"/>
                  <a:pt x="464" y="904"/>
                </a:cubicBezTo>
                <a:cubicBezTo>
                  <a:pt x="435" y="904"/>
                  <a:pt x="435" y="904"/>
                  <a:pt x="435" y="904"/>
                </a:cubicBezTo>
                <a:cubicBezTo>
                  <a:pt x="435" y="904"/>
                  <a:pt x="435" y="904"/>
                  <a:pt x="435" y="904"/>
                </a:cubicBezTo>
                <a:cubicBezTo>
                  <a:pt x="473" y="926"/>
                  <a:pt x="473" y="926"/>
                  <a:pt x="473" y="926"/>
                </a:cubicBezTo>
                <a:cubicBezTo>
                  <a:pt x="473" y="912"/>
                  <a:pt x="473" y="912"/>
                  <a:pt x="473" y="912"/>
                </a:cubicBezTo>
                <a:close/>
                <a:moveTo>
                  <a:pt x="593" y="912"/>
                </a:moveTo>
                <a:cubicBezTo>
                  <a:pt x="593" y="917"/>
                  <a:pt x="593" y="921"/>
                  <a:pt x="593" y="924"/>
                </a:cubicBezTo>
                <a:cubicBezTo>
                  <a:pt x="596" y="918"/>
                  <a:pt x="599" y="911"/>
                  <a:pt x="602" y="904"/>
                </a:cubicBezTo>
                <a:cubicBezTo>
                  <a:pt x="602" y="904"/>
                  <a:pt x="602" y="904"/>
                  <a:pt x="602" y="904"/>
                </a:cubicBezTo>
                <a:cubicBezTo>
                  <a:pt x="597" y="904"/>
                  <a:pt x="593" y="908"/>
                  <a:pt x="593" y="912"/>
                </a:cubicBezTo>
                <a:close/>
                <a:moveTo>
                  <a:pt x="46" y="143"/>
                </a:moveTo>
                <a:cubicBezTo>
                  <a:pt x="46" y="151"/>
                  <a:pt x="52" y="157"/>
                  <a:pt x="60" y="157"/>
                </a:cubicBezTo>
                <a:cubicBezTo>
                  <a:pt x="67" y="157"/>
                  <a:pt x="73" y="151"/>
                  <a:pt x="73" y="143"/>
                </a:cubicBezTo>
                <a:cubicBezTo>
                  <a:pt x="73" y="136"/>
                  <a:pt x="67" y="129"/>
                  <a:pt x="60" y="129"/>
                </a:cubicBezTo>
                <a:cubicBezTo>
                  <a:pt x="52" y="129"/>
                  <a:pt x="46" y="136"/>
                  <a:pt x="46" y="143"/>
                </a:cubicBezTo>
                <a:close/>
                <a:moveTo>
                  <a:pt x="0" y="130"/>
                </a:moveTo>
                <a:cubicBezTo>
                  <a:pt x="0" y="156"/>
                  <a:pt x="0" y="156"/>
                  <a:pt x="0" y="156"/>
                </a:cubicBezTo>
                <a:cubicBezTo>
                  <a:pt x="1" y="157"/>
                  <a:pt x="3" y="157"/>
                  <a:pt x="4" y="157"/>
                </a:cubicBezTo>
                <a:cubicBezTo>
                  <a:pt x="12" y="157"/>
                  <a:pt x="18" y="151"/>
                  <a:pt x="18" y="143"/>
                </a:cubicBezTo>
                <a:cubicBezTo>
                  <a:pt x="18" y="136"/>
                  <a:pt x="12" y="129"/>
                  <a:pt x="4" y="129"/>
                </a:cubicBezTo>
                <a:cubicBezTo>
                  <a:pt x="3" y="129"/>
                  <a:pt x="1" y="130"/>
                  <a:pt x="0" y="130"/>
                </a:cubicBezTo>
                <a:close/>
                <a:moveTo>
                  <a:pt x="528" y="951"/>
                </a:moveTo>
                <a:cubicBezTo>
                  <a:pt x="528" y="912"/>
                  <a:pt x="528" y="912"/>
                  <a:pt x="528" y="912"/>
                </a:cubicBezTo>
                <a:cubicBezTo>
                  <a:pt x="528" y="908"/>
                  <a:pt x="524" y="904"/>
                  <a:pt x="520" y="904"/>
                </a:cubicBezTo>
                <a:cubicBezTo>
                  <a:pt x="491" y="904"/>
                  <a:pt x="491" y="904"/>
                  <a:pt x="491" y="904"/>
                </a:cubicBezTo>
                <a:cubicBezTo>
                  <a:pt x="486" y="904"/>
                  <a:pt x="482" y="908"/>
                  <a:pt x="482" y="912"/>
                </a:cubicBezTo>
                <a:cubicBezTo>
                  <a:pt x="482" y="920"/>
                  <a:pt x="482" y="926"/>
                  <a:pt x="482" y="931"/>
                </a:cubicBezTo>
                <a:cubicBezTo>
                  <a:pt x="526" y="957"/>
                  <a:pt x="526" y="957"/>
                  <a:pt x="526" y="957"/>
                </a:cubicBezTo>
                <a:cubicBezTo>
                  <a:pt x="528" y="955"/>
                  <a:pt x="528" y="953"/>
                  <a:pt x="528" y="951"/>
                </a:cubicBezTo>
                <a:close/>
                <a:moveTo>
                  <a:pt x="66" y="5"/>
                </a:moveTo>
                <a:cubicBezTo>
                  <a:pt x="67" y="5"/>
                  <a:pt x="67" y="4"/>
                  <a:pt x="68" y="4"/>
                </a:cubicBezTo>
                <a:cubicBezTo>
                  <a:pt x="61" y="3"/>
                  <a:pt x="55" y="3"/>
                  <a:pt x="48" y="2"/>
                </a:cubicBezTo>
                <a:cubicBezTo>
                  <a:pt x="49" y="4"/>
                  <a:pt x="51" y="5"/>
                  <a:pt x="54" y="5"/>
                </a:cubicBezTo>
                <a:cubicBezTo>
                  <a:pt x="66" y="5"/>
                  <a:pt x="66" y="5"/>
                  <a:pt x="66" y="5"/>
                </a:cubicBezTo>
                <a:close/>
                <a:moveTo>
                  <a:pt x="0" y="5"/>
                </a:moveTo>
                <a:cubicBezTo>
                  <a:pt x="10" y="5"/>
                  <a:pt x="10" y="5"/>
                  <a:pt x="10" y="5"/>
                </a:cubicBezTo>
                <a:cubicBezTo>
                  <a:pt x="13" y="5"/>
                  <a:pt x="16" y="3"/>
                  <a:pt x="17" y="0"/>
                </a:cubicBezTo>
                <a:cubicBezTo>
                  <a:pt x="12" y="0"/>
                  <a:pt x="6" y="0"/>
                  <a:pt x="0" y="0"/>
                </a:cubicBezTo>
                <a:lnTo>
                  <a:pt x="0" y="5"/>
                </a:lnTo>
                <a:close/>
                <a:moveTo>
                  <a:pt x="130" y="19"/>
                </a:moveTo>
                <a:cubicBezTo>
                  <a:pt x="130" y="27"/>
                  <a:pt x="136" y="33"/>
                  <a:pt x="144" y="33"/>
                </a:cubicBezTo>
                <a:cubicBezTo>
                  <a:pt x="151" y="33"/>
                  <a:pt x="156" y="28"/>
                  <a:pt x="157" y="21"/>
                </a:cubicBezTo>
                <a:cubicBezTo>
                  <a:pt x="149" y="19"/>
                  <a:pt x="140" y="17"/>
                  <a:pt x="131" y="15"/>
                </a:cubicBezTo>
                <a:cubicBezTo>
                  <a:pt x="130" y="16"/>
                  <a:pt x="130" y="18"/>
                  <a:pt x="130" y="19"/>
                </a:cubicBezTo>
                <a:close/>
                <a:moveTo>
                  <a:pt x="394" y="873"/>
                </a:moveTo>
                <a:cubicBezTo>
                  <a:pt x="391" y="873"/>
                  <a:pt x="388" y="874"/>
                  <a:pt x="386" y="876"/>
                </a:cubicBezTo>
                <a:cubicBezTo>
                  <a:pt x="407" y="888"/>
                  <a:pt x="407" y="888"/>
                  <a:pt x="407" y="888"/>
                </a:cubicBezTo>
                <a:cubicBezTo>
                  <a:pt x="407" y="888"/>
                  <a:pt x="407" y="887"/>
                  <a:pt x="407" y="887"/>
                </a:cubicBezTo>
                <a:cubicBezTo>
                  <a:pt x="407" y="880"/>
                  <a:pt x="401" y="873"/>
                  <a:pt x="394" y="873"/>
                </a:cubicBezTo>
                <a:close/>
                <a:moveTo>
                  <a:pt x="74" y="19"/>
                </a:moveTo>
                <a:cubicBezTo>
                  <a:pt x="74" y="27"/>
                  <a:pt x="81" y="33"/>
                  <a:pt x="88" y="33"/>
                </a:cubicBezTo>
                <a:cubicBezTo>
                  <a:pt x="96" y="33"/>
                  <a:pt x="102" y="27"/>
                  <a:pt x="102" y="19"/>
                </a:cubicBezTo>
                <a:cubicBezTo>
                  <a:pt x="102" y="15"/>
                  <a:pt x="100" y="11"/>
                  <a:pt x="96" y="8"/>
                </a:cubicBezTo>
                <a:cubicBezTo>
                  <a:pt x="92" y="8"/>
                  <a:pt x="88" y="7"/>
                  <a:pt x="84" y="6"/>
                </a:cubicBezTo>
                <a:cubicBezTo>
                  <a:pt x="78" y="8"/>
                  <a:pt x="74" y="13"/>
                  <a:pt x="74" y="19"/>
                </a:cubicBezTo>
                <a:close/>
                <a:moveTo>
                  <a:pt x="505" y="901"/>
                </a:moveTo>
                <a:cubicBezTo>
                  <a:pt x="513" y="901"/>
                  <a:pt x="519" y="895"/>
                  <a:pt x="519" y="887"/>
                </a:cubicBezTo>
                <a:cubicBezTo>
                  <a:pt x="519" y="880"/>
                  <a:pt x="513" y="873"/>
                  <a:pt x="505" y="873"/>
                </a:cubicBezTo>
                <a:cubicBezTo>
                  <a:pt x="497" y="873"/>
                  <a:pt x="491" y="880"/>
                  <a:pt x="491" y="887"/>
                </a:cubicBezTo>
                <a:cubicBezTo>
                  <a:pt x="491" y="895"/>
                  <a:pt x="497" y="901"/>
                  <a:pt x="505" y="901"/>
                </a:cubicBezTo>
                <a:close/>
                <a:moveTo>
                  <a:pt x="449" y="901"/>
                </a:moveTo>
                <a:cubicBezTo>
                  <a:pt x="457" y="901"/>
                  <a:pt x="463" y="895"/>
                  <a:pt x="463" y="887"/>
                </a:cubicBezTo>
                <a:cubicBezTo>
                  <a:pt x="463" y="880"/>
                  <a:pt x="457" y="873"/>
                  <a:pt x="449" y="873"/>
                </a:cubicBezTo>
                <a:cubicBezTo>
                  <a:pt x="442" y="873"/>
                  <a:pt x="436" y="880"/>
                  <a:pt x="436" y="887"/>
                </a:cubicBezTo>
                <a:cubicBezTo>
                  <a:pt x="436" y="895"/>
                  <a:pt x="442" y="901"/>
                  <a:pt x="449" y="901"/>
                </a:cubicBezTo>
                <a:close/>
                <a:moveTo>
                  <a:pt x="19" y="515"/>
                </a:moveTo>
                <a:cubicBezTo>
                  <a:pt x="19" y="523"/>
                  <a:pt x="25" y="529"/>
                  <a:pt x="33" y="529"/>
                </a:cubicBezTo>
                <a:cubicBezTo>
                  <a:pt x="40" y="529"/>
                  <a:pt x="46" y="523"/>
                  <a:pt x="46" y="515"/>
                </a:cubicBezTo>
                <a:cubicBezTo>
                  <a:pt x="46" y="508"/>
                  <a:pt x="40" y="501"/>
                  <a:pt x="33" y="501"/>
                </a:cubicBezTo>
                <a:cubicBezTo>
                  <a:pt x="25" y="501"/>
                  <a:pt x="19" y="508"/>
                  <a:pt x="19" y="515"/>
                </a:cubicBezTo>
                <a:close/>
                <a:moveTo>
                  <a:pt x="561" y="901"/>
                </a:moveTo>
                <a:cubicBezTo>
                  <a:pt x="568" y="901"/>
                  <a:pt x="574" y="895"/>
                  <a:pt x="574" y="887"/>
                </a:cubicBezTo>
                <a:cubicBezTo>
                  <a:pt x="574" y="880"/>
                  <a:pt x="568" y="873"/>
                  <a:pt x="561" y="873"/>
                </a:cubicBezTo>
                <a:cubicBezTo>
                  <a:pt x="553" y="873"/>
                  <a:pt x="547" y="880"/>
                  <a:pt x="547" y="887"/>
                </a:cubicBezTo>
                <a:cubicBezTo>
                  <a:pt x="547" y="895"/>
                  <a:pt x="553" y="901"/>
                  <a:pt x="561" y="901"/>
                </a:cubicBezTo>
                <a:close/>
                <a:moveTo>
                  <a:pt x="65" y="44"/>
                </a:moveTo>
                <a:cubicBezTo>
                  <a:pt x="65" y="83"/>
                  <a:pt x="65" y="84"/>
                  <a:pt x="65" y="84"/>
                </a:cubicBezTo>
                <a:cubicBezTo>
                  <a:pt x="65" y="88"/>
                  <a:pt x="69" y="92"/>
                  <a:pt x="74" y="92"/>
                </a:cubicBezTo>
                <a:cubicBezTo>
                  <a:pt x="74" y="120"/>
                  <a:pt x="74" y="120"/>
                  <a:pt x="74" y="120"/>
                </a:cubicBezTo>
                <a:cubicBezTo>
                  <a:pt x="74" y="125"/>
                  <a:pt x="77" y="129"/>
                  <a:pt x="82" y="129"/>
                </a:cubicBezTo>
                <a:cubicBezTo>
                  <a:pt x="94" y="129"/>
                  <a:pt x="94" y="129"/>
                  <a:pt x="94" y="129"/>
                </a:cubicBezTo>
                <a:cubicBezTo>
                  <a:pt x="99" y="129"/>
                  <a:pt x="103" y="125"/>
                  <a:pt x="103" y="120"/>
                </a:cubicBezTo>
                <a:cubicBezTo>
                  <a:pt x="103" y="92"/>
                  <a:pt x="103" y="92"/>
                  <a:pt x="103" y="92"/>
                </a:cubicBezTo>
                <a:cubicBezTo>
                  <a:pt x="107" y="92"/>
                  <a:pt x="111" y="88"/>
                  <a:pt x="111" y="84"/>
                </a:cubicBezTo>
                <a:cubicBezTo>
                  <a:pt x="111" y="44"/>
                  <a:pt x="111" y="44"/>
                  <a:pt x="111" y="44"/>
                </a:cubicBezTo>
                <a:cubicBezTo>
                  <a:pt x="111" y="40"/>
                  <a:pt x="107" y="36"/>
                  <a:pt x="103" y="36"/>
                </a:cubicBezTo>
                <a:cubicBezTo>
                  <a:pt x="74" y="36"/>
                  <a:pt x="74" y="36"/>
                  <a:pt x="74" y="36"/>
                </a:cubicBezTo>
                <a:cubicBezTo>
                  <a:pt x="69" y="36"/>
                  <a:pt x="65" y="40"/>
                  <a:pt x="65" y="44"/>
                </a:cubicBezTo>
                <a:close/>
                <a:moveTo>
                  <a:pt x="121" y="44"/>
                </a:moveTo>
                <a:cubicBezTo>
                  <a:pt x="121" y="83"/>
                  <a:pt x="121" y="84"/>
                  <a:pt x="121" y="84"/>
                </a:cubicBezTo>
                <a:cubicBezTo>
                  <a:pt x="121" y="88"/>
                  <a:pt x="125" y="92"/>
                  <a:pt x="129" y="92"/>
                </a:cubicBezTo>
                <a:cubicBezTo>
                  <a:pt x="129" y="120"/>
                  <a:pt x="129" y="120"/>
                  <a:pt x="129" y="120"/>
                </a:cubicBezTo>
                <a:cubicBezTo>
                  <a:pt x="129" y="125"/>
                  <a:pt x="133" y="129"/>
                  <a:pt x="138" y="129"/>
                </a:cubicBezTo>
                <a:cubicBezTo>
                  <a:pt x="150" y="129"/>
                  <a:pt x="150" y="129"/>
                  <a:pt x="150" y="129"/>
                </a:cubicBezTo>
                <a:cubicBezTo>
                  <a:pt x="155" y="129"/>
                  <a:pt x="158" y="125"/>
                  <a:pt x="158" y="120"/>
                </a:cubicBezTo>
                <a:cubicBezTo>
                  <a:pt x="158" y="92"/>
                  <a:pt x="158" y="92"/>
                  <a:pt x="158" y="92"/>
                </a:cubicBezTo>
                <a:cubicBezTo>
                  <a:pt x="163" y="92"/>
                  <a:pt x="167" y="88"/>
                  <a:pt x="167" y="84"/>
                </a:cubicBezTo>
                <a:cubicBezTo>
                  <a:pt x="167" y="44"/>
                  <a:pt x="167" y="44"/>
                  <a:pt x="167" y="44"/>
                </a:cubicBezTo>
                <a:cubicBezTo>
                  <a:pt x="167" y="40"/>
                  <a:pt x="163" y="36"/>
                  <a:pt x="158" y="36"/>
                </a:cubicBezTo>
                <a:cubicBezTo>
                  <a:pt x="130" y="36"/>
                  <a:pt x="129" y="36"/>
                  <a:pt x="129" y="36"/>
                </a:cubicBezTo>
                <a:cubicBezTo>
                  <a:pt x="125" y="36"/>
                  <a:pt x="121" y="40"/>
                  <a:pt x="121" y="44"/>
                </a:cubicBezTo>
                <a:close/>
                <a:moveTo>
                  <a:pt x="176" y="44"/>
                </a:moveTo>
                <a:cubicBezTo>
                  <a:pt x="176" y="83"/>
                  <a:pt x="176" y="84"/>
                  <a:pt x="176" y="84"/>
                </a:cubicBezTo>
                <a:cubicBezTo>
                  <a:pt x="176" y="88"/>
                  <a:pt x="180" y="92"/>
                  <a:pt x="185" y="92"/>
                </a:cubicBezTo>
                <a:cubicBezTo>
                  <a:pt x="185" y="120"/>
                  <a:pt x="185" y="120"/>
                  <a:pt x="185" y="120"/>
                </a:cubicBezTo>
                <a:cubicBezTo>
                  <a:pt x="185" y="125"/>
                  <a:pt x="189" y="129"/>
                  <a:pt x="193" y="129"/>
                </a:cubicBezTo>
                <a:cubicBezTo>
                  <a:pt x="206" y="129"/>
                  <a:pt x="206" y="129"/>
                  <a:pt x="206" y="129"/>
                </a:cubicBezTo>
                <a:cubicBezTo>
                  <a:pt x="210" y="129"/>
                  <a:pt x="214" y="125"/>
                  <a:pt x="214" y="120"/>
                </a:cubicBezTo>
                <a:cubicBezTo>
                  <a:pt x="214" y="92"/>
                  <a:pt x="214" y="92"/>
                  <a:pt x="214" y="92"/>
                </a:cubicBezTo>
                <a:cubicBezTo>
                  <a:pt x="219" y="92"/>
                  <a:pt x="223" y="88"/>
                  <a:pt x="223" y="84"/>
                </a:cubicBezTo>
                <a:cubicBezTo>
                  <a:pt x="223" y="44"/>
                  <a:pt x="223" y="44"/>
                  <a:pt x="223" y="44"/>
                </a:cubicBezTo>
                <a:cubicBezTo>
                  <a:pt x="223" y="43"/>
                  <a:pt x="223" y="43"/>
                  <a:pt x="222" y="42"/>
                </a:cubicBezTo>
                <a:cubicBezTo>
                  <a:pt x="217" y="40"/>
                  <a:pt x="211" y="38"/>
                  <a:pt x="205" y="36"/>
                </a:cubicBezTo>
                <a:cubicBezTo>
                  <a:pt x="185" y="36"/>
                  <a:pt x="185" y="36"/>
                  <a:pt x="185" y="36"/>
                </a:cubicBezTo>
                <a:cubicBezTo>
                  <a:pt x="180" y="36"/>
                  <a:pt x="176" y="40"/>
                  <a:pt x="176" y="44"/>
                </a:cubicBezTo>
                <a:close/>
                <a:moveTo>
                  <a:pt x="630" y="780"/>
                </a:moveTo>
                <a:cubicBezTo>
                  <a:pt x="626" y="780"/>
                  <a:pt x="622" y="784"/>
                  <a:pt x="622" y="788"/>
                </a:cubicBezTo>
                <a:cubicBezTo>
                  <a:pt x="622" y="827"/>
                  <a:pt x="622" y="828"/>
                  <a:pt x="622" y="828"/>
                </a:cubicBezTo>
                <a:cubicBezTo>
                  <a:pt x="622" y="831"/>
                  <a:pt x="623" y="833"/>
                  <a:pt x="626" y="835"/>
                </a:cubicBezTo>
                <a:cubicBezTo>
                  <a:pt x="631" y="817"/>
                  <a:pt x="635" y="798"/>
                  <a:pt x="638" y="780"/>
                </a:cubicBezTo>
                <a:cubicBezTo>
                  <a:pt x="631" y="780"/>
                  <a:pt x="630" y="780"/>
                  <a:pt x="630" y="780"/>
                </a:cubicBezTo>
                <a:close/>
                <a:moveTo>
                  <a:pt x="437" y="836"/>
                </a:moveTo>
                <a:cubicBezTo>
                  <a:pt x="441" y="836"/>
                  <a:pt x="445" y="832"/>
                  <a:pt x="445" y="828"/>
                </a:cubicBezTo>
                <a:cubicBezTo>
                  <a:pt x="445" y="788"/>
                  <a:pt x="445" y="788"/>
                  <a:pt x="445" y="788"/>
                </a:cubicBezTo>
                <a:cubicBezTo>
                  <a:pt x="445" y="784"/>
                  <a:pt x="441" y="780"/>
                  <a:pt x="437" y="780"/>
                </a:cubicBezTo>
                <a:cubicBezTo>
                  <a:pt x="408" y="780"/>
                  <a:pt x="408" y="780"/>
                  <a:pt x="408" y="780"/>
                </a:cubicBezTo>
                <a:cubicBezTo>
                  <a:pt x="403" y="780"/>
                  <a:pt x="399" y="784"/>
                  <a:pt x="399" y="788"/>
                </a:cubicBezTo>
                <a:cubicBezTo>
                  <a:pt x="399" y="827"/>
                  <a:pt x="399" y="828"/>
                  <a:pt x="399" y="828"/>
                </a:cubicBezTo>
                <a:cubicBezTo>
                  <a:pt x="399" y="832"/>
                  <a:pt x="403" y="836"/>
                  <a:pt x="408" y="836"/>
                </a:cubicBezTo>
                <a:cubicBezTo>
                  <a:pt x="408" y="864"/>
                  <a:pt x="408" y="864"/>
                  <a:pt x="408" y="864"/>
                </a:cubicBezTo>
                <a:cubicBezTo>
                  <a:pt x="408" y="869"/>
                  <a:pt x="411" y="873"/>
                  <a:pt x="416" y="873"/>
                </a:cubicBezTo>
                <a:cubicBezTo>
                  <a:pt x="428" y="873"/>
                  <a:pt x="428" y="873"/>
                  <a:pt x="428" y="873"/>
                </a:cubicBezTo>
                <a:cubicBezTo>
                  <a:pt x="433" y="873"/>
                  <a:pt x="437" y="869"/>
                  <a:pt x="437" y="864"/>
                </a:cubicBezTo>
                <a:cubicBezTo>
                  <a:pt x="437" y="836"/>
                  <a:pt x="437" y="836"/>
                  <a:pt x="437" y="836"/>
                </a:cubicBezTo>
                <a:close/>
                <a:moveTo>
                  <a:pt x="449" y="653"/>
                </a:moveTo>
                <a:cubicBezTo>
                  <a:pt x="457" y="653"/>
                  <a:pt x="463" y="647"/>
                  <a:pt x="463" y="639"/>
                </a:cubicBezTo>
                <a:cubicBezTo>
                  <a:pt x="463" y="632"/>
                  <a:pt x="457" y="625"/>
                  <a:pt x="449" y="625"/>
                </a:cubicBezTo>
                <a:cubicBezTo>
                  <a:pt x="442" y="625"/>
                  <a:pt x="436" y="632"/>
                  <a:pt x="436" y="639"/>
                </a:cubicBezTo>
                <a:cubicBezTo>
                  <a:pt x="436" y="647"/>
                  <a:pt x="442" y="653"/>
                  <a:pt x="449" y="653"/>
                </a:cubicBezTo>
                <a:close/>
                <a:moveTo>
                  <a:pt x="338" y="653"/>
                </a:moveTo>
                <a:cubicBezTo>
                  <a:pt x="346" y="653"/>
                  <a:pt x="352" y="647"/>
                  <a:pt x="352" y="639"/>
                </a:cubicBezTo>
                <a:cubicBezTo>
                  <a:pt x="352" y="632"/>
                  <a:pt x="346" y="625"/>
                  <a:pt x="338" y="625"/>
                </a:cubicBezTo>
                <a:cubicBezTo>
                  <a:pt x="330" y="625"/>
                  <a:pt x="324" y="632"/>
                  <a:pt x="324" y="639"/>
                </a:cubicBezTo>
                <a:cubicBezTo>
                  <a:pt x="324" y="647"/>
                  <a:pt x="330" y="653"/>
                  <a:pt x="338" y="653"/>
                </a:cubicBezTo>
                <a:close/>
                <a:moveTo>
                  <a:pt x="561" y="653"/>
                </a:moveTo>
                <a:cubicBezTo>
                  <a:pt x="568" y="653"/>
                  <a:pt x="574" y="647"/>
                  <a:pt x="574" y="639"/>
                </a:cubicBezTo>
                <a:cubicBezTo>
                  <a:pt x="574" y="632"/>
                  <a:pt x="568" y="625"/>
                  <a:pt x="561" y="625"/>
                </a:cubicBezTo>
                <a:cubicBezTo>
                  <a:pt x="553" y="625"/>
                  <a:pt x="547" y="632"/>
                  <a:pt x="547" y="639"/>
                </a:cubicBezTo>
                <a:cubicBezTo>
                  <a:pt x="547" y="647"/>
                  <a:pt x="553" y="653"/>
                  <a:pt x="561" y="653"/>
                </a:cubicBezTo>
                <a:close/>
                <a:moveTo>
                  <a:pt x="353" y="267"/>
                </a:moveTo>
                <a:cubicBezTo>
                  <a:pt x="353" y="275"/>
                  <a:pt x="359" y="281"/>
                  <a:pt x="367" y="281"/>
                </a:cubicBezTo>
                <a:cubicBezTo>
                  <a:pt x="374" y="281"/>
                  <a:pt x="380" y="275"/>
                  <a:pt x="380" y="267"/>
                </a:cubicBezTo>
                <a:cubicBezTo>
                  <a:pt x="380" y="260"/>
                  <a:pt x="374" y="253"/>
                  <a:pt x="367" y="253"/>
                </a:cubicBezTo>
                <a:cubicBezTo>
                  <a:pt x="359" y="253"/>
                  <a:pt x="353" y="260"/>
                  <a:pt x="353" y="267"/>
                </a:cubicBezTo>
                <a:close/>
                <a:moveTo>
                  <a:pt x="505" y="653"/>
                </a:moveTo>
                <a:cubicBezTo>
                  <a:pt x="513" y="653"/>
                  <a:pt x="519" y="647"/>
                  <a:pt x="519" y="639"/>
                </a:cubicBezTo>
                <a:cubicBezTo>
                  <a:pt x="519" y="632"/>
                  <a:pt x="513" y="625"/>
                  <a:pt x="505" y="625"/>
                </a:cubicBezTo>
                <a:cubicBezTo>
                  <a:pt x="497" y="625"/>
                  <a:pt x="491" y="632"/>
                  <a:pt x="491" y="639"/>
                </a:cubicBezTo>
                <a:cubicBezTo>
                  <a:pt x="491" y="647"/>
                  <a:pt x="497" y="653"/>
                  <a:pt x="505" y="653"/>
                </a:cubicBezTo>
                <a:close/>
                <a:moveTo>
                  <a:pt x="616" y="653"/>
                </a:moveTo>
                <a:cubicBezTo>
                  <a:pt x="624" y="653"/>
                  <a:pt x="630" y="647"/>
                  <a:pt x="630" y="639"/>
                </a:cubicBezTo>
                <a:cubicBezTo>
                  <a:pt x="630" y="632"/>
                  <a:pt x="624" y="625"/>
                  <a:pt x="616" y="625"/>
                </a:cubicBezTo>
                <a:cubicBezTo>
                  <a:pt x="609" y="625"/>
                  <a:pt x="603" y="632"/>
                  <a:pt x="603" y="639"/>
                </a:cubicBezTo>
                <a:cubicBezTo>
                  <a:pt x="603" y="647"/>
                  <a:pt x="609" y="653"/>
                  <a:pt x="616" y="653"/>
                </a:cubicBezTo>
                <a:close/>
                <a:moveTo>
                  <a:pt x="422" y="777"/>
                </a:moveTo>
                <a:cubicBezTo>
                  <a:pt x="430" y="777"/>
                  <a:pt x="436" y="771"/>
                  <a:pt x="436" y="763"/>
                </a:cubicBezTo>
                <a:cubicBezTo>
                  <a:pt x="436" y="756"/>
                  <a:pt x="430" y="749"/>
                  <a:pt x="422" y="749"/>
                </a:cubicBezTo>
                <a:cubicBezTo>
                  <a:pt x="415" y="749"/>
                  <a:pt x="408" y="756"/>
                  <a:pt x="408" y="763"/>
                </a:cubicBezTo>
                <a:cubicBezTo>
                  <a:pt x="408" y="771"/>
                  <a:pt x="415" y="777"/>
                  <a:pt x="422" y="777"/>
                </a:cubicBezTo>
                <a:close/>
                <a:moveTo>
                  <a:pt x="426" y="208"/>
                </a:moveTo>
                <a:cubicBezTo>
                  <a:pt x="426" y="212"/>
                  <a:pt x="430" y="216"/>
                  <a:pt x="435" y="216"/>
                </a:cubicBezTo>
                <a:cubicBezTo>
                  <a:pt x="435" y="244"/>
                  <a:pt x="435" y="244"/>
                  <a:pt x="435" y="244"/>
                </a:cubicBezTo>
                <a:cubicBezTo>
                  <a:pt x="435" y="249"/>
                  <a:pt x="439" y="253"/>
                  <a:pt x="443" y="253"/>
                </a:cubicBezTo>
                <a:cubicBezTo>
                  <a:pt x="455" y="253"/>
                  <a:pt x="456" y="253"/>
                  <a:pt x="456" y="253"/>
                </a:cubicBezTo>
                <a:cubicBezTo>
                  <a:pt x="460" y="253"/>
                  <a:pt x="464" y="249"/>
                  <a:pt x="464" y="244"/>
                </a:cubicBezTo>
                <a:cubicBezTo>
                  <a:pt x="464" y="216"/>
                  <a:pt x="464" y="216"/>
                  <a:pt x="464" y="216"/>
                </a:cubicBezTo>
                <a:cubicBezTo>
                  <a:pt x="468" y="216"/>
                  <a:pt x="471" y="213"/>
                  <a:pt x="472" y="210"/>
                </a:cubicBezTo>
                <a:cubicBezTo>
                  <a:pt x="458" y="194"/>
                  <a:pt x="443" y="180"/>
                  <a:pt x="427" y="166"/>
                </a:cubicBezTo>
                <a:cubicBezTo>
                  <a:pt x="427" y="166"/>
                  <a:pt x="426" y="167"/>
                  <a:pt x="426" y="168"/>
                </a:cubicBezTo>
                <a:cubicBezTo>
                  <a:pt x="426" y="207"/>
                  <a:pt x="426" y="208"/>
                  <a:pt x="426" y="208"/>
                </a:cubicBezTo>
                <a:close/>
                <a:moveTo>
                  <a:pt x="499" y="253"/>
                </a:moveTo>
                <a:cubicBezTo>
                  <a:pt x="504" y="253"/>
                  <a:pt x="507" y="253"/>
                  <a:pt x="509" y="253"/>
                </a:cubicBezTo>
                <a:cubicBezTo>
                  <a:pt x="503" y="245"/>
                  <a:pt x="497" y="238"/>
                  <a:pt x="491" y="231"/>
                </a:cubicBezTo>
                <a:cubicBezTo>
                  <a:pt x="491" y="244"/>
                  <a:pt x="491" y="244"/>
                  <a:pt x="491" y="244"/>
                </a:cubicBezTo>
                <a:cubicBezTo>
                  <a:pt x="491" y="249"/>
                  <a:pt x="494" y="253"/>
                  <a:pt x="499" y="253"/>
                </a:cubicBezTo>
                <a:close/>
                <a:moveTo>
                  <a:pt x="394" y="653"/>
                </a:moveTo>
                <a:cubicBezTo>
                  <a:pt x="401" y="653"/>
                  <a:pt x="407" y="647"/>
                  <a:pt x="407" y="639"/>
                </a:cubicBezTo>
                <a:cubicBezTo>
                  <a:pt x="407" y="632"/>
                  <a:pt x="401" y="625"/>
                  <a:pt x="394" y="625"/>
                </a:cubicBezTo>
                <a:cubicBezTo>
                  <a:pt x="386" y="625"/>
                  <a:pt x="380" y="632"/>
                  <a:pt x="380" y="639"/>
                </a:cubicBezTo>
                <a:cubicBezTo>
                  <a:pt x="380" y="647"/>
                  <a:pt x="386" y="653"/>
                  <a:pt x="394" y="653"/>
                </a:cubicBezTo>
                <a:close/>
                <a:moveTo>
                  <a:pt x="213" y="763"/>
                </a:moveTo>
                <a:cubicBezTo>
                  <a:pt x="213" y="756"/>
                  <a:pt x="207" y="749"/>
                  <a:pt x="200" y="749"/>
                </a:cubicBezTo>
                <a:cubicBezTo>
                  <a:pt x="193" y="749"/>
                  <a:pt x="187" y="754"/>
                  <a:pt x="186" y="760"/>
                </a:cubicBezTo>
                <a:cubicBezTo>
                  <a:pt x="209" y="773"/>
                  <a:pt x="209" y="773"/>
                  <a:pt x="209" y="773"/>
                </a:cubicBezTo>
                <a:cubicBezTo>
                  <a:pt x="212" y="771"/>
                  <a:pt x="213" y="767"/>
                  <a:pt x="213" y="763"/>
                </a:cubicBezTo>
                <a:close/>
                <a:moveTo>
                  <a:pt x="186" y="740"/>
                </a:moveTo>
                <a:cubicBezTo>
                  <a:pt x="186" y="712"/>
                  <a:pt x="186" y="712"/>
                  <a:pt x="186" y="712"/>
                </a:cubicBezTo>
                <a:cubicBezTo>
                  <a:pt x="190" y="712"/>
                  <a:pt x="194" y="708"/>
                  <a:pt x="194" y="704"/>
                </a:cubicBezTo>
                <a:cubicBezTo>
                  <a:pt x="194" y="664"/>
                  <a:pt x="194" y="664"/>
                  <a:pt x="194" y="664"/>
                </a:cubicBezTo>
                <a:cubicBezTo>
                  <a:pt x="194" y="660"/>
                  <a:pt x="190" y="656"/>
                  <a:pt x="186" y="656"/>
                </a:cubicBezTo>
                <a:cubicBezTo>
                  <a:pt x="157" y="656"/>
                  <a:pt x="157" y="656"/>
                  <a:pt x="157" y="656"/>
                </a:cubicBezTo>
                <a:cubicBezTo>
                  <a:pt x="152" y="656"/>
                  <a:pt x="148" y="660"/>
                  <a:pt x="148" y="664"/>
                </a:cubicBezTo>
                <a:cubicBezTo>
                  <a:pt x="148" y="703"/>
                  <a:pt x="148" y="704"/>
                  <a:pt x="148" y="704"/>
                </a:cubicBezTo>
                <a:cubicBezTo>
                  <a:pt x="148" y="708"/>
                  <a:pt x="152" y="712"/>
                  <a:pt x="157" y="712"/>
                </a:cubicBezTo>
                <a:cubicBezTo>
                  <a:pt x="157" y="740"/>
                  <a:pt x="157" y="740"/>
                  <a:pt x="157" y="740"/>
                </a:cubicBezTo>
                <a:cubicBezTo>
                  <a:pt x="157" y="741"/>
                  <a:pt x="157" y="743"/>
                  <a:pt x="158" y="744"/>
                </a:cubicBezTo>
                <a:cubicBezTo>
                  <a:pt x="166" y="749"/>
                  <a:pt x="166" y="749"/>
                  <a:pt x="166" y="749"/>
                </a:cubicBezTo>
                <a:cubicBezTo>
                  <a:pt x="177" y="749"/>
                  <a:pt x="177" y="749"/>
                  <a:pt x="177" y="749"/>
                </a:cubicBezTo>
                <a:cubicBezTo>
                  <a:pt x="182" y="749"/>
                  <a:pt x="186" y="745"/>
                  <a:pt x="186" y="740"/>
                </a:cubicBezTo>
                <a:close/>
                <a:moveTo>
                  <a:pt x="139" y="704"/>
                </a:moveTo>
                <a:cubicBezTo>
                  <a:pt x="139" y="664"/>
                  <a:pt x="139" y="664"/>
                  <a:pt x="139" y="664"/>
                </a:cubicBezTo>
                <a:cubicBezTo>
                  <a:pt x="139" y="660"/>
                  <a:pt x="135" y="656"/>
                  <a:pt x="130" y="656"/>
                </a:cubicBezTo>
                <a:cubicBezTo>
                  <a:pt x="101" y="656"/>
                  <a:pt x="101" y="656"/>
                  <a:pt x="101" y="656"/>
                </a:cubicBezTo>
                <a:cubicBezTo>
                  <a:pt x="96" y="656"/>
                  <a:pt x="92" y="660"/>
                  <a:pt x="92" y="664"/>
                </a:cubicBezTo>
                <a:cubicBezTo>
                  <a:pt x="92" y="703"/>
                  <a:pt x="92" y="704"/>
                  <a:pt x="92" y="704"/>
                </a:cubicBezTo>
                <a:cubicBezTo>
                  <a:pt x="92" y="705"/>
                  <a:pt x="93" y="705"/>
                  <a:pt x="93" y="706"/>
                </a:cubicBezTo>
                <a:cubicBezTo>
                  <a:pt x="130" y="728"/>
                  <a:pt x="130" y="728"/>
                  <a:pt x="130" y="728"/>
                </a:cubicBezTo>
                <a:cubicBezTo>
                  <a:pt x="130" y="712"/>
                  <a:pt x="130" y="712"/>
                  <a:pt x="130" y="712"/>
                </a:cubicBezTo>
                <a:cubicBezTo>
                  <a:pt x="135" y="712"/>
                  <a:pt x="139" y="708"/>
                  <a:pt x="139" y="704"/>
                </a:cubicBezTo>
                <a:close/>
                <a:moveTo>
                  <a:pt x="282" y="653"/>
                </a:moveTo>
                <a:cubicBezTo>
                  <a:pt x="290" y="653"/>
                  <a:pt x="296" y="647"/>
                  <a:pt x="296" y="639"/>
                </a:cubicBezTo>
                <a:cubicBezTo>
                  <a:pt x="296" y="632"/>
                  <a:pt x="290" y="625"/>
                  <a:pt x="282" y="625"/>
                </a:cubicBezTo>
                <a:cubicBezTo>
                  <a:pt x="275" y="625"/>
                  <a:pt x="269" y="632"/>
                  <a:pt x="269" y="639"/>
                </a:cubicBezTo>
                <a:cubicBezTo>
                  <a:pt x="269" y="647"/>
                  <a:pt x="275" y="653"/>
                  <a:pt x="282" y="653"/>
                </a:cubicBezTo>
                <a:close/>
                <a:moveTo>
                  <a:pt x="19" y="408"/>
                </a:moveTo>
                <a:cubicBezTo>
                  <a:pt x="10" y="408"/>
                  <a:pt x="4" y="408"/>
                  <a:pt x="0" y="408"/>
                </a:cubicBezTo>
                <a:cubicBezTo>
                  <a:pt x="0" y="501"/>
                  <a:pt x="0" y="501"/>
                  <a:pt x="0" y="501"/>
                </a:cubicBezTo>
                <a:cubicBezTo>
                  <a:pt x="10" y="501"/>
                  <a:pt x="10" y="501"/>
                  <a:pt x="10" y="501"/>
                </a:cubicBezTo>
                <a:cubicBezTo>
                  <a:pt x="15" y="501"/>
                  <a:pt x="19" y="497"/>
                  <a:pt x="19" y="492"/>
                </a:cubicBezTo>
                <a:cubicBezTo>
                  <a:pt x="19" y="464"/>
                  <a:pt x="19" y="464"/>
                  <a:pt x="19" y="464"/>
                </a:cubicBezTo>
                <a:cubicBezTo>
                  <a:pt x="23" y="464"/>
                  <a:pt x="27" y="460"/>
                  <a:pt x="27" y="456"/>
                </a:cubicBezTo>
                <a:cubicBezTo>
                  <a:pt x="27" y="416"/>
                  <a:pt x="27" y="416"/>
                  <a:pt x="27" y="416"/>
                </a:cubicBezTo>
                <a:cubicBezTo>
                  <a:pt x="27" y="412"/>
                  <a:pt x="23" y="408"/>
                  <a:pt x="19" y="408"/>
                </a:cubicBezTo>
                <a:close/>
                <a:moveTo>
                  <a:pt x="270" y="616"/>
                </a:moveTo>
                <a:cubicBezTo>
                  <a:pt x="270" y="588"/>
                  <a:pt x="270" y="588"/>
                  <a:pt x="270" y="588"/>
                </a:cubicBezTo>
                <a:cubicBezTo>
                  <a:pt x="274" y="588"/>
                  <a:pt x="278" y="584"/>
                  <a:pt x="278" y="580"/>
                </a:cubicBezTo>
                <a:cubicBezTo>
                  <a:pt x="278" y="540"/>
                  <a:pt x="278" y="540"/>
                  <a:pt x="278" y="540"/>
                </a:cubicBezTo>
                <a:cubicBezTo>
                  <a:pt x="278" y="536"/>
                  <a:pt x="274" y="532"/>
                  <a:pt x="270" y="532"/>
                </a:cubicBezTo>
                <a:cubicBezTo>
                  <a:pt x="241" y="532"/>
                  <a:pt x="241" y="532"/>
                  <a:pt x="241" y="532"/>
                </a:cubicBezTo>
                <a:cubicBezTo>
                  <a:pt x="236" y="532"/>
                  <a:pt x="232" y="536"/>
                  <a:pt x="232" y="540"/>
                </a:cubicBezTo>
                <a:cubicBezTo>
                  <a:pt x="232" y="579"/>
                  <a:pt x="232" y="580"/>
                  <a:pt x="232" y="580"/>
                </a:cubicBezTo>
                <a:cubicBezTo>
                  <a:pt x="232" y="584"/>
                  <a:pt x="236" y="588"/>
                  <a:pt x="241" y="588"/>
                </a:cubicBezTo>
                <a:cubicBezTo>
                  <a:pt x="241" y="616"/>
                  <a:pt x="241" y="616"/>
                  <a:pt x="241" y="616"/>
                </a:cubicBezTo>
                <a:cubicBezTo>
                  <a:pt x="241" y="621"/>
                  <a:pt x="244" y="625"/>
                  <a:pt x="249" y="625"/>
                </a:cubicBezTo>
                <a:cubicBezTo>
                  <a:pt x="261" y="625"/>
                  <a:pt x="261" y="625"/>
                  <a:pt x="261" y="625"/>
                </a:cubicBezTo>
                <a:cubicBezTo>
                  <a:pt x="266" y="625"/>
                  <a:pt x="270" y="621"/>
                  <a:pt x="270" y="616"/>
                </a:cubicBezTo>
                <a:close/>
                <a:moveTo>
                  <a:pt x="255" y="777"/>
                </a:moveTo>
                <a:cubicBezTo>
                  <a:pt x="263" y="777"/>
                  <a:pt x="269" y="771"/>
                  <a:pt x="269" y="763"/>
                </a:cubicBezTo>
                <a:cubicBezTo>
                  <a:pt x="269" y="756"/>
                  <a:pt x="263" y="749"/>
                  <a:pt x="255" y="749"/>
                </a:cubicBezTo>
                <a:cubicBezTo>
                  <a:pt x="248" y="749"/>
                  <a:pt x="241" y="756"/>
                  <a:pt x="241" y="763"/>
                </a:cubicBezTo>
                <a:cubicBezTo>
                  <a:pt x="241" y="771"/>
                  <a:pt x="248" y="777"/>
                  <a:pt x="255" y="777"/>
                </a:cubicBezTo>
                <a:close/>
                <a:moveTo>
                  <a:pt x="241" y="740"/>
                </a:moveTo>
                <a:cubicBezTo>
                  <a:pt x="241" y="712"/>
                  <a:pt x="241" y="712"/>
                  <a:pt x="241" y="712"/>
                </a:cubicBezTo>
                <a:cubicBezTo>
                  <a:pt x="246" y="712"/>
                  <a:pt x="250" y="708"/>
                  <a:pt x="250" y="704"/>
                </a:cubicBezTo>
                <a:cubicBezTo>
                  <a:pt x="250" y="664"/>
                  <a:pt x="250" y="664"/>
                  <a:pt x="250" y="664"/>
                </a:cubicBezTo>
                <a:cubicBezTo>
                  <a:pt x="250" y="660"/>
                  <a:pt x="246" y="656"/>
                  <a:pt x="241" y="656"/>
                </a:cubicBezTo>
                <a:cubicBezTo>
                  <a:pt x="213" y="656"/>
                  <a:pt x="212" y="656"/>
                  <a:pt x="212" y="656"/>
                </a:cubicBezTo>
                <a:cubicBezTo>
                  <a:pt x="208" y="656"/>
                  <a:pt x="204" y="660"/>
                  <a:pt x="204" y="664"/>
                </a:cubicBezTo>
                <a:cubicBezTo>
                  <a:pt x="204" y="703"/>
                  <a:pt x="204" y="704"/>
                  <a:pt x="204" y="704"/>
                </a:cubicBezTo>
                <a:cubicBezTo>
                  <a:pt x="204" y="708"/>
                  <a:pt x="208" y="712"/>
                  <a:pt x="212" y="712"/>
                </a:cubicBezTo>
                <a:cubicBezTo>
                  <a:pt x="212" y="740"/>
                  <a:pt x="212" y="740"/>
                  <a:pt x="212" y="740"/>
                </a:cubicBezTo>
                <a:cubicBezTo>
                  <a:pt x="212" y="745"/>
                  <a:pt x="216" y="749"/>
                  <a:pt x="221" y="749"/>
                </a:cubicBezTo>
                <a:cubicBezTo>
                  <a:pt x="233" y="749"/>
                  <a:pt x="233" y="749"/>
                  <a:pt x="233" y="749"/>
                </a:cubicBezTo>
                <a:cubicBezTo>
                  <a:pt x="238" y="749"/>
                  <a:pt x="241" y="745"/>
                  <a:pt x="241" y="740"/>
                </a:cubicBezTo>
                <a:close/>
                <a:moveTo>
                  <a:pt x="371" y="168"/>
                </a:moveTo>
                <a:cubicBezTo>
                  <a:pt x="371" y="207"/>
                  <a:pt x="371" y="208"/>
                  <a:pt x="371" y="208"/>
                </a:cubicBezTo>
                <a:cubicBezTo>
                  <a:pt x="371" y="212"/>
                  <a:pt x="375" y="216"/>
                  <a:pt x="379" y="216"/>
                </a:cubicBezTo>
                <a:cubicBezTo>
                  <a:pt x="379" y="244"/>
                  <a:pt x="379" y="244"/>
                  <a:pt x="379" y="244"/>
                </a:cubicBezTo>
                <a:cubicBezTo>
                  <a:pt x="379" y="249"/>
                  <a:pt x="383" y="253"/>
                  <a:pt x="388" y="253"/>
                </a:cubicBezTo>
                <a:cubicBezTo>
                  <a:pt x="400" y="253"/>
                  <a:pt x="400" y="253"/>
                  <a:pt x="400" y="253"/>
                </a:cubicBezTo>
                <a:cubicBezTo>
                  <a:pt x="405" y="253"/>
                  <a:pt x="408" y="249"/>
                  <a:pt x="408" y="244"/>
                </a:cubicBezTo>
                <a:cubicBezTo>
                  <a:pt x="408" y="216"/>
                  <a:pt x="408" y="216"/>
                  <a:pt x="408" y="216"/>
                </a:cubicBezTo>
                <a:cubicBezTo>
                  <a:pt x="413" y="216"/>
                  <a:pt x="417" y="212"/>
                  <a:pt x="417" y="208"/>
                </a:cubicBezTo>
                <a:cubicBezTo>
                  <a:pt x="417" y="168"/>
                  <a:pt x="417" y="168"/>
                  <a:pt x="417" y="168"/>
                </a:cubicBezTo>
                <a:cubicBezTo>
                  <a:pt x="417" y="164"/>
                  <a:pt x="413" y="160"/>
                  <a:pt x="408" y="160"/>
                </a:cubicBezTo>
                <a:cubicBezTo>
                  <a:pt x="380" y="160"/>
                  <a:pt x="379" y="160"/>
                  <a:pt x="379" y="160"/>
                </a:cubicBezTo>
                <a:cubicBezTo>
                  <a:pt x="375" y="160"/>
                  <a:pt x="371" y="164"/>
                  <a:pt x="371" y="168"/>
                </a:cubicBezTo>
                <a:close/>
                <a:moveTo>
                  <a:pt x="0" y="378"/>
                </a:moveTo>
                <a:cubicBezTo>
                  <a:pt x="0" y="404"/>
                  <a:pt x="0" y="404"/>
                  <a:pt x="0" y="404"/>
                </a:cubicBezTo>
                <a:cubicBezTo>
                  <a:pt x="1" y="405"/>
                  <a:pt x="3" y="405"/>
                  <a:pt x="4" y="405"/>
                </a:cubicBezTo>
                <a:cubicBezTo>
                  <a:pt x="12" y="405"/>
                  <a:pt x="18" y="399"/>
                  <a:pt x="18" y="391"/>
                </a:cubicBezTo>
                <a:cubicBezTo>
                  <a:pt x="18" y="384"/>
                  <a:pt x="12" y="377"/>
                  <a:pt x="4" y="377"/>
                </a:cubicBezTo>
                <a:cubicBezTo>
                  <a:pt x="3" y="377"/>
                  <a:pt x="1" y="378"/>
                  <a:pt x="0" y="378"/>
                </a:cubicBezTo>
                <a:close/>
                <a:moveTo>
                  <a:pt x="311" y="777"/>
                </a:moveTo>
                <a:cubicBezTo>
                  <a:pt x="318" y="777"/>
                  <a:pt x="325" y="771"/>
                  <a:pt x="325" y="763"/>
                </a:cubicBezTo>
                <a:cubicBezTo>
                  <a:pt x="325" y="756"/>
                  <a:pt x="318" y="749"/>
                  <a:pt x="311" y="749"/>
                </a:cubicBezTo>
                <a:cubicBezTo>
                  <a:pt x="303" y="749"/>
                  <a:pt x="297" y="756"/>
                  <a:pt x="297" y="763"/>
                </a:cubicBezTo>
                <a:cubicBezTo>
                  <a:pt x="297" y="771"/>
                  <a:pt x="303" y="777"/>
                  <a:pt x="311" y="777"/>
                </a:cubicBezTo>
                <a:close/>
                <a:moveTo>
                  <a:pt x="46" y="391"/>
                </a:moveTo>
                <a:cubicBezTo>
                  <a:pt x="46" y="399"/>
                  <a:pt x="52" y="405"/>
                  <a:pt x="60" y="405"/>
                </a:cubicBezTo>
                <a:cubicBezTo>
                  <a:pt x="67" y="405"/>
                  <a:pt x="73" y="399"/>
                  <a:pt x="73" y="391"/>
                </a:cubicBezTo>
                <a:cubicBezTo>
                  <a:pt x="73" y="384"/>
                  <a:pt x="67" y="377"/>
                  <a:pt x="60" y="377"/>
                </a:cubicBezTo>
                <a:cubicBezTo>
                  <a:pt x="52" y="377"/>
                  <a:pt x="46" y="384"/>
                  <a:pt x="46" y="391"/>
                </a:cubicBezTo>
                <a:close/>
                <a:moveTo>
                  <a:pt x="47" y="284"/>
                </a:moveTo>
                <a:cubicBezTo>
                  <a:pt x="18" y="284"/>
                  <a:pt x="18" y="284"/>
                  <a:pt x="18" y="284"/>
                </a:cubicBezTo>
                <a:cubicBezTo>
                  <a:pt x="13" y="284"/>
                  <a:pt x="9" y="288"/>
                  <a:pt x="9" y="292"/>
                </a:cubicBezTo>
                <a:cubicBezTo>
                  <a:pt x="9" y="331"/>
                  <a:pt x="9" y="332"/>
                  <a:pt x="9" y="332"/>
                </a:cubicBezTo>
                <a:cubicBezTo>
                  <a:pt x="9" y="336"/>
                  <a:pt x="13" y="340"/>
                  <a:pt x="18" y="340"/>
                </a:cubicBezTo>
                <a:cubicBezTo>
                  <a:pt x="18" y="368"/>
                  <a:pt x="18" y="368"/>
                  <a:pt x="18" y="368"/>
                </a:cubicBezTo>
                <a:cubicBezTo>
                  <a:pt x="18" y="373"/>
                  <a:pt x="22" y="377"/>
                  <a:pt x="26" y="377"/>
                </a:cubicBezTo>
                <a:cubicBezTo>
                  <a:pt x="39" y="377"/>
                  <a:pt x="39" y="377"/>
                  <a:pt x="39" y="377"/>
                </a:cubicBezTo>
                <a:cubicBezTo>
                  <a:pt x="43" y="377"/>
                  <a:pt x="47" y="373"/>
                  <a:pt x="47" y="368"/>
                </a:cubicBezTo>
                <a:cubicBezTo>
                  <a:pt x="47" y="340"/>
                  <a:pt x="47" y="340"/>
                  <a:pt x="47" y="340"/>
                </a:cubicBezTo>
                <a:cubicBezTo>
                  <a:pt x="52" y="340"/>
                  <a:pt x="56" y="336"/>
                  <a:pt x="56" y="332"/>
                </a:cubicBezTo>
                <a:cubicBezTo>
                  <a:pt x="56" y="292"/>
                  <a:pt x="56" y="292"/>
                  <a:pt x="56" y="292"/>
                </a:cubicBezTo>
                <a:cubicBezTo>
                  <a:pt x="56" y="288"/>
                  <a:pt x="52" y="284"/>
                  <a:pt x="47" y="284"/>
                </a:cubicBezTo>
                <a:close/>
                <a:moveTo>
                  <a:pt x="297" y="740"/>
                </a:moveTo>
                <a:cubicBezTo>
                  <a:pt x="297" y="712"/>
                  <a:pt x="297" y="712"/>
                  <a:pt x="297" y="712"/>
                </a:cubicBezTo>
                <a:cubicBezTo>
                  <a:pt x="302" y="712"/>
                  <a:pt x="306" y="708"/>
                  <a:pt x="306" y="704"/>
                </a:cubicBezTo>
                <a:cubicBezTo>
                  <a:pt x="306" y="664"/>
                  <a:pt x="306" y="664"/>
                  <a:pt x="306" y="664"/>
                </a:cubicBezTo>
                <a:cubicBezTo>
                  <a:pt x="306" y="660"/>
                  <a:pt x="302" y="656"/>
                  <a:pt x="297" y="656"/>
                </a:cubicBezTo>
                <a:cubicBezTo>
                  <a:pt x="268" y="656"/>
                  <a:pt x="268" y="656"/>
                  <a:pt x="268" y="656"/>
                </a:cubicBezTo>
                <a:cubicBezTo>
                  <a:pt x="263" y="656"/>
                  <a:pt x="259" y="660"/>
                  <a:pt x="259" y="664"/>
                </a:cubicBezTo>
                <a:cubicBezTo>
                  <a:pt x="259" y="703"/>
                  <a:pt x="259" y="704"/>
                  <a:pt x="259" y="704"/>
                </a:cubicBezTo>
                <a:cubicBezTo>
                  <a:pt x="259" y="708"/>
                  <a:pt x="263" y="712"/>
                  <a:pt x="268" y="712"/>
                </a:cubicBezTo>
                <a:cubicBezTo>
                  <a:pt x="268" y="740"/>
                  <a:pt x="268" y="740"/>
                  <a:pt x="268" y="740"/>
                </a:cubicBezTo>
                <a:cubicBezTo>
                  <a:pt x="268" y="745"/>
                  <a:pt x="272" y="749"/>
                  <a:pt x="276" y="749"/>
                </a:cubicBezTo>
                <a:cubicBezTo>
                  <a:pt x="288" y="749"/>
                  <a:pt x="289" y="749"/>
                  <a:pt x="289" y="749"/>
                </a:cubicBezTo>
                <a:cubicBezTo>
                  <a:pt x="293" y="749"/>
                  <a:pt x="297" y="745"/>
                  <a:pt x="297" y="740"/>
                </a:cubicBezTo>
                <a:close/>
                <a:moveTo>
                  <a:pt x="332" y="749"/>
                </a:moveTo>
                <a:cubicBezTo>
                  <a:pt x="344" y="749"/>
                  <a:pt x="344" y="749"/>
                  <a:pt x="344" y="749"/>
                </a:cubicBezTo>
                <a:cubicBezTo>
                  <a:pt x="349" y="749"/>
                  <a:pt x="353" y="745"/>
                  <a:pt x="353" y="740"/>
                </a:cubicBezTo>
                <a:cubicBezTo>
                  <a:pt x="353" y="712"/>
                  <a:pt x="353" y="712"/>
                  <a:pt x="353" y="712"/>
                </a:cubicBezTo>
                <a:cubicBezTo>
                  <a:pt x="357" y="712"/>
                  <a:pt x="361" y="708"/>
                  <a:pt x="361" y="704"/>
                </a:cubicBezTo>
                <a:cubicBezTo>
                  <a:pt x="361" y="664"/>
                  <a:pt x="361" y="664"/>
                  <a:pt x="361" y="664"/>
                </a:cubicBezTo>
                <a:cubicBezTo>
                  <a:pt x="361" y="660"/>
                  <a:pt x="357" y="656"/>
                  <a:pt x="353" y="656"/>
                </a:cubicBezTo>
                <a:cubicBezTo>
                  <a:pt x="324" y="656"/>
                  <a:pt x="324" y="656"/>
                  <a:pt x="324" y="656"/>
                </a:cubicBezTo>
                <a:cubicBezTo>
                  <a:pt x="319" y="656"/>
                  <a:pt x="315" y="660"/>
                  <a:pt x="315" y="664"/>
                </a:cubicBezTo>
                <a:cubicBezTo>
                  <a:pt x="315" y="703"/>
                  <a:pt x="315" y="704"/>
                  <a:pt x="315" y="704"/>
                </a:cubicBezTo>
                <a:cubicBezTo>
                  <a:pt x="315" y="708"/>
                  <a:pt x="319" y="712"/>
                  <a:pt x="324" y="712"/>
                </a:cubicBezTo>
                <a:cubicBezTo>
                  <a:pt x="324" y="740"/>
                  <a:pt x="324" y="740"/>
                  <a:pt x="324" y="740"/>
                </a:cubicBezTo>
                <a:cubicBezTo>
                  <a:pt x="324" y="745"/>
                  <a:pt x="327" y="749"/>
                  <a:pt x="332" y="749"/>
                </a:cubicBezTo>
                <a:close/>
                <a:moveTo>
                  <a:pt x="388" y="749"/>
                </a:moveTo>
                <a:cubicBezTo>
                  <a:pt x="400" y="749"/>
                  <a:pt x="400" y="749"/>
                  <a:pt x="400" y="749"/>
                </a:cubicBezTo>
                <a:cubicBezTo>
                  <a:pt x="405" y="749"/>
                  <a:pt x="408" y="745"/>
                  <a:pt x="408" y="740"/>
                </a:cubicBezTo>
                <a:cubicBezTo>
                  <a:pt x="408" y="712"/>
                  <a:pt x="408" y="712"/>
                  <a:pt x="408" y="712"/>
                </a:cubicBezTo>
                <a:cubicBezTo>
                  <a:pt x="413" y="712"/>
                  <a:pt x="417" y="708"/>
                  <a:pt x="417" y="704"/>
                </a:cubicBezTo>
                <a:cubicBezTo>
                  <a:pt x="417" y="664"/>
                  <a:pt x="417" y="664"/>
                  <a:pt x="417" y="664"/>
                </a:cubicBezTo>
                <a:cubicBezTo>
                  <a:pt x="417" y="660"/>
                  <a:pt x="413" y="656"/>
                  <a:pt x="408" y="656"/>
                </a:cubicBezTo>
                <a:cubicBezTo>
                  <a:pt x="380" y="656"/>
                  <a:pt x="379" y="656"/>
                  <a:pt x="379" y="656"/>
                </a:cubicBezTo>
                <a:cubicBezTo>
                  <a:pt x="375" y="656"/>
                  <a:pt x="371" y="660"/>
                  <a:pt x="371" y="664"/>
                </a:cubicBezTo>
                <a:cubicBezTo>
                  <a:pt x="371" y="703"/>
                  <a:pt x="371" y="704"/>
                  <a:pt x="371" y="704"/>
                </a:cubicBezTo>
                <a:cubicBezTo>
                  <a:pt x="371" y="708"/>
                  <a:pt x="375" y="712"/>
                  <a:pt x="379" y="712"/>
                </a:cubicBezTo>
                <a:cubicBezTo>
                  <a:pt x="379" y="740"/>
                  <a:pt x="379" y="740"/>
                  <a:pt x="379" y="740"/>
                </a:cubicBezTo>
                <a:cubicBezTo>
                  <a:pt x="379" y="745"/>
                  <a:pt x="383" y="749"/>
                  <a:pt x="388" y="749"/>
                </a:cubicBezTo>
                <a:close/>
                <a:moveTo>
                  <a:pt x="367" y="777"/>
                </a:moveTo>
                <a:cubicBezTo>
                  <a:pt x="374" y="777"/>
                  <a:pt x="380" y="771"/>
                  <a:pt x="380" y="763"/>
                </a:cubicBezTo>
                <a:cubicBezTo>
                  <a:pt x="380" y="756"/>
                  <a:pt x="374" y="749"/>
                  <a:pt x="367" y="749"/>
                </a:cubicBezTo>
                <a:cubicBezTo>
                  <a:pt x="359" y="749"/>
                  <a:pt x="353" y="756"/>
                  <a:pt x="353" y="763"/>
                </a:cubicBezTo>
                <a:cubicBezTo>
                  <a:pt x="353" y="771"/>
                  <a:pt x="359" y="777"/>
                  <a:pt x="367" y="777"/>
                </a:cubicBezTo>
                <a:close/>
                <a:moveTo>
                  <a:pt x="297" y="267"/>
                </a:moveTo>
                <a:cubicBezTo>
                  <a:pt x="297" y="275"/>
                  <a:pt x="303" y="281"/>
                  <a:pt x="311" y="281"/>
                </a:cubicBezTo>
                <a:cubicBezTo>
                  <a:pt x="318" y="281"/>
                  <a:pt x="325" y="275"/>
                  <a:pt x="325" y="267"/>
                </a:cubicBezTo>
                <a:cubicBezTo>
                  <a:pt x="325" y="260"/>
                  <a:pt x="318" y="253"/>
                  <a:pt x="311" y="253"/>
                </a:cubicBezTo>
                <a:cubicBezTo>
                  <a:pt x="303" y="253"/>
                  <a:pt x="297" y="260"/>
                  <a:pt x="297" y="267"/>
                </a:cubicBezTo>
                <a:close/>
                <a:moveTo>
                  <a:pt x="213" y="391"/>
                </a:moveTo>
                <a:cubicBezTo>
                  <a:pt x="213" y="399"/>
                  <a:pt x="219" y="405"/>
                  <a:pt x="227" y="405"/>
                </a:cubicBezTo>
                <a:cubicBezTo>
                  <a:pt x="234" y="405"/>
                  <a:pt x="240" y="399"/>
                  <a:pt x="240" y="391"/>
                </a:cubicBezTo>
                <a:cubicBezTo>
                  <a:pt x="240" y="384"/>
                  <a:pt x="234" y="377"/>
                  <a:pt x="227" y="377"/>
                </a:cubicBezTo>
                <a:cubicBezTo>
                  <a:pt x="219" y="377"/>
                  <a:pt x="213" y="384"/>
                  <a:pt x="213" y="391"/>
                </a:cubicBezTo>
                <a:close/>
                <a:moveTo>
                  <a:pt x="232" y="292"/>
                </a:moveTo>
                <a:cubicBezTo>
                  <a:pt x="232" y="331"/>
                  <a:pt x="232" y="332"/>
                  <a:pt x="232" y="332"/>
                </a:cubicBezTo>
                <a:cubicBezTo>
                  <a:pt x="232" y="336"/>
                  <a:pt x="236" y="340"/>
                  <a:pt x="241" y="340"/>
                </a:cubicBezTo>
                <a:cubicBezTo>
                  <a:pt x="241" y="368"/>
                  <a:pt x="241" y="368"/>
                  <a:pt x="241" y="368"/>
                </a:cubicBezTo>
                <a:cubicBezTo>
                  <a:pt x="241" y="373"/>
                  <a:pt x="244" y="377"/>
                  <a:pt x="249" y="377"/>
                </a:cubicBezTo>
                <a:cubicBezTo>
                  <a:pt x="261" y="377"/>
                  <a:pt x="261" y="377"/>
                  <a:pt x="261" y="377"/>
                </a:cubicBezTo>
                <a:cubicBezTo>
                  <a:pt x="266" y="377"/>
                  <a:pt x="270" y="373"/>
                  <a:pt x="270" y="368"/>
                </a:cubicBezTo>
                <a:cubicBezTo>
                  <a:pt x="270" y="340"/>
                  <a:pt x="270" y="340"/>
                  <a:pt x="270" y="340"/>
                </a:cubicBezTo>
                <a:cubicBezTo>
                  <a:pt x="274" y="340"/>
                  <a:pt x="278" y="336"/>
                  <a:pt x="278" y="332"/>
                </a:cubicBezTo>
                <a:cubicBezTo>
                  <a:pt x="278" y="292"/>
                  <a:pt x="278" y="292"/>
                  <a:pt x="278" y="292"/>
                </a:cubicBezTo>
                <a:cubicBezTo>
                  <a:pt x="278" y="288"/>
                  <a:pt x="274" y="284"/>
                  <a:pt x="270" y="284"/>
                </a:cubicBezTo>
                <a:cubicBezTo>
                  <a:pt x="241" y="284"/>
                  <a:pt x="241" y="284"/>
                  <a:pt x="241" y="284"/>
                </a:cubicBezTo>
                <a:cubicBezTo>
                  <a:pt x="236" y="284"/>
                  <a:pt x="232" y="288"/>
                  <a:pt x="232" y="292"/>
                </a:cubicBezTo>
                <a:close/>
                <a:moveTo>
                  <a:pt x="103" y="284"/>
                </a:moveTo>
                <a:cubicBezTo>
                  <a:pt x="74" y="284"/>
                  <a:pt x="74" y="284"/>
                  <a:pt x="74" y="284"/>
                </a:cubicBezTo>
                <a:cubicBezTo>
                  <a:pt x="69" y="284"/>
                  <a:pt x="65" y="288"/>
                  <a:pt x="65" y="292"/>
                </a:cubicBezTo>
                <a:cubicBezTo>
                  <a:pt x="65" y="331"/>
                  <a:pt x="65" y="332"/>
                  <a:pt x="65" y="332"/>
                </a:cubicBezTo>
                <a:cubicBezTo>
                  <a:pt x="65" y="336"/>
                  <a:pt x="69" y="340"/>
                  <a:pt x="74" y="340"/>
                </a:cubicBezTo>
                <a:cubicBezTo>
                  <a:pt x="74" y="368"/>
                  <a:pt x="74" y="368"/>
                  <a:pt x="74" y="368"/>
                </a:cubicBezTo>
                <a:cubicBezTo>
                  <a:pt x="74" y="373"/>
                  <a:pt x="77" y="377"/>
                  <a:pt x="82" y="377"/>
                </a:cubicBezTo>
                <a:cubicBezTo>
                  <a:pt x="94" y="377"/>
                  <a:pt x="94" y="377"/>
                  <a:pt x="94" y="377"/>
                </a:cubicBezTo>
                <a:cubicBezTo>
                  <a:pt x="99" y="377"/>
                  <a:pt x="103" y="373"/>
                  <a:pt x="103" y="368"/>
                </a:cubicBezTo>
                <a:cubicBezTo>
                  <a:pt x="103" y="340"/>
                  <a:pt x="103" y="340"/>
                  <a:pt x="103" y="340"/>
                </a:cubicBezTo>
                <a:cubicBezTo>
                  <a:pt x="107" y="340"/>
                  <a:pt x="111" y="336"/>
                  <a:pt x="111" y="332"/>
                </a:cubicBezTo>
                <a:cubicBezTo>
                  <a:pt x="111" y="292"/>
                  <a:pt x="111" y="292"/>
                  <a:pt x="111" y="292"/>
                </a:cubicBezTo>
                <a:cubicBezTo>
                  <a:pt x="111" y="288"/>
                  <a:pt x="107" y="284"/>
                  <a:pt x="103" y="284"/>
                </a:cubicBezTo>
                <a:close/>
                <a:moveTo>
                  <a:pt x="214" y="284"/>
                </a:moveTo>
                <a:cubicBezTo>
                  <a:pt x="185" y="284"/>
                  <a:pt x="185" y="284"/>
                  <a:pt x="185" y="284"/>
                </a:cubicBezTo>
                <a:cubicBezTo>
                  <a:pt x="180" y="284"/>
                  <a:pt x="176" y="288"/>
                  <a:pt x="176" y="292"/>
                </a:cubicBezTo>
                <a:cubicBezTo>
                  <a:pt x="176" y="331"/>
                  <a:pt x="176" y="332"/>
                  <a:pt x="176" y="332"/>
                </a:cubicBezTo>
                <a:cubicBezTo>
                  <a:pt x="176" y="336"/>
                  <a:pt x="180" y="340"/>
                  <a:pt x="185" y="340"/>
                </a:cubicBezTo>
                <a:cubicBezTo>
                  <a:pt x="185" y="368"/>
                  <a:pt x="185" y="368"/>
                  <a:pt x="185" y="368"/>
                </a:cubicBezTo>
                <a:cubicBezTo>
                  <a:pt x="185" y="373"/>
                  <a:pt x="189" y="377"/>
                  <a:pt x="193" y="377"/>
                </a:cubicBezTo>
                <a:cubicBezTo>
                  <a:pt x="206" y="377"/>
                  <a:pt x="206" y="377"/>
                  <a:pt x="206" y="377"/>
                </a:cubicBezTo>
                <a:cubicBezTo>
                  <a:pt x="210" y="377"/>
                  <a:pt x="214" y="373"/>
                  <a:pt x="214" y="368"/>
                </a:cubicBezTo>
                <a:cubicBezTo>
                  <a:pt x="214" y="340"/>
                  <a:pt x="214" y="340"/>
                  <a:pt x="214" y="340"/>
                </a:cubicBezTo>
                <a:cubicBezTo>
                  <a:pt x="219" y="340"/>
                  <a:pt x="223" y="336"/>
                  <a:pt x="223" y="332"/>
                </a:cubicBezTo>
                <a:cubicBezTo>
                  <a:pt x="223" y="292"/>
                  <a:pt x="223" y="292"/>
                  <a:pt x="223" y="292"/>
                </a:cubicBezTo>
                <a:cubicBezTo>
                  <a:pt x="223" y="288"/>
                  <a:pt x="219" y="284"/>
                  <a:pt x="214" y="284"/>
                </a:cubicBezTo>
                <a:close/>
                <a:moveTo>
                  <a:pt x="241" y="267"/>
                </a:moveTo>
                <a:cubicBezTo>
                  <a:pt x="241" y="275"/>
                  <a:pt x="248" y="281"/>
                  <a:pt x="255" y="281"/>
                </a:cubicBezTo>
                <a:cubicBezTo>
                  <a:pt x="263" y="281"/>
                  <a:pt x="269" y="275"/>
                  <a:pt x="269" y="267"/>
                </a:cubicBezTo>
                <a:cubicBezTo>
                  <a:pt x="269" y="260"/>
                  <a:pt x="263" y="253"/>
                  <a:pt x="255" y="253"/>
                </a:cubicBezTo>
                <a:cubicBezTo>
                  <a:pt x="248" y="253"/>
                  <a:pt x="241" y="260"/>
                  <a:pt x="241" y="267"/>
                </a:cubicBezTo>
                <a:close/>
                <a:moveTo>
                  <a:pt x="102" y="391"/>
                </a:moveTo>
                <a:cubicBezTo>
                  <a:pt x="102" y="399"/>
                  <a:pt x="108" y="405"/>
                  <a:pt x="115" y="405"/>
                </a:cubicBezTo>
                <a:cubicBezTo>
                  <a:pt x="123" y="405"/>
                  <a:pt x="129" y="399"/>
                  <a:pt x="129" y="391"/>
                </a:cubicBezTo>
                <a:cubicBezTo>
                  <a:pt x="129" y="384"/>
                  <a:pt x="123" y="377"/>
                  <a:pt x="115" y="377"/>
                </a:cubicBezTo>
                <a:cubicBezTo>
                  <a:pt x="108" y="377"/>
                  <a:pt x="102" y="384"/>
                  <a:pt x="102" y="391"/>
                </a:cubicBezTo>
                <a:close/>
                <a:moveTo>
                  <a:pt x="158" y="284"/>
                </a:moveTo>
                <a:cubicBezTo>
                  <a:pt x="130" y="284"/>
                  <a:pt x="129" y="284"/>
                  <a:pt x="129" y="284"/>
                </a:cubicBezTo>
                <a:cubicBezTo>
                  <a:pt x="125" y="284"/>
                  <a:pt x="121" y="288"/>
                  <a:pt x="121" y="292"/>
                </a:cubicBezTo>
                <a:cubicBezTo>
                  <a:pt x="121" y="331"/>
                  <a:pt x="121" y="332"/>
                  <a:pt x="121" y="332"/>
                </a:cubicBezTo>
                <a:cubicBezTo>
                  <a:pt x="121" y="336"/>
                  <a:pt x="125" y="340"/>
                  <a:pt x="129" y="340"/>
                </a:cubicBezTo>
                <a:cubicBezTo>
                  <a:pt x="129" y="368"/>
                  <a:pt x="129" y="368"/>
                  <a:pt x="129" y="368"/>
                </a:cubicBezTo>
                <a:cubicBezTo>
                  <a:pt x="129" y="373"/>
                  <a:pt x="133" y="377"/>
                  <a:pt x="138" y="377"/>
                </a:cubicBezTo>
                <a:cubicBezTo>
                  <a:pt x="150" y="377"/>
                  <a:pt x="150" y="377"/>
                  <a:pt x="150" y="377"/>
                </a:cubicBezTo>
                <a:cubicBezTo>
                  <a:pt x="155" y="377"/>
                  <a:pt x="158" y="373"/>
                  <a:pt x="158" y="368"/>
                </a:cubicBezTo>
                <a:cubicBezTo>
                  <a:pt x="158" y="340"/>
                  <a:pt x="158" y="340"/>
                  <a:pt x="158" y="340"/>
                </a:cubicBezTo>
                <a:cubicBezTo>
                  <a:pt x="163" y="340"/>
                  <a:pt x="167" y="336"/>
                  <a:pt x="167" y="332"/>
                </a:cubicBezTo>
                <a:cubicBezTo>
                  <a:pt x="167" y="292"/>
                  <a:pt x="167" y="292"/>
                  <a:pt x="167" y="292"/>
                </a:cubicBezTo>
                <a:cubicBezTo>
                  <a:pt x="167" y="288"/>
                  <a:pt x="163" y="284"/>
                  <a:pt x="158" y="284"/>
                </a:cubicBezTo>
                <a:close/>
                <a:moveTo>
                  <a:pt x="157" y="391"/>
                </a:moveTo>
                <a:cubicBezTo>
                  <a:pt x="157" y="399"/>
                  <a:pt x="163" y="405"/>
                  <a:pt x="171" y="405"/>
                </a:cubicBezTo>
                <a:cubicBezTo>
                  <a:pt x="179" y="405"/>
                  <a:pt x="185" y="399"/>
                  <a:pt x="185" y="391"/>
                </a:cubicBezTo>
                <a:cubicBezTo>
                  <a:pt x="185" y="384"/>
                  <a:pt x="179" y="377"/>
                  <a:pt x="171" y="377"/>
                </a:cubicBezTo>
                <a:cubicBezTo>
                  <a:pt x="163" y="377"/>
                  <a:pt x="157" y="384"/>
                  <a:pt x="157" y="391"/>
                </a:cubicBezTo>
                <a:close/>
              </a:path>
            </a:pathLst>
          </a:custGeom>
          <a:solidFill>
            <a:srgbClr val="FFFFFF">
              <a:alpha val="0"/>
            </a:srgbClr>
          </a:solidFill>
          <a:ln>
            <a:noFill/>
          </a:ln>
        </p:spPr>
        <p:txBody>
          <a:bodyPr vert="horz" wrap="square" lIns="91440" tIns="45720" rIns="91440" bIns="45720" numCol="1" anchor="t" anchorCtr="0" compatLnSpc="1"/>
          <a:lstStyle/>
          <a:p>
            <a:pPr defTabSz="914400">
              <a:defRPr/>
            </a:pPr>
            <a:endParaRPr lang="en-US" kern="0">
              <a:solidFill>
                <a:srgbClr val="000000"/>
              </a:solidFill>
              <a:ea typeface="MS PGothic" panose="020B0600070205080204" charset="-128"/>
            </a:endParaRPr>
          </a:p>
        </p:txBody>
      </p:sp>
      <p:sp>
        <p:nvSpPr>
          <p:cNvPr id="12" name="Freeform 10"/>
          <p:cNvSpPr>
            <a:spLocks noEditPoints="1"/>
          </p:cNvSpPr>
          <p:nvPr/>
        </p:nvSpPr>
        <p:spPr bwMode="auto">
          <a:xfrm>
            <a:off x="1444927" y="3721474"/>
            <a:ext cx="3349625" cy="1916113"/>
          </a:xfrm>
          <a:custGeom>
            <a:avLst/>
            <a:gdLst>
              <a:gd name="T0" fmla="*/ 509 w 1132"/>
              <a:gd name="T1" fmla="*/ 285 h 648"/>
              <a:gd name="T2" fmla="*/ 122 w 1132"/>
              <a:gd name="T3" fmla="*/ 345 h 648"/>
              <a:gd name="T4" fmla="*/ 605 w 1132"/>
              <a:gd name="T5" fmla="*/ 368 h 648"/>
              <a:gd name="T6" fmla="*/ 593 w 1132"/>
              <a:gd name="T7" fmla="*/ 293 h 648"/>
              <a:gd name="T8" fmla="*/ 538 w 1132"/>
              <a:gd name="T9" fmla="*/ 365 h 648"/>
              <a:gd name="T10" fmla="*/ 1025 w 1132"/>
              <a:gd name="T11" fmla="*/ 271 h 648"/>
              <a:gd name="T12" fmla="*/ 817 w 1132"/>
              <a:gd name="T13" fmla="*/ 209 h 648"/>
              <a:gd name="T14" fmla="*/ 732 w 1132"/>
              <a:gd name="T15" fmla="*/ 377 h 648"/>
              <a:gd name="T16" fmla="*/ 1090 w 1132"/>
              <a:gd name="T17" fmla="*/ 347 h 648"/>
              <a:gd name="T18" fmla="*/ 693 w 1132"/>
              <a:gd name="T19" fmla="*/ 345 h 648"/>
              <a:gd name="T20" fmla="*/ 940 w 1132"/>
              <a:gd name="T21" fmla="*/ 451 h 648"/>
              <a:gd name="T22" fmla="*/ 1055 w 1132"/>
              <a:gd name="T23" fmla="*/ 376 h 648"/>
              <a:gd name="T24" fmla="*/ 652 w 1132"/>
              <a:gd name="T25" fmla="*/ 428 h 648"/>
              <a:gd name="T26" fmla="*/ 787 w 1132"/>
              <a:gd name="T27" fmla="*/ 271 h 648"/>
              <a:gd name="T28" fmla="*/ 837 w 1132"/>
              <a:gd name="T29" fmla="*/ 179 h 648"/>
              <a:gd name="T30" fmla="*/ 923 w 1132"/>
              <a:gd name="T31" fmla="*/ 383 h 648"/>
              <a:gd name="T32" fmla="*/ 852 w 1132"/>
              <a:gd name="T33" fmla="*/ 347 h 648"/>
              <a:gd name="T34" fmla="*/ 756 w 1132"/>
              <a:gd name="T35" fmla="*/ 181 h 648"/>
              <a:gd name="T36" fmla="*/ 945 w 1132"/>
              <a:gd name="T37" fmla="*/ 271 h 648"/>
              <a:gd name="T38" fmla="*/ 1002 w 1132"/>
              <a:gd name="T39" fmla="*/ 441 h 648"/>
              <a:gd name="T40" fmla="*/ 932 w 1132"/>
              <a:gd name="T41" fmla="*/ 347 h 648"/>
              <a:gd name="T42" fmla="*/ 613 w 1132"/>
              <a:gd name="T43" fmla="*/ 294 h 648"/>
              <a:gd name="T44" fmla="*/ 280 w 1132"/>
              <a:gd name="T45" fmla="*/ 514 h 648"/>
              <a:gd name="T46" fmla="*/ 582 w 1132"/>
              <a:gd name="T47" fmla="*/ 202 h 648"/>
              <a:gd name="T48" fmla="*/ 486 w 1132"/>
              <a:gd name="T49" fmla="*/ 191 h 648"/>
              <a:gd name="T50" fmla="*/ 503 w 1132"/>
              <a:gd name="T51" fmla="*/ 271 h 648"/>
              <a:gd name="T52" fmla="*/ 553 w 1132"/>
              <a:gd name="T53" fmla="*/ 116 h 648"/>
              <a:gd name="T54" fmla="*/ 616 w 1132"/>
              <a:gd name="T55" fmla="*/ 123 h 648"/>
              <a:gd name="T56" fmla="*/ 764 w 1132"/>
              <a:gd name="T57" fmla="*/ 550 h 648"/>
              <a:gd name="T58" fmla="*/ 804 w 1132"/>
              <a:gd name="T59" fmla="*/ 524 h 648"/>
              <a:gd name="T60" fmla="*/ 935 w 1132"/>
              <a:gd name="T61" fmla="*/ 531 h 648"/>
              <a:gd name="T62" fmla="*/ 843 w 1132"/>
              <a:gd name="T63" fmla="*/ 441 h 648"/>
              <a:gd name="T64" fmla="*/ 910 w 1132"/>
              <a:gd name="T65" fmla="*/ 459 h 648"/>
              <a:gd name="T66" fmla="*/ 678 w 1132"/>
              <a:gd name="T67" fmla="*/ 626 h 648"/>
              <a:gd name="T68" fmla="*/ 631 w 1132"/>
              <a:gd name="T69" fmla="*/ 43 h 648"/>
              <a:gd name="T70" fmla="*/ 870 w 1132"/>
              <a:gd name="T71" fmla="*/ 542 h 648"/>
              <a:gd name="T72" fmla="*/ 525 w 1132"/>
              <a:gd name="T73" fmla="*/ 108 h 648"/>
              <a:gd name="T74" fmla="*/ 662 w 1132"/>
              <a:gd name="T75" fmla="*/ 603 h 648"/>
              <a:gd name="T76" fmla="*/ 257 w 1132"/>
              <a:gd name="T77" fmla="*/ 538 h 648"/>
              <a:gd name="T78" fmla="*/ 487 w 1132"/>
              <a:gd name="T79" fmla="*/ 614 h 648"/>
              <a:gd name="T80" fmla="*/ 151 w 1132"/>
              <a:gd name="T81" fmla="*/ 437 h 648"/>
              <a:gd name="T82" fmla="*/ 350 w 1132"/>
              <a:gd name="T83" fmla="*/ 285 h 648"/>
              <a:gd name="T84" fmla="*/ 399 w 1132"/>
              <a:gd name="T85" fmla="*/ 262 h 648"/>
              <a:gd name="T86" fmla="*/ 317 w 1132"/>
              <a:gd name="T87" fmla="*/ 267 h 648"/>
              <a:gd name="T88" fmla="*/ 407 w 1132"/>
              <a:gd name="T89" fmla="*/ 357 h 648"/>
              <a:gd name="T90" fmla="*/ 367 w 1132"/>
              <a:gd name="T91" fmla="*/ 368 h 648"/>
              <a:gd name="T92" fmla="*/ 180 w 1132"/>
              <a:gd name="T93" fmla="*/ 523 h 648"/>
              <a:gd name="T94" fmla="*/ 234 w 1132"/>
              <a:gd name="T95" fmla="*/ 209 h 648"/>
              <a:gd name="T96" fmla="*/ 169 w 1132"/>
              <a:gd name="T97" fmla="*/ 357 h 648"/>
              <a:gd name="T98" fmla="*/ 446 w 1132"/>
              <a:gd name="T99" fmla="*/ 368 h 648"/>
              <a:gd name="T100" fmla="*/ 208 w 1132"/>
              <a:gd name="T101" fmla="*/ 441 h 648"/>
              <a:gd name="T102" fmla="*/ 593 w 1132"/>
              <a:gd name="T103" fmla="*/ 459 h 648"/>
              <a:gd name="T104" fmla="*/ 486 w 1132"/>
              <a:gd name="T105" fmla="*/ 524 h 648"/>
              <a:gd name="T106" fmla="*/ 476 w 1132"/>
              <a:gd name="T107" fmla="*/ 267 h 648"/>
              <a:gd name="T108" fmla="*/ 526 w 1132"/>
              <a:gd name="T109" fmla="*/ 530 h 648"/>
              <a:gd name="T110" fmla="*/ 658 w 1132"/>
              <a:gd name="T111" fmla="*/ 448 h 648"/>
              <a:gd name="T112" fmla="*/ 628 w 1132"/>
              <a:gd name="T113" fmla="*/ 603 h 648"/>
              <a:gd name="T114" fmla="*/ 423 w 1132"/>
              <a:gd name="T115" fmla="*/ 603 h 648"/>
              <a:gd name="T116" fmla="*/ 407 w 1132"/>
              <a:gd name="T117" fmla="*/ 119 h 648"/>
              <a:gd name="T118" fmla="*/ 287 w 1132"/>
              <a:gd name="T119" fmla="*/ 364 h 648"/>
              <a:gd name="T120" fmla="*/ 399 w 1132"/>
              <a:gd name="T121" fmla="*/ 594 h 648"/>
              <a:gd name="T122" fmla="*/ 328 w 1132"/>
              <a:gd name="T123" fmla="*/ 524 h 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2" h="648">
                <a:moveTo>
                  <a:pt x="122" y="460"/>
                </a:moveTo>
                <a:cubicBezTo>
                  <a:pt x="122" y="460"/>
                  <a:pt x="122" y="460"/>
                  <a:pt x="122" y="476"/>
                </a:cubicBezTo>
                <a:cubicBezTo>
                  <a:pt x="117" y="472"/>
                  <a:pt x="113" y="468"/>
                  <a:pt x="109" y="464"/>
                </a:cubicBezTo>
                <a:cubicBezTo>
                  <a:pt x="113" y="463"/>
                  <a:pt x="116" y="461"/>
                  <a:pt x="116" y="459"/>
                </a:cubicBezTo>
                <a:cubicBezTo>
                  <a:pt x="116" y="455"/>
                  <a:pt x="107" y="452"/>
                  <a:pt x="96" y="451"/>
                </a:cubicBezTo>
                <a:cubicBezTo>
                  <a:pt x="95" y="450"/>
                  <a:pt x="93" y="449"/>
                  <a:pt x="92" y="447"/>
                </a:cubicBezTo>
                <a:cubicBezTo>
                  <a:pt x="95" y="448"/>
                  <a:pt x="99" y="448"/>
                  <a:pt x="102" y="448"/>
                </a:cubicBezTo>
                <a:cubicBezTo>
                  <a:pt x="106" y="449"/>
                  <a:pt x="109" y="450"/>
                  <a:pt x="112" y="451"/>
                </a:cubicBezTo>
                <a:cubicBezTo>
                  <a:pt x="115" y="452"/>
                  <a:pt x="117" y="454"/>
                  <a:pt x="119" y="455"/>
                </a:cubicBezTo>
                <a:cubicBezTo>
                  <a:pt x="121" y="457"/>
                  <a:pt x="122" y="458"/>
                  <a:pt x="122" y="460"/>
                </a:cubicBezTo>
                <a:close/>
                <a:moveTo>
                  <a:pt x="516" y="289"/>
                </a:moveTo>
                <a:cubicBezTo>
                  <a:pt x="518" y="290"/>
                  <a:pt x="519" y="292"/>
                  <a:pt x="519" y="294"/>
                </a:cubicBezTo>
                <a:cubicBezTo>
                  <a:pt x="519" y="294"/>
                  <a:pt x="519" y="294"/>
                  <a:pt x="519" y="345"/>
                </a:cubicBezTo>
                <a:cubicBezTo>
                  <a:pt x="519" y="346"/>
                  <a:pt x="519" y="346"/>
                  <a:pt x="518" y="347"/>
                </a:cubicBezTo>
                <a:cubicBezTo>
                  <a:pt x="518" y="348"/>
                  <a:pt x="517" y="349"/>
                  <a:pt x="516" y="350"/>
                </a:cubicBezTo>
                <a:cubicBezTo>
                  <a:pt x="515" y="351"/>
                  <a:pt x="512" y="353"/>
                  <a:pt x="509" y="354"/>
                </a:cubicBezTo>
                <a:cubicBezTo>
                  <a:pt x="503" y="356"/>
                  <a:pt x="495" y="357"/>
                  <a:pt x="487" y="357"/>
                </a:cubicBezTo>
                <a:cubicBezTo>
                  <a:pt x="487" y="357"/>
                  <a:pt x="487" y="357"/>
                  <a:pt x="487" y="357"/>
                </a:cubicBezTo>
                <a:cubicBezTo>
                  <a:pt x="487" y="357"/>
                  <a:pt x="486" y="357"/>
                  <a:pt x="486" y="357"/>
                </a:cubicBezTo>
                <a:cubicBezTo>
                  <a:pt x="478" y="357"/>
                  <a:pt x="470" y="356"/>
                  <a:pt x="464" y="354"/>
                </a:cubicBezTo>
                <a:cubicBezTo>
                  <a:pt x="461" y="353"/>
                  <a:pt x="458" y="351"/>
                  <a:pt x="457" y="350"/>
                </a:cubicBezTo>
                <a:cubicBezTo>
                  <a:pt x="456" y="349"/>
                  <a:pt x="455" y="348"/>
                  <a:pt x="455" y="347"/>
                </a:cubicBezTo>
                <a:cubicBezTo>
                  <a:pt x="455" y="346"/>
                  <a:pt x="454" y="346"/>
                  <a:pt x="454" y="345"/>
                </a:cubicBezTo>
                <a:cubicBezTo>
                  <a:pt x="454" y="345"/>
                  <a:pt x="454" y="345"/>
                  <a:pt x="454" y="294"/>
                </a:cubicBezTo>
                <a:cubicBezTo>
                  <a:pt x="454" y="292"/>
                  <a:pt x="455" y="290"/>
                  <a:pt x="457" y="289"/>
                </a:cubicBezTo>
                <a:cubicBezTo>
                  <a:pt x="458" y="287"/>
                  <a:pt x="461" y="286"/>
                  <a:pt x="464" y="285"/>
                </a:cubicBezTo>
                <a:cubicBezTo>
                  <a:pt x="467" y="284"/>
                  <a:pt x="470" y="283"/>
                  <a:pt x="474" y="282"/>
                </a:cubicBezTo>
                <a:cubicBezTo>
                  <a:pt x="478" y="281"/>
                  <a:pt x="482" y="281"/>
                  <a:pt x="486" y="281"/>
                </a:cubicBezTo>
                <a:cubicBezTo>
                  <a:pt x="486" y="281"/>
                  <a:pt x="487" y="281"/>
                  <a:pt x="487" y="281"/>
                </a:cubicBezTo>
                <a:cubicBezTo>
                  <a:pt x="487" y="281"/>
                  <a:pt x="487" y="281"/>
                  <a:pt x="487" y="281"/>
                </a:cubicBezTo>
                <a:cubicBezTo>
                  <a:pt x="491" y="281"/>
                  <a:pt x="495" y="281"/>
                  <a:pt x="499" y="282"/>
                </a:cubicBezTo>
                <a:cubicBezTo>
                  <a:pt x="503" y="283"/>
                  <a:pt x="506" y="284"/>
                  <a:pt x="509" y="285"/>
                </a:cubicBezTo>
                <a:cubicBezTo>
                  <a:pt x="512" y="286"/>
                  <a:pt x="515" y="287"/>
                  <a:pt x="516" y="289"/>
                </a:cubicBezTo>
                <a:close/>
                <a:moveTo>
                  <a:pt x="513" y="293"/>
                </a:moveTo>
                <a:cubicBezTo>
                  <a:pt x="513" y="288"/>
                  <a:pt x="501" y="285"/>
                  <a:pt x="487" y="285"/>
                </a:cubicBezTo>
                <a:cubicBezTo>
                  <a:pt x="472" y="285"/>
                  <a:pt x="460" y="288"/>
                  <a:pt x="460" y="293"/>
                </a:cubicBezTo>
                <a:cubicBezTo>
                  <a:pt x="460" y="297"/>
                  <a:pt x="472" y="300"/>
                  <a:pt x="487" y="300"/>
                </a:cubicBezTo>
                <a:cubicBezTo>
                  <a:pt x="501" y="300"/>
                  <a:pt x="513" y="297"/>
                  <a:pt x="513" y="293"/>
                </a:cubicBezTo>
                <a:close/>
                <a:moveTo>
                  <a:pt x="40" y="350"/>
                </a:moveTo>
                <a:cubicBezTo>
                  <a:pt x="40" y="349"/>
                  <a:pt x="41" y="348"/>
                  <a:pt x="41" y="347"/>
                </a:cubicBezTo>
                <a:cubicBezTo>
                  <a:pt x="42" y="346"/>
                  <a:pt x="42" y="346"/>
                  <a:pt x="42" y="345"/>
                </a:cubicBezTo>
                <a:cubicBezTo>
                  <a:pt x="42" y="322"/>
                  <a:pt x="42" y="310"/>
                  <a:pt x="42" y="303"/>
                </a:cubicBezTo>
                <a:cubicBezTo>
                  <a:pt x="0" y="327"/>
                  <a:pt x="0" y="327"/>
                  <a:pt x="0" y="327"/>
                </a:cubicBezTo>
                <a:cubicBezTo>
                  <a:pt x="7" y="337"/>
                  <a:pt x="13" y="347"/>
                  <a:pt x="20" y="357"/>
                </a:cubicBezTo>
                <a:cubicBezTo>
                  <a:pt x="25" y="356"/>
                  <a:pt x="29" y="355"/>
                  <a:pt x="33" y="354"/>
                </a:cubicBezTo>
                <a:cubicBezTo>
                  <a:pt x="36" y="353"/>
                  <a:pt x="38" y="351"/>
                  <a:pt x="40" y="350"/>
                </a:cubicBezTo>
                <a:close/>
                <a:moveTo>
                  <a:pt x="112" y="354"/>
                </a:moveTo>
                <a:cubicBezTo>
                  <a:pt x="106" y="356"/>
                  <a:pt x="98" y="357"/>
                  <a:pt x="89" y="357"/>
                </a:cubicBezTo>
                <a:cubicBezTo>
                  <a:pt x="89" y="357"/>
                  <a:pt x="89" y="357"/>
                  <a:pt x="89" y="357"/>
                </a:cubicBezTo>
                <a:cubicBezTo>
                  <a:pt x="89" y="357"/>
                  <a:pt x="89" y="357"/>
                  <a:pt x="89" y="357"/>
                </a:cubicBezTo>
                <a:cubicBezTo>
                  <a:pt x="80" y="357"/>
                  <a:pt x="72" y="356"/>
                  <a:pt x="67" y="354"/>
                </a:cubicBezTo>
                <a:cubicBezTo>
                  <a:pt x="64" y="353"/>
                  <a:pt x="61" y="351"/>
                  <a:pt x="60" y="350"/>
                </a:cubicBezTo>
                <a:cubicBezTo>
                  <a:pt x="59" y="349"/>
                  <a:pt x="58" y="348"/>
                  <a:pt x="58" y="347"/>
                </a:cubicBezTo>
                <a:cubicBezTo>
                  <a:pt x="57" y="346"/>
                  <a:pt x="57" y="346"/>
                  <a:pt x="57" y="345"/>
                </a:cubicBezTo>
                <a:cubicBezTo>
                  <a:pt x="57" y="345"/>
                  <a:pt x="57" y="345"/>
                  <a:pt x="57" y="294"/>
                </a:cubicBezTo>
                <a:cubicBezTo>
                  <a:pt x="78" y="282"/>
                  <a:pt x="78" y="282"/>
                  <a:pt x="78" y="282"/>
                </a:cubicBezTo>
                <a:cubicBezTo>
                  <a:pt x="81" y="281"/>
                  <a:pt x="85" y="281"/>
                  <a:pt x="89" y="281"/>
                </a:cubicBezTo>
                <a:cubicBezTo>
                  <a:pt x="89" y="281"/>
                  <a:pt x="89" y="281"/>
                  <a:pt x="89" y="281"/>
                </a:cubicBezTo>
                <a:cubicBezTo>
                  <a:pt x="89" y="281"/>
                  <a:pt x="89" y="281"/>
                  <a:pt x="89" y="281"/>
                </a:cubicBezTo>
                <a:cubicBezTo>
                  <a:pt x="94" y="281"/>
                  <a:pt x="98" y="281"/>
                  <a:pt x="102" y="282"/>
                </a:cubicBezTo>
                <a:cubicBezTo>
                  <a:pt x="106" y="283"/>
                  <a:pt x="109" y="284"/>
                  <a:pt x="112" y="285"/>
                </a:cubicBezTo>
                <a:cubicBezTo>
                  <a:pt x="115" y="286"/>
                  <a:pt x="117" y="287"/>
                  <a:pt x="119" y="289"/>
                </a:cubicBezTo>
                <a:cubicBezTo>
                  <a:pt x="121" y="290"/>
                  <a:pt x="122" y="292"/>
                  <a:pt x="122" y="294"/>
                </a:cubicBezTo>
                <a:cubicBezTo>
                  <a:pt x="122" y="294"/>
                  <a:pt x="122" y="294"/>
                  <a:pt x="122" y="345"/>
                </a:cubicBezTo>
                <a:cubicBezTo>
                  <a:pt x="122" y="346"/>
                  <a:pt x="121" y="346"/>
                  <a:pt x="121" y="347"/>
                </a:cubicBezTo>
                <a:cubicBezTo>
                  <a:pt x="120" y="348"/>
                  <a:pt x="120" y="349"/>
                  <a:pt x="119" y="350"/>
                </a:cubicBezTo>
                <a:cubicBezTo>
                  <a:pt x="117" y="351"/>
                  <a:pt x="115" y="353"/>
                  <a:pt x="112" y="354"/>
                </a:cubicBezTo>
                <a:close/>
                <a:moveTo>
                  <a:pt x="116" y="293"/>
                </a:moveTo>
                <a:cubicBezTo>
                  <a:pt x="116" y="288"/>
                  <a:pt x="104" y="285"/>
                  <a:pt x="89" y="285"/>
                </a:cubicBezTo>
                <a:cubicBezTo>
                  <a:pt x="75" y="285"/>
                  <a:pt x="63" y="288"/>
                  <a:pt x="63" y="293"/>
                </a:cubicBezTo>
                <a:cubicBezTo>
                  <a:pt x="63" y="297"/>
                  <a:pt x="75" y="300"/>
                  <a:pt x="89" y="300"/>
                </a:cubicBezTo>
                <a:cubicBezTo>
                  <a:pt x="104" y="300"/>
                  <a:pt x="116" y="297"/>
                  <a:pt x="116" y="293"/>
                </a:cubicBezTo>
                <a:close/>
                <a:moveTo>
                  <a:pt x="605" y="364"/>
                </a:moveTo>
                <a:cubicBezTo>
                  <a:pt x="609" y="364"/>
                  <a:pt x="614" y="365"/>
                  <a:pt x="617" y="365"/>
                </a:cubicBezTo>
                <a:cubicBezTo>
                  <a:pt x="621" y="366"/>
                  <a:pt x="625" y="367"/>
                  <a:pt x="628" y="368"/>
                </a:cubicBezTo>
                <a:cubicBezTo>
                  <a:pt x="631" y="369"/>
                  <a:pt x="633" y="370"/>
                  <a:pt x="635" y="372"/>
                </a:cubicBezTo>
                <a:cubicBezTo>
                  <a:pt x="636" y="373"/>
                  <a:pt x="637" y="375"/>
                  <a:pt x="637" y="377"/>
                </a:cubicBezTo>
                <a:cubicBezTo>
                  <a:pt x="637" y="377"/>
                  <a:pt x="637" y="377"/>
                  <a:pt x="637" y="428"/>
                </a:cubicBezTo>
                <a:cubicBezTo>
                  <a:pt x="637" y="429"/>
                  <a:pt x="637" y="430"/>
                  <a:pt x="637" y="430"/>
                </a:cubicBezTo>
                <a:cubicBezTo>
                  <a:pt x="636" y="431"/>
                  <a:pt x="635" y="432"/>
                  <a:pt x="635" y="433"/>
                </a:cubicBezTo>
                <a:cubicBezTo>
                  <a:pt x="633" y="434"/>
                  <a:pt x="631" y="436"/>
                  <a:pt x="628" y="437"/>
                </a:cubicBezTo>
                <a:cubicBezTo>
                  <a:pt x="622" y="439"/>
                  <a:pt x="614" y="441"/>
                  <a:pt x="605" y="441"/>
                </a:cubicBezTo>
                <a:cubicBezTo>
                  <a:pt x="605" y="441"/>
                  <a:pt x="605" y="441"/>
                  <a:pt x="605" y="441"/>
                </a:cubicBezTo>
                <a:cubicBezTo>
                  <a:pt x="605" y="441"/>
                  <a:pt x="605" y="441"/>
                  <a:pt x="605" y="441"/>
                </a:cubicBezTo>
                <a:cubicBezTo>
                  <a:pt x="596" y="441"/>
                  <a:pt x="588" y="439"/>
                  <a:pt x="582" y="437"/>
                </a:cubicBezTo>
                <a:cubicBezTo>
                  <a:pt x="579" y="436"/>
                  <a:pt x="577" y="434"/>
                  <a:pt x="575" y="433"/>
                </a:cubicBezTo>
                <a:cubicBezTo>
                  <a:pt x="574" y="432"/>
                  <a:pt x="574" y="431"/>
                  <a:pt x="573" y="430"/>
                </a:cubicBezTo>
                <a:cubicBezTo>
                  <a:pt x="573" y="430"/>
                  <a:pt x="573" y="429"/>
                  <a:pt x="573" y="428"/>
                </a:cubicBezTo>
                <a:cubicBezTo>
                  <a:pt x="573" y="428"/>
                  <a:pt x="573" y="428"/>
                  <a:pt x="573" y="377"/>
                </a:cubicBezTo>
                <a:cubicBezTo>
                  <a:pt x="573" y="375"/>
                  <a:pt x="574" y="373"/>
                  <a:pt x="575" y="372"/>
                </a:cubicBezTo>
                <a:cubicBezTo>
                  <a:pt x="577" y="370"/>
                  <a:pt x="579" y="369"/>
                  <a:pt x="582" y="368"/>
                </a:cubicBezTo>
                <a:cubicBezTo>
                  <a:pt x="585" y="367"/>
                  <a:pt x="589" y="366"/>
                  <a:pt x="592" y="365"/>
                </a:cubicBezTo>
                <a:cubicBezTo>
                  <a:pt x="596" y="365"/>
                  <a:pt x="600" y="364"/>
                  <a:pt x="605" y="364"/>
                </a:cubicBezTo>
                <a:cubicBezTo>
                  <a:pt x="605" y="364"/>
                  <a:pt x="605" y="364"/>
                  <a:pt x="605" y="364"/>
                </a:cubicBezTo>
                <a:cubicBezTo>
                  <a:pt x="605" y="364"/>
                  <a:pt x="605" y="364"/>
                  <a:pt x="605" y="364"/>
                </a:cubicBezTo>
                <a:close/>
                <a:moveTo>
                  <a:pt x="605" y="368"/>
                </a:moveTo>
                <a:cubicBezTo>
                  <a:pt x="590" y="368"/>
                  <a:pt x="578" y="371"/>
                  <a:pt x="578" y="376"/>
                </a:cubicBezTo>
                <a:cubicBezTo>
                  <a:pt x="578" y="380"/>
                  <a:pt x="590" y="383"/>
                  <a:pt x="605" y="383"/>
                </a:cubicBezTo>
                <a:cubicBezTo>
                  <a:pt x="620" y="383"/>
                  <a:pt x="631" y="380"/>
                  <a:pt x="631" y="376"/>
                </a:cubicBezTo>
                <a:cubicBezTo>
                  <a:pt x="631" y="371"/>
                  <a:pt x="620" y="368"/>
                  <a:pt x="605" y="368"/>
                </a:cubicBezTo>
                <a:close/>
                <a:moveTo>
                  <a:pt x="596" y="289"/>
                </a:moveTo>
                <a:cubicBezTo>
                  <a:pt x="597" y="290"/>
                  <a:pt x="598" y="292"/>
                  <a:pt x="598" y="294"/>
                </a:cubicBezTo>
                <a:cubicBezTo>
                  <a:pt x="598" y="294"/>
                  <a:pt x="598" y="294"/>
                  <a:pt x="598" y="345"/>
                </a:cubicBezTo>
                <a:cubicBezTo>
                  <a:pt x="598" y="346"/>
                  <a:pt x="598" y="346"/>
                  <a:pt x="598" y="347"/>
                </a:cubicBezTo>
                <a:cubicBezTo>
                  <a:pt x="597" y="348"/>
                  <a:pt x="597" y="349"/>
                  <a:pt x="596" y="350"/>
                </a:cubicBezTo>
                <a:cubicBezTo>
                  <a:pt x="594" y="351"/>
                  <a:pt x="592" y="353"/>
                  <a:pt x="589" y="354"/>
                </a:cubicBezTo>
                <a:cubicBezTo>
                  <a:pt x="583" y="356"/>
                  <a:pt x="575" y="357"/>
                  <a:pt x="566" y="357"/>
                </a:cubicBezTo>
                <a:cubicBezTo>
                  <a:pt x="566" y="357"/>
                  <a:pt x="566" y="357"/>
                  <a:pt x="566" y="357"/>
                </a:cubicBezTo>
                <a:cubicBezTo>
                  <a:pt x="566" y="357"/>
                  <a:pt x="566" y="357"/>
                  <a:pt x="566" y="357"/>
                </a:cubicBezTo>
                <a:cubicBezTo>
                  <a:pt x="557" y="357"/>
                  <a:pt x="549" y="356"/>
                  <a:pt x="543" y="354"/>
                </a:cubicBezTo>
                <a:cubicBezTo>
                  <a:pt x="540" y="353"/>
                  <a:pt x="538" y="351"/>
                  <a:pt x="536" y="350"/>
                </a:cubicBezTo>
                <a:cubicBezTo>
                  <a:pt x="535" y="349"/>
                  <a:pt x="535" y="348"/>
                  <a:pt x="534" y="347"/>
                </a:cubicBezTo>
                <a:cubicBezTo>
                  <a:pt x="534" y="346"/>
                  <a:pt x="534" y="346"/>
                  <a:pt x="534" y="345"/>
                </a:cubicBezTo>
                <a:cubicBezTo>
                  <a:pt x="534" y="345"/>
                  <a:pt x="534" y="345"/>
                  <a:pt x="534" y="294"/>
                </a:cubicBezTo>
                <a:cubicBezTo>
                  <a:pt x="534" y="292"/>
                  <a:pt x="535" y="290"/>
                  <a:pt x="536" y="289"/>
                </a:cubicBezTo>
                <a:cubicBezTo>
                  <a:pt x="538" y="287"/>
                  <a:pt x="540" y="286"/>
                  <a:pt x="543" y="285"/>
                </a:cubicBezTo>
                <a:cubicBezTo>
                  <a:pt x="546" y="284"/>
                  <a:pt x="550" y="283"/>
                  <a:pt x="553" y="282"/>
                </a:cubicBezTo>
                <a:cubicBezTo>
                  <a:pt x="557" y="281"/>
                  <a:pt x="561" y="281"/>
                  <a:pt x="566" y="281"/>
                </a:cubicBezTo>
                <a:cubicBezTo>
                  <a:pt x="566" y="281"/>
                  <a:pt x="566" y="281"/>
                  <a:pt x="566" y="281"/>
                </a:cubicBezTo>
                <a:cubicBezTo>
                  <a:pt x="566" y="281"/>
                  <a:pt x="566" y="281"/>
                  <a:pt x="566" y="281"/>
                </a:cubicBezTo>
                <a:cubicBezTo>
                  <a:pt x="570" y="281"/>
                  <a:pt x="575" y="281"/>
                  <a:pt x="578" y="282"/>
                </a:cubicBezTo>
                <a:cubicBezTo>
                  <a:pt x="582" y="283"/>
                  <a:pt x="586" y="284"/>
                  <a:pt x="589" y="285"/>
                </a:cubicBezTo>
                <a:cubicBezTo>
                  <a:pt x="592" y="286"/>
                  <a:pt x="594" y="287"/>
                  <a:pt x="596" y="289"/>
                </a:cubicBezTo>
                <a:close/>
                <a:moveTo>
                  <a:pt x="593" y="293"/>
                </a:moveTo>
                <a:cubicBezTo>
                  <a:pt x="593" y="288"/>
                  <a:pt x="581" y="285"/>
                  <a:pt x="566" y="285"/>
                </a:cubicBezTo>
                <a:cubicBezTo>
                  <a:pt x="551" y="285"/>
                  <a:pt x="539" y="288"/>
                  <a:pt x="539" y="293"/>
                </a:cubicBezTo>
                <a:cubicBezTo>
                  <a:pt x="539" y="297"/>
                  <a:pt x="551" y="300"/>
                  <a:pt x="566" y="300"/>
                </a:cubicBezTo>
                <a:cubicBezTo>
                  <a:pt x="581" y="300"/>
                  <a:pt x="593" y="297"/>
                  <a:pt x="593" y="293"/>
                </a:cubicBezTo>
                <a:close/>
                <a:moveTo>
                  <a:pt x="128" y="274"/>
                </a:moveTo>
                <a:cubicBezTo>
                  <a:pt x="128" y="274"/>
                  <a:pt x="128" y="274"/>
                  <a:pt x="128" y="274"/>
                </a:cubicBezTo>
                <a:cubicBezTo>
                  <a:pt x="137" y="274"/>
                  <a:pt x="145" y="273"/>
                  <a:pt x="151" y="271"/>
                </a:cubicBezTo>
                <a:cubicBezTo>
                  <a:pt x="154" y="269"/>
                  <a:pt x="156" y="268"/>
                  <a:pt x="158" y="267"/>
                </a:cubicBezTo>
                <a:cubicBezTo>
                  <a:pt x="159" y="266"/>
                  <a:pt x="159" y="265"/>
                  <a:pt x="160" y="264"/>
                </a:cubicBezTo>
                <a:cubicBezTo>
                  <a:pt x="160" y="263"/>
                  <a:pt x="161" y="262"/>
                  <a:pt x="161" y="262"/>
                </a:cubicBezTo>
                <a:cubicBezTo>
                  <a:pt x="161" y="250"/>
                  <a:pt x="161" y="241"/>
                  <a:pt x="161" y="234"/>
                </a:cubicBezTo>
                <a:cubicBezTo>
                  <a:pt x="101" y="268"/>
                  <a:pt x="101" y="268"/>
                  <a:pt x="101" y="268"/>
                </a:cubicBezTo>
                <a:cubicBezTo>
                  <a:pt x="102" y="269"/>
                  <a:pt x="104" y="270"/>
                  <a:pt x="106" y="271"/>
                </a:cubicBezTo>
                <a:cubicBezTo>
                  <a:pt x="111" y="273"/>
                  <a:pt x="119" y="274"/>
                  <a:pt x="128" y="274"/>
                </a:cubicBezTo>
                <a:cubicBezTo>
                  <a:pt x="128" y="274"/>
                  <a:pt x="128" y="274"/>
                  <a:pt x="128" y="274"/>
                </a:cubicBezTo>
                <a:close/>
                <a:moveTo>
                  <a:pt x="80" y="430"/>
                </a:moveTo>
                <a:cubicBezTo>
                  <a:pt x="81" y="430"/>
                  <a:pt x="81" y="429"/>
                  <a:pt x="81" y="428"/>
                </a:cubicBezTo>
                <a:cubicBezTo>
                  <a:pt x="81" y="377"/>
                  <a:pt x="81" y="377"/>
                  <a:pt x="81" y="377"/>
                </a:cubicBezTo>
                <a:cubicBezTo>
                  <a:pt x="81" y="375"/>
                  <a:pt x="80" y="373"/>
                  <a:pt x="79" y="372"/>
                </a:cubicBezTo>
                <a:cubicBezTo>
                  <a:pt x="77" y="370"/>
                  <a:pt x="75" y="369"/>
                  <a:pt x="72" y="368"/>
                </a:cubicBezTo>
                <a:cubicBezTo>
                  <a:pt x="69" y="367"/>
                  <a:pt x="65" y="366"/>
                  <a:pt x="61" y="365"/>
                </a:cubicBezTo>
                <a:cubicBezTo>
                  <a:pt x="58" y="365"/>
                  <a:pt x="53" y="364"/>
                  <a:pt x="49" y="364"/>
                </a:cubicBezTo>
                <a:cubicBezTo>
                  <a:pt x="49" y="364"/>
                  <a:pt x="49" y="364"/>
                  <a:pt x="49" y="364"/>
                </a:cubicBezTo>
                <a:cubicBezTo>
                  <a:pt x="49" y="364"/>
                  <a:pt x="49" y="364"/>
                  <a:pt x="49" y="364"/>
                </a:cubicBezTo>
                <a:cubicBezTo>
                  <a:pt x="44" y="364"/>
                  <a:pt x="40" y="365"/>
                  <a:pt x="36" y="365"/>
                </a:cubicBezTo>
                <a:cubicBezTo>
                  <a:pt x="33" y="366"/>
                  <a:pt x="30" y="367"/>
                  <a:pt x="27" y="368"/>
                </a:cubicBezTo>
                <a:cubicBezTo>
                  <a:pt x="28" y="369"/>
                  <a:pt x="28" y="370"/>
                  <a:pt x="29" y="371"/>
                </a:cubicBezTo>
                <a:cubicBezTo>
                  <a:pt x="34" y="369"/>
                  <a:pt x="41" y="368"/>
                  <a:pt x="49" y="368"/>
                </a:cubicBezTo>
                <a:cubicBezTo>
                  <a:pt x="64" y="368"/>
                  <a:pt x="75" y="371"/>
                  <a:pt x="75" y="376"/>
                </a:cubicBezTo>
                <a:cubicBezTo>
                  <a:pt x="75" y="380"/>
                  <a:pt x="64" y="383"/>
                  <a:pt x="49" y="383"/>
                </a:cubicBezTo>
                <a:cubicBezTo>
                  <a:pt x="45" y="383"/>
                  <a:pt x="41" y="383"/>
                  <a:pt x="37" y="383"/>
                </a:cubicBezTo>
                <a:cubicBezTo>
                  <a:pt x="50" y="400"/>
                  <a:pt x="64" y="417"/>
                  <a:pt x="78" y="433"/>
                </a:cubicBezTo>
                <a:cubicBezTo>
                  <a:pt x="78" y="433"/>
                  <a:pt x="79" y="433"/>
                  <a:pt x="79" y="433"/>
                </a:cubicBezTo>
                <a:cubicBezTo>
                  <a:pt x="79" y="432"/>
                  <a:pt x="80" y="431"/>
                  <a:pt x="80" y="430"/>
                </a:cubicBezTo>
                <a:close/>
                <a:moveTo>
                  <a:pt x="526" y="364"/>
                </a:moveTo>
                <a:cubicBezTo>
                  <a:pt x="530" y="364"/>
                  <a:pt x="534" y="365"/>
                  <a:pt x="538" y="365"/>
                </a:cubicBezTo>
                <a:cubicBezTo>
                  <a:pt x="542" y="366"/>
                  <a:pt x="545" y="367"/>
                  <a:pt x="548" y="368"/>
                </a:cubicBezTo>
                <a:cubicBezTo>
                  <a:pt x="551" y="369"/>
                  <a:pt x="554" y="370"/>
                  <a:pt x="555" y="372"/>
                </a:cubicBezTo>
                <a:cubicBezTo>
                  <a:pt x="557" y="373"/>
                  <a:pt x="558" y="375"/>
                  <a:pt x="558" y="377"/>
                </a:cubicBezTo>
                <a:cubicBezTo>
                  <a:pt x="558" y="377"/>
                  <a:pt x="558" y="377"/>
                  <a:pt x="558" y="428"/>
                </a:cubicBezTo>
                <a:cubicBezTo>
                  <a:pt x="558" y="429"/>
                  <a:pt x="558" y="430"/>
                  <a:pt x="557" y="430"/>
                </a:cubicBezTo>
                <a:cubicBezTo>
                  <a:pt x="557" y="431"/>
                  <a:pt x="556" y="432"/>
                  <a:pt x="555" y="433"/>
                </a:cubicBezTo>
                <a:cubicBezTo>
                  <a:pt x="554" y="434"/>
                  <a:pt x="551" y="436"/>
                  <a:pt x="548" y="437"/>
                </a:cubicBezTo>
                <a:cubicBezTo>
                  <a:pt x="542" y="439"/>
                  <a:pt x="534" y="441"/>
                  <a:pt x="526" y="441"/>
                </a:cubicBezTo>
                <a:cubicBezTo>
                  <a:pt x="526" y="441"/>
                  <a:pt x="526" y="441"/>
                  <a:pt x="525" y="441"/>
                </a:cubicBezTo>
                <a:cubicBezTo>
                  <a:pt x="525" y="441"/>
                  <a:pt x="525" y="441"/>
                  <a:pt x="525" y="441"/>
                </a:cubicBezTo>
                <a:cubicBezTo>
                  <a:pt x="517" y="441"/>
                  <a:pt x="509" y="439"/>
                  <a:pt x="503" y="437"/>
                </a:cubicBezTo>
                <a:cubicBezTo>
                  <a:pt x="500" y="436"/>
                  <a:pt x="497" y="434"/>
                  <a:pt x="496" y="433"/>
                </a:cubicBezTo>
                <a:cubicBezTo>
                  <a:pt x="495" y="432"/>
                  <a:pt x="494" y="431"/>
                  <a:pt x="494" y="430"/>
                </a:cubicBezTo>
                <a:cubicBezTo>
                  <a:pt x="493" y="430"/>
                  <a:pt x="493" y="429"/>
                  <a:pt x="493" y="428"/>
                </a:cubicBezTo>
                <a:cubicBezTo>
                  <a:pt x="493" y="428"/>
                  <a:pt x="493" y="428"/>
                  <a:pt x="493" y="377"/>
                </a:cubicBezTo>
                <a:cubicBezTo>
                  <a:pt x="493" y="375"/>
                  <a:pt x="494" y="373"/>
                  <a:pt x="496" y="372"/>
                </a:cubicBezTo>
                <a:cubicBezTo>
                  <a:pt x="497" y="370"/>
                  <a:pt x="500" y="369"/>
                  <a:pt x="503" y="368"/>
                </a:cubicBezTo>
                <a:cubicBezTo>
                  <a:pt x="506" y="367"/>
                  <a:pt x="509" y="366"/>
                  <a:pt x="513" y="365"/>
                </a:cubicBezTo>
                <a:cubicBezTo>
                  <a:pt x="517" y="365"/>
                  <a:pt x="521" y="364"/>
                  <a:pt x="525" y="364"/>
                </a:cubicBezTo>
                <a:cubicBezTo>
                  <a:pt x="525" y="364"/>
                  <a:pt x="525" y="364"/>
                  <a:pt x="525" y="364"/>
                </a:cubicBezTo>
                <a:cubicBezTo>
                  <a:pt x="526" y="364"/>
                  <a:pt x="526" y="364"/>
                  <a:pt x="526" y="364"/>
                </a:cubicBezTo>
                <a:close/>
                <a:moveTo>
                  <a:pt x="525" y="368"/>
                </a:moveTo>
                <a:cubicBezTo>
                  <a:pt x="511" y="368"/>
                  <a:pt x="499" y="371"/>
                  <a:pt x="499" y="376"/>
                </a:cubicBezTo>
                <a:cubicBezTo>
                  <a:pt x="499" y="380"/>
                  <a:pt x="511" y="383"/>
                  <a:pt x="525" y="383"/>
                </a:cubicBezTo>
                <a:cubicBezTo>
                  <a:pt x="540" y="383"/>
                  <a:pt x="552" y="380"/>
                  <a:pt x="552" y="376"/>
                </a:cubicBezTo>
                <a:cubicBezTo>
                  <a:pt x="552" y="371"/>
                  <a:pt x="540" y="368"/>
                  <a:pt x="525" y="368"/>
                </a:cubicBezTo>
                <a:close/>
                <a:moveTo>
                  <a:pt x="972" y="267"/>
                </a:moveTo>
                <a:cubicBezTo>
                  <a:pt x="974" y="268"/>
                  <a:pt x="976" y="269"/>
                  <a:pt x="979" y="271"/>
                </a:cubicBezTo>
                <a:cubicBezTo>
                  <a:pt x="985" y="273"/>
                  <a:pt x="993" y="274"/>
                  <a:pt x="1002" y="274"/>
                </a:cubicBezTo>
                <a:cubicBezTo>
                  <a:pt x="1002" y="274"/>
                  <a:pt x="1002" y="274"/>
                  <a:pt x="1002" y="274"/>
                </a:cubicBezTo>
                <a:cubicBezTo>
                  <a:pt x="1002" y="274"/>
                  <a:pt x="1002" y="274"/>
                  <a:pt x="1002" y="274"/>
                </a:cubicBezTo>
                <a:cubicBezTo>
                  <a:pt x="1011" y="274"/>
                  <a:pt x="1019" y="273"/>
                  <a:pt x="1025" y="271"/>
                </a:cubicBezTo>
                <a:cubicBezTo>
                  <a:pt x="1027" y="270"/>
                  <a:pt x="1029" y="269"/>
                  <a:pt x="1030" y="268"/>
                </a:cubicBezTo>
                <a:cubicBezTo>
                  <a:pt x="970" y="233"/>
                  <a:pt x="970" y="233"/>
                  <a:pt x="970" y="233"/>
                </a:cubicBezTo>
                <a:cubicBezTo>
                  <a:pt x="970" y="262"/>
                  <a:pt x="970" y="262"/>
                  <a:pt x="970" y="262"/>
                </a:cubicBezTo>
                <a:cubicBezTo>
                  <a:pt x="970" y="262"/>
                  <a:pt x="970" y="263"/>
                  <a:pt x="971" y="264"/>
                </a:cubicBezTo>
                <a:cubicBezTo>
                  <a:pt x="971" y="265"/>
                  <a:pt x="972" y="266"/>
                  <a:pt x="972" y="267"/>
                </a:cubicBezTo>
                <a:close/>
                <a:moveTo>
                  <a:pt x="843" y="274"/>
                </a:moveTo>
                <a:cubicBezTo>
                  <a:pt x="834" y="274"/>
                  <a:pt x="826" y="273"/>
                  <a:pt x="820" y="271"/>
                </a:cubicBezTo>
                <a:cubicBezTo>
                  <a:pt x="818" y="269"/>
                  <a:pt x="815" y="268"/>
                  <a:pt x="814" y="267"/>
                </a:cubicBezTo>
                <a:cubicBezTo>
                  <a:pt x="813" y="266"/>
                  <a:pt x="812" y="265"/>
                  <a:pt x="812" y="264"/>
                </a:cubicBezTo>
                <a:cubicBezTo>
                  <a:pt x="811" y="263"/>
                  <a:pt x="811" y="262"/>
                  <a:pt x="811" y="262"/>
                </a:cubicBezTo>
                <a:cubicBezTo>
                  <a:pt x="811" y="262"/>
                  <a:pt x="811" y="262"/>
                  <a:pt x="811" y="211"/>
                </a:cubicBezTo>
                <a:cubicBezTo>
                  <a:pt x="811" y="209"/>
                  <a:pt x="812" y="207"/>
                  <a:pt x="814" y="206"/>
                </a:cubicBezTo>
                <a:cubicBezTo>
                  <a:pt x="815" y="204"/>
                  <a:pt x="818" y="203"/>
                  <a:pt x="820" y="202"/>
                </a:cubicBezTo>
                <a:cubicBezTo>
                  <a:pt x="823" y="201"/>
                  <a:pt x="827" y="200"/>
                  <a:pt x="831" y="199"/>
                </a:cubicBezTo>
                <a:cubicBezTo>
                  <a:pt x="835" y="198"/>
                  <a:pt x="839" y="198"/>
                  <a:pt x="843" y="198"/>
                </a:cubicBezTo>
                <a:cubicBezTo>
                  <a:pt x="843" y="198"/>
                  <a:pt x="843" y="198"/>
                  <a:pt x="843" y="198"/>
                </a:cubicBezTo>
                <a:cubicBezTo>
                  <a:pt x="843" y="198"/>
                  <a:pt x="843" y="198"/>
                  <a:pt x="843" y="198"/>
                </a:cubicBezTo>
                <a:cubicBezTo>
                  <a:pt x="848" y="198"/>
                  <a:pt x="852" y="198"/>
                  <a:pt x="856" y="199"/>
                </a:cubicBezTo>
                <a:cubicBezTo>
                  <a:pt x="860" y="200"/>
                  <a:pt x="863" y="201"/>
                  <a:pt x="866" y="202"/>
                </a:cubicBezTo>
                <a:cubicBezTo>
                  <a:pt x="869" y="203"/>
                  <a:pt x="871" y="204"/>
                  <a:pt x="873" y="206"/>
                </a:cubicBezTo>
                <a:cubicBezTo>
                  <a:pt x="875" y="207"/>
                  <a:pt x="875" y="209"/>
                  <a:pt x="875" y="211"/>
                </a:cubicBezTo>
                <a:cubicBezTo>
                  <a:pt x="875" y="211"/>
                  <a:pt x="875" y="211"/>
                  <a:pt x="875" y="262"/>
                </a:cubicBezTo>
                <a:cubicBezTo>
                  <a:pt x="875" y="262"/>
                  <a:pt x="875" y="263"/>
                  <a:pt x="875" y="264"/>
                </a:cubicBezTo>
                <a:cubicBezTo>
                  <a:pt x="874" y="265"/>
                  <a:pt x="874" y="266"/>
                  <a:pt x="873" y="267"/>
                </a:cubicBezTo>
                <a:cubicBezTo>
                  <a:pt x="871" y="268"/>
                  <a:pt x="869" y="269"/>
                  <a:pt x="866" y="271"/>
                </a:cubicBezTo>
                <a:cubicBezTo>
                  <a:pt x="860" y="273"/>
                  <a:pt x="852" y="274"/>
                  <a:pt x="843" y="274"/>
                </a:cubicBezTo>
                <a:cubicBezTo>
                  <a:pt x="843" y="274"/>
                  <a:pt x="843" y="274"/>
                  <a:pt x="843" y="274"/>
                </a:cubicBezTo>
                <a:cubicBezTo>
                  <a:pt x="843" y="274"/>
                  <a:pt x="843" y="274"/>
                  <a:pt x="843" y="274"/>
                </a:cubicBezTo>
                <a:close/>
                <a:moveTo>
                  <a:pt x="843" y="217"/>
                </a:moveTo>
                <a:cubicBezTo>
                  <a:pt x="858" y="217"/>
                  <a:pt x="870" y="214"/>
                  <a:pt x="870" y="209"/>
                </a:cubicBezTo>
                <a:cubicBezTo>
                  <a:pt x="870" y="205"/>
                  <a:pt x="858" y="202"/>
                  <a:pt x="843" y="202"/>
                </a:cubicBezTo>
                <a:cubicBezTo>
                  <a:pt x="829" y="202"/>
                  <a:pt x="817" y="205"/>
                  <a:pt x="817" y="209"/>
                </a:cubicBezTo>
                <a:cubicBezTo>
                  <a:pt x="817" y="214"/>
                  <a:pt x="829" y="217"/>
                  <a:pt x="843" y="217"/>
                </a:cubicBezTo>
                <a:close/>
                <a:moveTo>
                  <a:pt x="804" y="357"/>
                </a:moveTo>
                <a:cubicBezTo>
                  <a:pt x="795" y="357"/>
                  <a:pt x="787" y="356"/>
                  <a:pt x="782" y="354"/>
                </a:cubicBezTo>
                <a:cubicBezTo>
                  <a:pt x="779" y="353"/>
                  <a:pt x="776" y="351"/>
                  <a:pt x="775" y="350"/>
                </a:cubicBezTo>
                <a:cubicBezTo>
                  <a:pt x="774" y="349"/>
                  <a:pt x="773" y="348"/>
                  <a:pt x="773" y="347"/>
                </a:cubicBezTo>
                <a:cubicBezTo>
                  <a:pt x="772" y="346"/>
                  <a:pt x="772" y="346"/>
                  <a:pt x="772" y="345"/>
                </a:cubicBezTo>
                <a:cubicBezTo>
                  <a:pt x="772" y="345"/>
                  <a:pt x="772" y="345"/>
                  <a:pt x="772" y="294"/>
                </a:cubicBezTo>
                <a:cubicBezTo>
                  <a:pt x="772" y="292"/>
                  <a:pt x="773" y="290"/>
                  <a:pt x="775" y="289"/>
                </a:cubicBezTo>
                <a:cubicBezTo>
                  <a:pt x="776" y="287"/>
                  <a:pt x="779" y="286"/>
                  <a:pt x="782" y="285"/>
                </a:cubicBezTo>
                <a:cubicBezTo>
                  <a:pt x="784" y="284"/>
                  <a:pt x="788" y="283"/>
                  <a:pt x="792" y="282"/>
                </a:cubicBezTo>
                <a:cubicBezTo>
                  <a:pt x="796" y="281"/>
                  <a:pt x="800" y="281"/>
                  <a:pt x="804" y="281"/>
                </a:cubicBezTo>
                <a:cubicBezTo>
                  <a:pt x="804" y="281"/>
                  <a:pt x="804" y="281"/>
                  <a:pt x="804" y="281"/>
                </a:cubicBezTo>
                <a:cubicBezTo>
                  <a:pt x="804" y="281"/>
                  <a:pt x="804" y="281"/>
                  <a:pt x="804" y="281"/>
                </a:cubicBezTo>
                <a:cubicBezTo>
                  <a:pt x="809" y="281"/>
                  <a:pt x="813" y="281"/>
                  <a:pt x="817" y="282"/>
                </a:cubicBezTo>
                <a:cubicBezTo>
                  <a:pt x="821" y="283"/>
                  <a:pt x="824" y="284"/>
                  <a:pt x="827" y="285"/>
                </a:cubicBezTo>
                <a:cubicBezTo>
                  <a:pt x="830" y="286"/>
                  <a:pt x="832" y="287"/>
                  <a:pt x="834" y="289"/>
                </a:cubicBezTo>
                <a:cubicBezTo>
                  <a:pt x="836" y="290"/>
                  <a:pt x="837" y="292"/>
                  <a:pt x="837" y="294"/>
                </a:cubicBezTo>
                <a:cubicBezTo>
                  <a:pt x="837" y="294"/>
                  <a:pt x="837" y="294"/>
                  <a:pt x="837" y="345"/>
                </a:cubicBezTo>
                <a:cubicBezTo>
                  <a:pt x="837" y="346"/>
                  <a:pt x="836" y="346"/>
                  <a:pt x="836" y="347"/>
                </a:cubicBezTo>
                <a:cubicBezTo>
                  <a:pt x="835" y="348"/>
                  <a:pt x="835" y="349"/>
                  <a:pt x="834" y="350"/>
                </a:cubicBezTo>
                <a:cubicBezTo>
                  <a:pt x="832" y="351"/>
                  <a:pt x="830" y="353"/>
                  <a:pt x="827" y="354"/>
                </a:cubicBezTo>
                <a:cubicBezTo>
                  <a:pt x="821" y="356"/>
                  <a:pt x="813" y="357"/>
                  <a:pt x="804" y="357"/>
                </a:cubicBezTo>
                <a:cubicBezTo>
                  <a:pt x="804" y="357"/>
                  <a:pt x="804" y="357"/>
                  <a:pt x="804" y="357"/>
                </a:cubicBezTo>
                <a:cubicBezTo>
                  <a:pt x="804" y="357"/>
                  <a:pt x="804" y="357"/>
                  <a:pt x="804" y="357"/>
                </a:cubicBezTo>
                <a:close/>
                <a:moveTo>
                  <a:pt x="804" y="300"/>
                </a:moveTo>
                <a:cubicBezTo>
                  <a:pt x="819" y="300"/>
                  <a:pt x="831" y="297"/>
                  <a:pt x="831" y="293"/>
                </a:cubicBezTo>
                <a:cubicBezTo>
                  <a:pt x="831" y="288"/>
                  <a:pt x="819" y="285"/>
                  <a:pt x="804" y="285"/>
                </a:cubicBezTo>
                <a:cubicBezTo>
                  <a:pt x="790" y="285"/>
                  <a:pt x="778" y="288"/>
                  <a:pt x="778" y="293"/>
                </a:cubicBezTo>
                <a:cubicBezTo>
                  <a:pt x="778" y="297"/>
                  <a:pt x="790" y="300"/>
                  <a:pt x="804" y="300"/>
                </a:cubicBezTo>
                <a:close/>
                <a:moveTo>
                  <a:pt x="732" y="430"/>
                </a:moveTo>
                <a:cubicBezTo>
                  <a:pt x="732" y="430"/>
                  <a:pt x="732" y="429"/>
                  <a:pt x="732" y="428"/>
                </a:cubicBezTo>
                <a:cubicBezTo>
                  <a:pt x="732" y="428"/>
                  <a:pt x="732" y="428"/>
                  <a:pt x="732" y="377"/>
                </a:cubicBezTo>
                <a:cubicBezTo>
                  <a:pt x="732" y="375"/>
                  <a:pt x="732" y="373"/>
                  <a:pt x="734" y="372"/>
                </a:cubicBezTo>
                <a:cubicBezTo>
                  <a:pt x="736" y="370"/>
                  <a:pt x="738" y="369"/>
                  <a:pt x="741" y="368"/>
                </a:cubicBezTo>
                <a:cubicBezTo>
                  <a:pt x="744" y="367"/>
                  <a:pt x="747" y="366"/>
                  <a:pt x="751" y="365"/>
                </a:cubicBezTo>
                <a:cubicBezTo>
                  <a:pt x="755" y="365"/>
                  <a:pt x="759" y="364"/>
                  <a:pt x="764" y="364"/>
                </a:cubicBezTo>
                <a:cubicBezTo>
                  <a:pt x="764" y="364"/>
                  <a:pt x="764" y="364"/>
                  <a:pt x="764" y="364"/>
                </a:cubicBezTo>
                <a:cubicBezTo>
                  <a:pt x="764" y="364"/>
                  <a:pt x="764" y="364"/>
                  <a:pt x="764" y="364"/>
                </a:cubicBezTo>
                <a:cubicBezTo>
                  <a:pt x="768" y="364"/>
                  <a:pt x="772" y="365"/>
                  <a:pt x="776" y="365"/>
                </a:cubicBezTo>
                <a:cubicBezTo>
                  <a:pt x="780" y="366"/>
                  <a:pt x="784" y="367"/>
                  <a:pt x="787" y="368"/>
                </a:cubicBezTo>
                <a:cubicBezTo>
                  <a:pt x="790" y="369"/>
                  <a:pt x="792" y="370"/>
                  <a:pt x="794" y="372"/>
                </a:cubicBezTo>
                <a:cubicBezTo>
                  <a:pt x="795" y="373"/>
                  <a:pt x="796" y="375"/>
                  <a:pt x="796" y="377"/>
                </a:cubicBezTo>
                <a:cubicBezTo>
                  <a:pt x="796" y="377"/>
                  <a:pt x="796" y="377"/>
                  <a:pt x="796" y="428"/>
                </a:cubicBezTo>
                <a:cubicBezTo>
                  <a:pt x="796" y="429"/>
                  <a:pt x="796" y="430"/>
                  <a:pt x="795" y="430"/>
                </a:cubicBezTo>
                <a:cubicBezTo>
                  <a:pt x="795" y="431"/>
                  <a:pt x="794" y="432"/>
                  <a:pt x="794" y="433"/>
                </a:cubicBezTo>
                <a:cubicBezTo>
                  <a:pt x="792" y="434"/>
                  <a:pt x="790" y="436"/>
                  <a:pt x="787" y="437"/>
                </a:cubicBezTo>
                <a:cubicBezTo>
                  <a:pt x="781" y="439"/>
                  <a:pt x="773" y="441"/>
                  <a:pt x="764" y="441"/>
                </a:cubicBezTo>
                <a:cubicBezTo>
                  <a:pt x="764" y="441"/>
                  <a:pt x="764" y="441"/>
                  <a:pt x="764" y="441"/>
                </a:cubicBezTo>
                <a:cubicBezTo>
                  <a:pt x="764" y="441"/>
                  <a:pt x="764" y="441"/>
                  <a:pt x="764" y="441"/>
                </a:cubicBezTo>
                <a:cubicBezTo>
                  <a:pt x="755" y="441"/>
                  <a:pt x="747" y="439"/>
                  <a:pt x="741" y="437"/>
                </a:cubicBezTo>
                <a:cubicBezTo>
                  <a:pt x="738" y="436"/>
                  <a:pt x="736" y="434"/>
                  <a:pt x="734" y="433"/>
                </a:cubicBezTo>
                <a:cubicBezTo>
                  <a:pt x="733" y="432"/>
                  <a:pt x="733" y="431"/>
                  <a:pt x="732" y="430"/>
                </a:cubicBezTo>
                <a:close/>
                <a:moveTo>
                  <a:pt x="737" y="376"/>
                </a:moveTo>
                <a:cubicBezTo>
                  <a:pt x="737" y="380"/>
                  <a:pt x="749" y="383"/>
                  <a:pt x="764" y="383"/>
                </a:cubicBezTo>
                <a:cubicBezTo>
                  <a:pt x="779" y="383"/>
                  <a:pt x="790" y="380"/>
                  <a:pt x="790" y="376"/>
                </a:cubicBezTo>
                <a:cubicBezTo>
                  <a:pt x="790" y="371"/>
                  <a:pt x="779" y="368"/>
                  <a:pt x="764" y="368"/>
                </a:cubicBezTo>
                <a:cubicBezTo>
                  <a:pt x="749" y="368"/>
                  <a:pt x="737" y="371"/>
                  <a:pt x="737" y="376"/>
                </a:cubicBezTo>
                <a:close/>
                <a:moveTo>
                  <a:pt x="1092" y="350"/>
                </a:moveTo>
                <a:cubicBezTo>
                  <a:pt x="1094" y="351"/>
                  <a:pt x="1096" y="353"/>
                  <a:pt x="1099" y="354"/>
                </a:cubicBezTo>
                <a:cubicBezTo>
                  <a:pt x="1103" y="355"/>
                  <a:pt x="1107" y="356"/>
                  <a:pt x="1112" y="357"/>
                </a:cubicBezTo>
                <a:cubicBezTo>
                  <a:pt x="1119" y="347"/>
                  <a:pt x="1125" y="337"/>
                  <a:pt x="1132" y="327"/>
                </a:cubicBezTo>
                <a:cubicBezTo>
                  <a:pt x="1090" y="302"/>
                  <a:pt x="1090" y="302"/>
                  <a:pt x="1090" y="302"/>
                </a:cubicBezTo>
                <a:cubicBezTo>
                  <a:pt x="1090" y="345"/>
                  <a:pt x="1090" y="345"/>
                  <a:pt x="1090" y="345"/>
                </a:cubicBezTo>
                <a:cubicBezTo>
                  <a:pt x="1090" y="346"/>
                  <a:pt x="1090" y="346"/>
                  <a:pt x="1090" y="347"/>
                </a:cubicBezTo>
                <a:cubicBezTo>
                  <a:pt x="1091" y="348"/>
                  <a:pt x="1092" y="349"/>
                  <a:pt x="1092" y="350"/>
                </a:cubicBezTo>
                <a:close/>
                <a:moveTo>
                  <a:pt x="1011" y="347"/>
                </a:moveTo>
                <a:cubicBezTo>
                  <a:pt x="1011" y="346"/>
                  <a:pt x="1010" y="346"/>
                  <a:pt x="1010" y="345"/>
                </a:cubicBezTo>
                <a:cubicBezTo>
                  <a:pt x="1010" y="345"/>
                  <a:pt x="1010" y="345"/>
                  <a:pt x="1010" y="294"/>
                </a:cubicBezTo>
                <a:cubicBezTo>
                  <a:pt x="1010" y="292"/>
                  <a:pt x="1011" y="290"/>
                  <a:pt x="1013" y="289"/>
                </a:cubicBezTo>
                <a:cubicBezTo>
                  <a:pt x="1015" y="287"/>
                  <a:pt x="1017" y="286"/>
                  <a:pt x="1020" y="285"/>
                </a:cubicBezTo>
                <a:cubicBezTo>
                  <a:pt x="1023" y="284"/>
                  <a:pt x="1026" y="283"/>
                  <a:pt x="1030" y="282"/>
                </a:cubicBezTo>
                <a:cubicBezTo>
                  <a:pt x="1034" y="281"/>
                  <a:pt x="1038" y="281"/>
                  <a:pt x="1043" y="281"/>
                </a:cubicBezTo>
                <a:cubicBezTo>
                  <a:pt x="1043" y="281"/>
                  <a:pt x="1043" y="281"/>
                  <a:pt x="1043" y="281"/>
                </a:cubicBezTo>
                <a:cubicBezTo>
                  <a:pt x="1043" y="281"/>
                  <a:pt x="1043" y="281"/>
                  <a:pt x="1043" y="281"/>
                </a:cubicBezTo>
                <a:cubicBezTo>
                  <a:pt x="1047" y="281"/>
                  <a:pt x="1051" y="281"/>
                  <a:pt x="1054" y="282"/>
                </a:cubicBezTo>
                <a:cubicBezTo>
                  <a:pt x="1075" y="294"/>
                  <a:pt x="1075" y="294"/>
                  <a:pt x="1075" y="294"/>
                </a:cubicBezTo>
                <a:cubicBezTo>
                  <a:pt x="1075" y="294"/>
                  <a:pt x="1075" y="298"/>
                  <a:pt x="1075" y="345"/>
                </a:cubicBezTo>
                <a:cubicBezTo>
                  <a:pt x="1075" y="346"/>
                  <a:pt x="1075" y="346"/>
                  <a:pt x="1074" y="347"/>
                </a:cubicBezTo>
                <a:cubicBezTo>
                  <a:pt x="1074" y="348"/>
                  <a:pt x="1073" y="349"/>
                  <a:pt x="1072" y="350"/>
                </a:cubicBezTo>
                <a:cubicBezTo>
                  <a:pt x="1071" y="351"/>
                  <a:pt x="1068" y="353"/>
                  <a:pt x="1065" y="354"/>
                </a:cubicBezTo>
                <a:cubicBezTo>
                  <a:pt x="1060" y="356"/>
                  <a:pt x="1052" y="357"/>
                  <a:pt x="1043" y="357"/>
                </a:cubicBezTo>
                <a:cubicBezTo>
                  <a:pt x="1043" y="357"/>
                  <a:pt x="1043" y="357"/>
                  <a:pt x="1043" y="357"/>
                </a:cubicBezTo>
                <a:cubicBezTo>
                  <a:pt x="1043" y="357"/>
                  <a:pt x="1043" y="357"/>
                  <a:pt x="1043" y="357"/>
                </a:cubicBezTo>
                <a:cubicBezTo>
                  <a:pt x="1034" y="357"/>
                  <a:pt x="1026" y="356"/>
                  <a:pt x="1020" y="354"/>
                </a:cubicBezTo>
                <a:cubicBezTo>
                  <a:pt x="1017" y="353"/>
                  <a:pt x="1015" y="351"/>
                  <a:pt x="1013" y="350"/>
                </a:cubicBezTo>
                <a:cubicBezTo>
                  <a:pt x="1012" y="349"/>
                  <a:pt x="1011" y="348"/>
                  <a:pt x="1011" y="347"/>
                </a:cubicBezTo>
                <a:close/>
                <a:moveTo>
                  <a:pt x="1016" y="293"/>
                </a:moveTo>
                <a:cubicBezTo>
                  <a:pt x="1016" y="297"/>
                  <a:pt x="1028" y="300"/>
                  <a:pt x="1043" y="300"/>
                </a:cubicBezTo>
                <a:cubicBezTo>
                  <a:pt x="1057" y="300"/>
                  <a:pt x="1069" y="297"/>
                  <a:pt x="1069" y="293"/>
                </a:cubicBezTo>
                <a:cubicBezTo>
                  <a:pt x="1069" y="288"/>
                  <a:pt x="1057" y="285"/>
                  <a:pt x="1043" y="285"/>
                </a:cubicBezTo>
                <a:cubicBezTo>
                  <a:pt x="1028" y="285"/>
                  <a:pt x="1016" y="288"/>
                  <a:pt x="1016" y="293"/>
                </a:cubicBezTo>
                <a:close/>
                <a:moveTo>
                  <a:pt x="725" y="357"/>
                </a:moveTo>
                <a:cubicBezTo>
                  <a:pt x="716" y="357"/>
                  <a:pt x="708" y="356"/>
                  <a:pt x="702" y="354"/>
                </a:cubicBezTo>
                <a:cubicBezTo>
                  <a:pt x="699" y="353"/>
                  <a:pt x="697" y="351"/>
                  <a:pt x="695" y="350"/>
                </a:cubicBezTo>
                <a:cubicBezTo>
                  <a:pt x="694" y="349"/>
                  <a:pt x="694" y="348"/>
                  <a:pt x="693" y="347"/>
                </a:cubicBezTo>
                <a:cubicBezTo>
                  <a:pt x="693" y="346"/>
                  <a:pt x="693" y="346"/>
                  <a:pt x="693" y="345"/>
                </a:cubicBezTo>
                <a:cubicBezTo>
                  <a:pt x="693" y="345"/>
                  <a:pt x="693" y="345"/>
                  <a:pt x="693" y="294"/>
                </a:cubicBezTo>
                <a:cubicBezTo>
                  <a:pt x="693" y="292"/>
                  <a:pt x="694" y="290"/>
                  <a:pt x="695" y="289"/>
                </a:cubicBezTo>
                <a:cubicBezTo>
                  <a:pt x="697" y="287"/>
                  <a:pt x="699" y="286"/>
                  <a:pt x="702" y="285"/>
                </a:cubicBezTo>
                <a:cubicBezTo>
                  <a:pt x="705" y="284"/>
                  <a:pt x="708" y="283"/>
                  <a:pt x="712" y="282"/>
                </a:cubicBezTo>
                <a:cubicBezTo>
                  <a:pt x="716" y="281"/>
                  <a:pt x="720" y="281"/>
                  <a:pt x="725" y="281"/>
                </a:cubicBezTo>
                <a:cubicBezTo>
                  <a:pt x="725" y="281"/>
                  <a:pt x="725" y="281"/>
                  <a:pt x="725" y="281"/>
                </a:cubicBezTo>
                <a:cubicBezTo>
                  <a:pt x="725" y="281"/>
                  <a:pt x="725" y="281"/>
                  <a:pt x="725" y="281"/>
                </a:cubicBezTo>
                <a:cubicBezTo>
                  <a:pt x="729" y="281"/>
                  <a:pt x="734" y="281"/>
                  <a:pt x="737" y="282"/>
                </a:cubicBezTo>
                <a:cubicBezTo>
                  <a:pt x="741" y="283"/>
                  <a:pt x="745" y="284"/>
                  <a:pt x="748" y="285"/>
                </a:cubicBezTo>
                <a:cubicBezTo>
                  <a:pt x="751" y="286"/>
                  <a:pt x="753" y="287"/>
                  <a:pt x="755" y="289"/>
                </a:cubicBezTo>
                <a:cubicBezTo>
                  <a:pt x="756" y="290"/>
                  <a:pt x="757" y="292"/>
                  <a:pt x="757" y="294"/>
                </a:cubicBezTo>
                <a:cubicBezTo>
                  <a:pt x="757" y="294"/>
                  <a:pt x="757" y="294"/>
                  <a:pt x="757" y="345"/>
                </a:cubicBezTo>
                <a:cubicBezTo>
                  <a:pt x="757" y="346"/>
                  <a:pt x="757" y="346"/>
                  <a:pt x="756" y="347"/>
                </a:cubicBezTo>
                <a:cubicBezTo>
                  <a:pt x="756" y="348"/>
                  <a:pt x="755" y="349"/>
                  <a:pt x="755" y="350"/>
                </a:cubicBezTo>
                <a:cubicBezTo>
                  <a:pt x="753" y="351"/>
                  <a:pt x="751" y="353"/>
                  <a:pt x="748" y="354"/>
                </a:cubicBezTo>
                <a:cubicBezTo>
                  <a:pt x="742" y="356"/>
                  <a:pt x="734" y="357"/>
                  <a:pt x="725" y="357"/>
                </a:cubicBezTo>
                <a:cubicBezTo>
                  <a:pt x="725" y="357"/>
                  <a:pt x="725" y="357"/>
                  <a:pt x="725" y="357"/>
                </a:cubicBezTo>
                <a:cubicBezTo>
                  <a:pt x="725" y="357"/>
                  <a:pt x="725" y="357"/>
                  <a:pt x="725" y="357"/>
                </a:cubicBezTo>
                <a:close/>
                <a:moveTo>
                  <a:pt x="725" y="300"/>
                </a:moveTo>
                <a:cubicBezTo>
                  <a:pt x="740" y="300"/>
                  <a:pt x="751" y="297"/>
                  <a:pt x="751" y="293"/>
                </a:cubicBezTo>
                <a:cubicBezTo>
                  <a:pt x="751" y="288"/>
                  <a:pt x="740" y="285"/>
                  <a:pt x="725" y="285"/>
                </a:cubicBezTo>
                <a:cubicBezTo>
                  <a:pt x="710" y="285"/>
                  <a:pt x="698" y="288"/>
                  <a:pt x="698" y="293"/>
                </a:cubicBezTo>
                <a:cubicBezTo>
                  <a:pt x="698" y="297"/>
                  <a:pt x="710" y="300"/>
                  <a:pt x="725" y="300"/>
                </a:cubicBezTo>
                <a:close/>
                <a:moveTo>
                  <a:pt x="995" y="488"/>
                </a:moveTo>
                <a:cubicBezTo>
                  <a:pt x="981" y="500"/>
                  <a:pt x="966" y="512"/>
                  <a:pt x="951" y="523"/>
                </a:cubicBezTo>
                <a:cubicBezTo>
                  <a:pt x="947" y="522"/>
                  <a:pt x="943" y="521"/>
                  <a:pt x="940" y="520"/>
                </a:cubicBezTo>
                <a:cubicBezTo>
                  <a:pt x="937" y="519"/>
                  <a:pt x="935" y="517"/>
                  <a:pt x="933" y="516"/>
                </a:cubicBezTo>
                <a:cubicBezTo>
                  <a:pt x="933" y="515"/>
                  <a:pt x="932" y="514"/>
                  <a:pt x="932" y="514"/>
                </a:cubicBezTo>
                <a:cubicBezTo>
                  <a:pt x="931" y="513"/>
                  <a:pt x="931" y="512"/>
                  <a:pt x="931" y="511"/>
                </a:cubicBezTo>
                <a:cubicBezTo>
                  <a:pt x="931" y="511"/>
                  <a:pt x="931" y="511"/>
                  <a:pt x="931" y="460"/>
                </a:cubicBezTo>
                <a:cubicBezTo>
                  <a:pt x="931" y="458"/>
                  <a:pt x="932" y="457"/>
                  <a:pt x="933" y="455"/>
                </a:cubicBezTo>
                <a:cubicBezTo>
                  <a:pt x="935" y="454"/>
                  <a:pt x="937" y="452"/>
                  <a:pt x="940" y="451"/>
                </a:cubicBezTo>
                <a:cubicBezTo>
                  <a:pt x="943" y="450"/>
                  <a:pt x="947" y="449"/>
                  <a:pt x="951" y="448"/>
                </a:cubicBezTo>
                <a:cubicBezTo>
                  <a:pt x="954" y="448"/>
                  <a:pt x="959" y="447"/>
                  <a:pt x="963" y="447"/>
                </a:cubicBezTo>
                <a:cubicBezTo>
                  <a:pt x="963" y="447"/>
                  <a:pt x="963" y="447"/>
                  <a:pt x="963" y="447"/>
                </a:cubicBezTo>
                <a:cubicBezTo>
                  <a:pt x="963" y="447"/>
                  <a:pt x="963" y="447"/>
                  <a:pt x="963" y="447"/>
                </a:cubicBezTo>
                <a:cubicBezTo>
                  <a:pt x="968" y="447"/>
                  <a:pt x="972" y="448"/>
                  <a:pt x="976" y="448"/>
                </a:cubicBezTo>
                <a:cubicBezTo>
                  <a:pt x="980" y="449"/>
                  <a:pt x="983" y="450"/>
                  <a:pt x="986" y="451"/>
                </a:cubicBezTo>
                <a:cubicBezTo>
                  <a:pt x="989" y="452"/>
                  <a:pt x="991" y="454"/>
                  <a:pt x="993" y="455"/>
                </a:cubicBezTo>
                <a:cubicBezTo>
                  <a:pt x="995" y="457"/>
                  <a:pt x="995" y="458"/>
                  <a:pt x="995" y="460"/>
                </a:cubicBezTo>
                <a:cubicBezTo>
                  <a:pt x="995" y="460"/>
                  <a:pt x="995" y="460"/>
                  <a:pt x="995" y="488"/>
                </a:cubicBezTo>
                <a:close/>
                <a:moveTo>
                  <a:pt x="990" y="459"/>
                </a:moveTo>
                <a:cubicBezTo>
                  <a:pt x="990" y="455"/>
                  <a:pt x="978" y="451"/>
                  <a:pt x="963" y="451"/>
                </a:cubicBezTo>
                <a:cubicBezTo>
                  <a:pt x="948" y="451"/>
                  <a:pt x="937" y="455"/>
                  <a:pt x="937" y="459"/>
                </a:cubicBezTo>
                <a:cubicBezTo>
                  <a:pt x="937" y="463"/>
                  <a:pt x="948" y="466"/>
                  <a:pt x="963" y="466"/>
                </a:cubicBezTo>
                <a:cubicBezTo>
                  <a:pt x="978" y="466"/>
                  <a:pt x="990" y="463"/>
                  <a:pt x="990" y="459"/>
                </a:cubicBezTo>
                <a:close/>
                <a:moveTo>
                  <a:pt x="237" y="538"/>
                </a:moveTo>
                <a:cubicBezTo>
                  <a:pt x="236" y="537"/>
                  <a:pt x="233" y="535"/>
                  <a:pt x="231" y="534"/>
                </a:cubicBezTo>
                <a:cubicBezTo>
                  <a:pt x="228" y="533"/>
                  <a:pt x="224" y="532"/>
                  <a:pt x="220" y="531"/>
                </a:cubicBezTo>
                <a:cubicBezTo>
                  <a:pt x="216" y="531"/>
                  <a:pt x="212" y="530"/>
                  <a:pt x="208" y="530"/>
                </a:cubicBezTo>
                <a:cubicBezTo>
                  <a:pt x="208" y="530"/>
                  <a:pt x="208" y="530"/>
                  <a:pt x="208" y="530"/>
                </a:cubicBezTo>
                <a:cubicBezTo>
                  <a:pt x="208" y="530"/>
                  <a:pt x="208" y="530"/>
                  <a:pt x="208" y="530"/>
                </a:cubicBezTo>
                <a:cubicBezTo>
                  <a:pt x="203" y="530"/>
                  <a:pt x="199" y="531"/>
                  <a:pt x="195" y="531"/>
                </a:cubicBezTo>
                <a:cubicBezTo>
                  <a:pt x="194" y="532"/>
                  <a:pt x="194" y="532"/>
                  <a:pt x="193" y="532"/>
                </a:cubicBezTo>
                <a:cubicBezTo>
                  <a:pt x="195" y="533"/>
                  <a:pt x="196" y="534"/>
                  <a:pt x="197" y="535"/>
                </a:cubicBezTo>
                <a:cubicBezTo>
                  <a:pt x="201" y="534"/>
                  <a:pt x="204" y="534"/>
                  <a:pt x="208" y="534"/>
                </a:cubicBezTo>
                <a:cubicBezTo>
                  <a:pt x="222" y="534"/>
                  <a:pt x="234" y="538"/>
                  <a:pt x="234" y="542"/>
                </a:cubicBezTo>
                <a:cubicBezTo>
                  <a:pt x="234" y="545"/>
                  <a:pt x="228" y="548"/>
                  <a:pt x="219" y="549"/>
                </a:cubicBezTo>
                <a:cubicBezTo>
                  <a:pt x="225" y="552"/>
                  <a:pt x="231" y="556"/>
                  <a:pt x="237" y="559"/>
                </a:cubicBezTo>
                <a:cubicBezTo>
                  <a:pt x="238" y="560"/>
                  <a:pt x="239" y="560"/>
                  <a:pt x="240" y="561"/>
                </a:cubicBezTo>
                <a:cubicBezTo>
                  <a:pt x="240" y="543"/>
                  <a:pt x="240" y="543"/>
                  <a:pt x="240" y="543"/>
                </a:cubicBezTo>
                <a:cubicBezTo>
                  <a:pt x="240" y="541"/>
                  <a:pt x="239" y="540"/>
                  <a:pt x="237" y="538"/>
                </a:cubicBezTo>
                <a:close/>
                <a:moveTo>
                  <a:pt x="1082" y="383"/>
                </a:moveTo>
                <a:cubicBezTo>
                  <a:pt x="1067" y="383"/>
                  <a:pt x="1055" y="380"/>
                  <a:pt x="1055" y="376"/>
                </a:cubicBezTo>
                <a:cubicBezTo>
                  <a:pt x="1055" y="371"/>
                  <a:pt x="1067" y="368"/>
                  <a:pt x="1082" y="368"/>
                </a:cubicBezTo>
                <a:cubicBezTo>
                  <a:pt x="1090" y="368"/>
                  <a:pt x="1098" y="369"/>
                  <a:pt x="1102" y="371"/>
                </a:cubicBezTo>
                <a:cubicBezTo>
                  <a:pt x="1103" y="370"/>
                  <a:pt x="1104" y="369"/>
                  <a:pt x="1105" y="368"/>
                </a:cubicBezTo>
                <a:cubicBezTo>
                  <a:pt x="1105" y="368"/>
                  <a:pt x="1104" y="368"/>
                  <a:pt x="1104" y="368"/>
                </a:cubicBezTo>
                <a:cubicBezTo>
                  <a:pt x="1101" y="367"/>
                  <a:pt x="1098" y="366"/>
                  <a:pt x="1094" y="365"/>
                </a:cubicBezTo>
                <a:cubicBezTo>
                  <a:pt x="1090" y="365"/>
                  <a:pt x="1086" y="364"/>
                  <a:pt x="1082" y="364"/>
                </a:cubicBezTo>
                <a:cubicBezTo>
                  <a:pt x="1082" y="364"/>
                  <a:pt x="1082" y="364"/>
                  <a:pt x="1082" y="364"/>
                </a:cubicBezTo>
                <a:cubicBezTo>
                  <a:pt x="1082" y="364"/>
                  <a:pt x="1082" y="364"/>
                  <a:pt x="1081" y="364"/>
                </a:cubicBezTo>
                <a:cubicBezTo>
                  <a:pt x="1077" y="364"/>
                  <a:pt x="1073" y="365"/>
                  <a:pt x="1069" y="365"/>
                </a:cubicBezTo>
                <a:cubicBezTo>
                  <a:pt x="1065" y="366"/>
                  <a:pt x="1062" y="367"/>
                  <a:pt x="1059" y="368"/>
                </a:cubicBezTo>
                <a:cubicBezTo>
                  <a:pt x="1056" y="369"/>
                  <a:pt x="1053" y="370"/>
                  <a:pt x="1052" y="372"/>
                </a:cubicBezTo>
                <a:cubicBezTo>
                  <a:pt x="1050" y="373"/>
                  <a:pt x="1049" y="375"/>
                  <a:pt x="1049" y="377"/>
                </a:cubicBezTo>
                <a:cubicBezTo>
                  <a:pt x="1049" y="428"/>
                  <a:pt x="1049" y="428"/>
                  <a:pt x="1049" y="428"/>
                </a:cubicBezTo>
                <a:cubicBezTo>
                  <a:pt x="1049" y="429"/>
                  <a:pt x="1050" y="430"/>
                  <a:pt x="1050" y="430"/>
                </a:cubicBezTo>
                <a:cubicBezTo>
                  <a:pt x="1050" y="431"/>
                  <a:pt x="1051" y="432"/>
                  <a:pt x="1052" y="433"/>
                </a:cubicBezTo>
                <a:cubicBezTo>
                  <a:pt x="1052" y="433"/>
                  <a:pt x="1052" y="433"/>
                  <a:pt x="1052" y="433"/>
                </a:cubicBezTo>
                <a:cubicBezTo>
                  <a:pt x="1067" y="417"/>
                  <a:pt x="1081" y="400"/>
                  <a:pt x="1094" y="382"/>
                </a:cubicBezTo>
                <a:cubicBezTo>
                  <a:pt x="1090" y="383"/>
                  <a:pt x="1086" y="383"/>
                  <a:pt x="1082" y="383"/>
                </a:cubicBezTo>
                <a:close/>
                <a:moveTo>
                  <a:pt x="707" y="368"/>
                </a:moveTo>
                <a:cubicBezTo>
                  <a:pt x="710" y="369"/>
                  <a:pt x="712" y="370"/>
                  <a:pt x="714" y="372"/>
                </a:cubicBezTo>
                <a:cubicBezTo>
                  <a:pt x="716" y="373"/>
                  <a:pt x="717" y="375"/>
                  <a:pt x="717" y="377"/>
                </a:cubicBezTo>
                <a:cubicBezTo>
                  <a:pt x="717" y="377"/>
                  <a:pt x="717" y="377"/>
                  <a:pt x="717" y="428"/>
                </a:cubicBezTo>
                <a:cubicBezTo>
                  <a:pt x="717" y="429"/>
                  <a:pt x="716" y="430"/>
                  <a:pt x="716" y="430"/>
                </a:cubicBezTo>
                <a:cubicBezTo>
                  <a:pt x="716" y="431"/>
                  <a:pt x="715" y="432"/>
                  <a:pt x="714" y="433"/>
                </a:cubicBezTo>
                <a:cubicBezTo>
                  <a:pt x="712" y="434"/>
                  <a:pt x="710" y="436"/>
                  <a:pt x="707" y="437"/>
                </a:cubicBezTo>
                <a:cubicBezTo>
                  <a:pt x="701" y="439"/>
                  <a:pt x="693" y="441"/>
                  <a:pt x="684" y="441"/>
                </a:cubicBezTo>
                <a:cubicBezTo>
                  <a:pt x="684" y="441"/>
                  <a:pt x="684" y="441"/>
                  <a:pt x="684" y="441"/>
                </a:cubicBezTo>
                <a:cubicBezTo>
                  <a:pt x="684" y="441"/>
                  <a:pt x="684" y="441"/>
                  <a:pt x="684" y="441"/>
                </a:cubicBezTo>
                <a:cubicBezTo>
                  <a:pt x="675" y="441"/>
                  <a:pt x="667" y="439"/>
                  <a:pt x="662" y="437"/>
                </a:cubicBezTo>
                <a:cubicBezTo>
                  <a:pt x="659" y="436"/>
                  <a:pt x="656" y="434"/>
                  <a:pt x="655" y="433"/>
                </a:cubicBezTo>
                <a:cubicBezTo>
                  <a:pt x="654" y="432"/>
                  <a:pt x="653" y="431"/>
                  <a:pt x="653" y="430"/>
                </a:cubicBezTo>
                <a:cubicBezTo>
                  <a:pt x="652" y="430"/>
                  <a:pt x="652" y="429"/>
                  <a:pt x="652" y="428"/>
                </a:cubicBezTo>
                <a:cubicBezTo>
                  <a:pt x="652" y="428"/>
                  <a:pt x="652" y="428"/>
                  <a:pt x="652" y="377"/>
                </a:cubicBezTo>
                <a:cubicBezTo>
                  <a:pt x="652" y="375"/>
                  <a:pt x="653" y="373"/>
                  <a:pt x="655" y="372"/>
                </a:cubicBezTo>
                <a:cubicBezTo>
                  <a:pt x="656" y="370"/>
                  <a:pt x="659" y="369"/>
                  <a:pt x="662" y="368"/>
                </a:cubicBezTo>
                <a:cubicBezTo>
                  <a:pt x="665" y="367"/>
                  <a:pt x="668" y="366"/>
                  <a:pt x="672" y="365"/>
                </a:cubicBezTo>
                <a:cubicBezTo>
                  <a:pt x="676" y="365"/>
                  <a:pt x="680" y="364"/>
                  <a:pt x="684" y="364"/>
                </a:cubicBezTo>
                <a:cubicBezTo>
                  <a:pt x="684" y="364"/>
                  <a:pt x="684" y="364"/>
                  <a:pt x="684" y="364"/>
                </a:cubicBezTo>
                <a:cubicBezTo>
                  <a:pt x="684" y="364"/>
                  <a:pt x="684" y="364"/>
                  <a:pt x="684" y="364"/>
                </a:cubicBezTo>
                <a:cubicBezTo>
                  <a:pt x="689" y="364"/>
                  <a:pt x="693" y="365"/>
                  <a:pt x="697" y="365"/>
                </a:cubicBezTo>
                <a:cubicBezTo>
                  <a:pt x="701" y="366"/>
                  <a:pt x="704" y="367"/>
                  <a:pt x="707" y="368"/>
                </a:cubicBezTo>
                <a:close/>
                <a:moveTo>
                  <a:pt x="684" y="368"/>
                </a:moveTo>
                <a:cubicBezTo>
                  <a:pt x="670" y="368"/>
                  <a:pt x="658" y="371"/>
                  <a:pt x="658" y="376"/>
                </a:cubicBezTo>
                <a:cubicBezTo>
                  <a:pt x="658" y="380"/>
                  <a:pt x="670" y="383"/>
                  <a:pt x="684" y="383"/>
                </a:cubicBezTo>
                <a:cubicBezTo>
                  <a:pt x="699" y="383"/>
                  <a:pt x="711" y="380"/>
                  <a:pt x="711" y="376"/>
                </a:cubicBezTo>
                <a:cubicBezTo>
                  <a:pt x="711" y="371"/>
                  <a:pt x="699" y="368"/>
                  <a:pt x="684" y="368"/>
                </a:cubicBezTo>
                <a:close/>
                <a:moveTo>
                  <a:pt x="734" y="267"/>
                </a:moveTo>
                <a:cubicBezTo>
                  <a:pt x="733" y="266"/>
                  <a:pt x="733" y="265"/>
                  <a:pt x="732" y="264"/>
                </a:cubicBezTo>
                <a:cubicBezTo>
                  <a:pt x="732" y="263"/>
                  <a:pt x="732" y="262"/>
                  <a:pt x="732" y="262"/>
                </a:cubicBezTo>
                <a:cubicBezTo>
                  <a:pt x="732" y="262"/>
                  <a:pt x="732" y="262"/>
                  <a:pt x="732" y="211"/>
                </a:cubicBezTo>
                <a:cubicBezTo>
                  <a:pt x="732" y="209"/>
                  <a:pt x="732" y="207"/>
                  <a:pt x="734" y="206"/>
                </a:cubicBezTo>
                <a:cubicBezTo>
                  <a:pt x="736" y="204"/>
                  <a:pt x="738" y="203"/>
                  <a:pt x="741" y="202"/>
                </a:cubicBezTo>
                <a:cubicBezTo>
                  <a:pt x="744" y="201"/>
                  <a:pt x="747" y="200"/>
                  <a:pt x="751" y="199"/>
                </a:cubicBezTo>
                <a:cubicBezTo>
                  <a:pt x="755" y="198"/>
                  <a:pt x="759" y="198"/>
                  <a:pt x="764" y="198"/>
                </a:cubicBezTo>
                <a:cubicBezTo>
                  <a:pt x="764" y="198"/>
                  <a:pt x="764" y="198"/>
                  <a:pt x="764" y="198"/>
                </a:cubicBezTo>
                <a:cubicBezTo>
                  <a:pt x="764" y="198"/>
                  <a:pt x="764" y="198"/>
                  <a:pt x="764" y="198"/>
                </a:cubicBezTo>
                <a:cubicBezTo>
                  <a:pt x="768" y="198"/>
                  <a:pt x="772" y="198"/>
                  <a:pt x="776" y="199"/>
                </a:cubicBezTo>
                <a:cubicBezTo>
                  <a:pt x="780" y="200"/>
                  <a:pt x="784" y="201"/>
                  <a:pt x="787" y="202"/>
                </a:cubicBezTo>
                <a:cubicBezTo>
                  <a:pt x="790" y="203"/>
                  <a:pt x="792" y="204"/>
                  <a:pt x="794" y="206"/>
                </a:cubicBezTo>
                <a:cubicBezTo>
                  <a:pt x="795" y="207"/>
                  <a:pt x="796" y="209"/>
                  <a:pt x="796" y="211"/>
                </a:cubicBezTo>
                <a:cubicBezTo>
                  <a:pt x="796" y="211"/>
                  <a:pt x="796" y="211"/>
                  <a:pt x="796" y="262"/>
                </a:cubicBezTo>
                <a:cubicBezTo>
                  <a:pt x="796" y="262"/>
                  <a:pt x="796" y="263"/>
                  <a:pt x="795" y="264"/>
                </a:cubicBezTo>
                <a:cubicBezTo>
                  <a:pt x="795" y="265"/>
                  <a:pt x="794" y="266"/>
                  <a:pt x="794" y="267"/>
                </a:cubicBezTo>
                <a:cubicBezTo>
                  <a:pt x="792" y="268"/>
                  <a:pt x="790" y="269"/>
                  <a:pt x="787" y="271"/>
                </a:cubicBezTo>
                <a:cubicBezTo>
                  <a:pt x="781" y="273"/>
                  <a:pt x="773" y="274"/>
                  <a:pt x="764" y="274"/>
                </a:cubicBezTo>
                <a:cubicBezTo>
                  <a:pt x="764" y="274"/>
                  <a:pt x="764" y="274"/>
                  <a:pt x="764" y="274"/>
                </a:cubicBezTo>
                <a:cubicBezTo>
                  <a:pt x="764" y="274"/>
                  <a:pt x="764" y="274"/>
                  <a:pt x="764" y="274"/>
                </a:cubicBezTo>
                <a:cubicBezTo>
                  <a:pt x="755" y="274"/>
                  <a:pt x="747" y="273"/>
                  <a:pt x="741" y="271"/>
                </a:cubicBezTo>
                <a:cubicBezTo>
                  <a:pt x="738" y="269"/>
                  <a:pt x="736" y="268"/>
                  <a:pt x="734" y="267"/>
                </a:cubicBezTo>
                <a:close/>
                <a:moveTo>
                  <a:pt x="737" y="209"/>
                </a:moveTo>
                <a:cubicBezTo>
                  <a:pt x="737" y="214"/>
                  <a:pt x="749" y="217"/>
                  <a:pt x="764" y="217"/>
                </a:cubicBezTo>
                <a:cubicBezTo>
                  <a:pt x="779" y="217"/>
                  <a:pt x="790" y="214"/>
                  <a:pt x="790" y="209"/>
                </a:cubicBezTo>
                <a:cubicBezTo>
                  <a:pt x="790" y="205"/>
                  <a:pt x="779" y="202"/>
                  <a:pt x="764" y="202"/>
                </a:cubicBezTo>
                <a:cubicBezTo>
                  <a:pt x="749" y="202"/>
                  <a:pt x="737" y="205"/>
                  <a:pt x="737" y="209"/>
                </a:cubicBezTo>
                <a:close/>
                <a:moveTo>
                  <a:pt x="1016" y="459"/>
                </a:moveTo>
                <a:cubicBezTo>
                  <a:pt x="1016" y="455"/>
                  <a:pt x="1024" y="452"/>
                  <a:pt x="1035" y="451"/>
                </a:cubicBezTo>
                <a:cubicBezTo>
                  <a:pt x="1036" y="450"/>
                  <a:pt x="1037" y="449"/>
                  <a:pt x="1039" y="447"/>
                </a:cubicBezTo>
                <a:cubicBezTo>
                  <a:pt x="1036" y="448"/>
                  <a:pt x="1033" y="448"/>
                  <a:pt x="1030" y="448"/>
                </a:cubicBezTo>
                <a:cubicBezTo>
                  <a:pt x="1026" y="449"/>
                  <a:pt x="1023" y="450"/>
                  <a:pt x="1020" y="451"/>
                </a:cubicBezTo>
                <a:cubicBezTo>
                  <a:pt x="1017" y="452"/>
                  <a:pt x="1015" y="454"/>
                  <a:pt x="1013" y="455"/>
                </a:cubicBezTo>
                <a:cubicBezTo>
                  <a:pt x="1011" y="457"/>
                  <a:pt x="1010" y="458"/>
                  <a:pt x="1010" y="460"/>
                </a:cubicBezTo>
                <a:cubicBezTo>
                  <a:pt x="1010" y="466"/>
                  <a:pt x="1010" y="470"/>
                  <a:pt x="1010" y="475"/>
                </a:cubicBezTo>
                <a:cubicBezTo>
                  <a:pt x="1014" y="471"/>
                  <a:pt x="1018" y="467"/>
                  <a:pt x="1022" y="464"/>
                </a:cubicBezTo>
                <a:cubicBezTo>
                  <a:pt x="1018" y="462"/>
                  <a:pt x="1016" y="461"/>
                  <a:pt x="1016" y="459"/>
                </a:cubicBezTo>
                <a:close/>
                <a:moveTo>
                  <a:pt x="772" y="128"/>
                </a:moveTo>
                <a:cubicBezTo>
                  <a:pt x="772" y="179"/>
                  <a:pt x="772" y="179"/>
                  <a:pt x="772" y="179"/>
                </a:cubicBezTo>
                <a:cubicBezTo>
                  <a:pt x="772" y="179"/>
                  <a:pt x="772" y="180"/>
                  <a:pt x="773" y="181"/>
                </a:cubicBezTo>
                <a:cubicBezTo>
                  <a:pt x="773" y="182"/>
                  <a:pt x="774" y="183"/>
                  <a:pt x="775" y="183"/>
                </a:cubicBezTo>
                <a:cubicBezTo>
                  <a:pt x="776" y="185"/>
                  <a:pt x="779" y="186"/>
                  <a:pt x="782" y="188"/>
                </a:cubicBezTo>
                <a:cubicBezTo>
                  <a:pt x="787" y="190"/>
                  <a:pt x="795" y="191"/>
                  <a:pt x="804" y="191"/>
                </a:cubicBezTo>
                <a:cubicBezTo>
                  <a:pt x="804" y="191"/>
                  <a:pt x="804" y="191"/>
                  <a:pt x="804" y="191"/>
                </a:cubicBezTo>
                <a:cubicBezTo>
                  <a:pt x="804" y="191"/>
                  <a:pt x="804" y="191"/>
                  <a:pt x="804" y="191"/>
                </a:cubicBezTo>
                <a:cubicBezTo>
                  <a:pt x="813" y="191"/>
                  <a:pt x="821" y="190"/>
                  <a:pt x="827" y="188"/>
                </a:cubicBezTo>
                <a:cubicBezTo>
                  <a:pt x="830" y="186"/>
                  <a:pt x="832" y="185"/>
                  <a:pt x="834" y="183"/>
                </a:cubicBezTo>
                <a:cubicBezTo>
                  <a:pt x="835" y="183"/>
                  <a:pt x="835" y="182"/>
                  <a:pt x="836" y="181"/>
                </a:cubicBezTo>
                <a:cubicBezTo>
                  <a:pt x="836" y="180"/>
                  <a:pt x="837" y="179"/>
                  <a:pt x="837" y="179"/>
                </a:cubicBezTo>
                <a:cubicBezTo>
                  <a:pt x="837" y="170"/>
                  <a:pt x="837" y="162"/>
                  <a:pt x="837" y="156"/>
                </a:cubicBezTo>
                <a:cubicBezTo>
                  <a:pt x="797" y="134"/>
                  <a:pt x="797" y="134"/>
                  <a:pt x="797" y="134"/>
                </a:cubicBezTo>
                <a:cubicBezTo>
                  <a:pt x="786" y="133"/>
                  <a:pt x="778" y="130"/>
                  <a:pt x="778" y="126"/>
                </a:cubicBezTo>
                <a:cubicBezTo>
                  <a:pt x="778" y="125"/>
                  <a:pt x="778" y="124"/>
                  <a:pt x="780" y="123"/>
                </a:cubicBezTo>
                <a:cubicBezTo>
                  <a:pt x="776" y="121"/>
                  <a:pt x="776" y="121"/>
                  <a:pt x="776" y="121"/>
                </a:cubicBezTo>
                <a:cubicBezTo>
                  <a:pt x="776" y="122"/>
                  <a:pt x="775" y="122"/>
                  <a:pt x="775" y="123"/>
                </a:cubicBezTo>
                <a:cubicBezTo>
                  <a:pt x="773" y="124"/>
                  <a:pt x="772" y="126"/>
                  <a:pt x="772" y="128"/>
                </a:cubicBezTo>
                <a:close/>
                <a:moveTo>
                  <a:pt x="891" y="430"/>
                </a:moveTo>
                <a:cubicBezTo>
                  <a:pt x="891" y="430"/>
                  <a:pt x="890" y="429"/>
                  <a:pt x="890" y="428"/>
                </a:cubicBezTo>
                <a:cubicBezTo>
                  <a:pt x="890" y="428"/>
                  <a:pt x="890" y="428"/>
                  <a:pt x="890" y="377"/>
                </a:cubicBezTo>
                <a:cubicBezTo>
                  <a:pt x="890" y="375"/>
                  <a:pt x="891" y="373"/>
                  <a:pt x="893" y="372"/>
                </a:cubicBezTo>
                <a:cubicBezTo>
                  <a:pt x="895" y="370"/>
                  <a:pt x="897" y="369"/>
                  <a:pt x="900" y="368"/>
                </a:cubicBezTo>
                <a:cubicBezTo>
                  <a:pt x="903" y="367"/>
                  <a:pt x="906" y="366"/>
                  <a:pt x="910" y="365"/>
                </a:cubicBezTo>
                <a:cubicBezTo>
                  <a:pt x="914" y="365"/>
                  <a:pt x="918" y="364"/>
                  <a:pt x="923" y="364"/>
                </a:cubicBezTo>
                <a:cubicBezTo>
                  <a:pt x="923" y="364"/>
                  <a:pt x="923" y="364"/>
                  <a:pt x="923" y="364"/>
                </a:cubicBezTo>
                <a:cubicBezTo>
                  <a:pt x="923" y="364"/>
                  <a:pt x="923" y="364"/>
                  <a:pt x="923" y="364"/>
                </a:cubicBezTo>
                <a:cubicBezTo>
                  <a:pt x="927" y="364"/>
                  <a:pt x="931" y="365"/>
                  <a:pt x="935" y="365"/>
                </a:cubicBezTo>
                <a:cubicBezTo>
                  <a:pt x="939" y="366"/>
                  <a:pt x="943" y="367"/>
                  <a:pt x="945" y="368"/>
                </a:cubicBezTo>
                <a:cubicBezTo>
                  <a:pt x="948" y="369"/>
                  <a:pt x="951" y="370"/>
                  <a:pt x="952" y="372"/>
                </a:cubicBezTo>
                <a:cubicBezTo>
                  <a:pt x="954" y="373"/>
                  <a:pt x="955" y="375"/>
                  <a:pt x="955" y="377"/>
                </a:cubicBezTo>
                <a:cubicBezTo>
                  <a:pt x="955" y="377"/>
                  <a:pt x="955" y="377"/>
                  <a:pt x="955" y="428"/>
                </a:cubicBezTo>
                <a:cubicBezTo>
                  <a:pt x="955" y="429"/>
                  <a:pt x="955" y="430"/>
                  <a:pt x="954" y="430"/>
                </a:cubicBezTo>
                <a:cubicBezTo>
                  <a:pt x="954" y="431"/>
                  <a:pt x="953" y="432"/>
                  <a:pt x="952" y="433"/>
                </a:cubicBezTo>
                <a:cubicBezTo>
                  <a:pt x="951" y="434"/>
                  <a:pt x="948" y="436"/>
                  <a:pt x="945" y="437"/>
                </a:cubicBezTo>
                <a:cubicBezTo>
                  <a:pt x="940" y="439"/>
                  <a:pt x="932" y="441"/>
                  <a:pt x="923" y="441"/>
                </a:cubicBezTo>
                <a:cubicBezTo>
                  <a:pt x="923" y="441"/>
                  <a:pt x="923" y="441"/>
                  <a:pt x="923" y="441"/>
                </a:cubicBezTo>
                <a:cubicBezTo>
                  <a:pt x="923" y="441"/>
                  <a:pt x="923" y="441"/>
                  <a:pt x="923" y="441"/>
                </a:cubicBezTo>
                <a:cubicBezTo>
                  <a:pt x="914" y="441"/>
                  <a:pt x="906" y="439"/>
                  <a:pt x="900" y="437"/>
                </a:cubicBezTo>
                <a:cubicBezTo>
                  <a:pt x="897" y="436"/>
                  <a:pt x="895" y="434"/>
                  <a:pt x="893" y="433"/>
                </a:cubicBezTo>
                <a:cubicBezTo>
                  <a:pt x="892" y="432"/>
                  <a:pt x="892" y="431"/>
                  <a:pt x="891" y="430"/>
                </a:cubicBezTo>
                <a:close/>
                <a:moveTo>
                  <a:pt x="896" y="376"/>
                </a:moveTo>
                <a:cubicBezTo>
                  <a:pt x="896" y="380"/>
                  <a:pt x="908" y="383"/>
                  <a:pt x="923" y="383"/>
                </a:cubicBezTo>
                <a:cubicBezTo>
                  <a:pt x="937" y="383"/>
                  <a:pt x="949" y="380"/>
                  <a:pt x="949" y="376"/>
                </a:cubicBezTo>
                <a:cubicBezTo>
                  <a:pt x="949" y="371"/>
                  <a:pt x="937" y="368"/>
                  <a:pt x="923" y="368"/>
                </a:cubicBezTo>
                <a:cubicBezTo>
                  <a:pt x="908" y="368"/>
                  <a:pt x="896" y="371"/>
                  <a:pt x="896" y="376"/>
                </a:cubicBezTo>
                <a:close/>
                <a:moveTo>
                  <a:pt x="684" y="198"/>
                </a:moveTo>
                <a:cubicBezTo>
                  <a:pt x="689" y="198"/>
                  <a:pt x="693" y="198"/>
                  <a:pt x="697" y="199"/>
                </a:cubicBezTo>
                <a:cubicBezTo>
                  <a:pt x="701" y="200"/>
                  <a:pt x="704" y="201"/>
                  <a:pt x="707" y="202"/>
                </a:cubicBezTo>
                <a:cubicBezTo>
                  <a:pt x="710" y="203"/>
                  <a:pt x="712" y="204"/>
                  <a:pt x="714" y="206"/>
                </a:cubicBezTo>
                <a:cubicBezTo>
                  <a:pt x="716" y="207"/>
                  <a:pt x="717" y="209"/>
                  <a:pt x="717" y="211"/>
                </a:cubicBezTo>
                <a:cubicBezTo>
                  <a:pt x="717" y="211"/>
                  <a:pt x="717" y="211"/>
                  <a:pt x="717" y="262"/>
                </a:cubicBezTo>
                <a:cubicBezTo>
                  <a:pt x="717" y="262"/>
                  <a:pt x="716" y="263"/>
                  <a:pt x="716" y="264"/>
                </a:cubicBezTo>
                <a:cubicBezTo>
                  <a:pt x="716" y="265"/>
                  <a:pt x="715" y="266"/>
                  <a:pt x="714" y="267"/>
                </a:cubicBezTo>
                <a:cubicBezTo>
                  <a:pt x="712" y="268"/>
                  <a:pt x="710" y="269"/>
                  <a:pt x="707" y="271"/>
                </a:cubicBezTo>
                <a:cubicBezTo>
                  <a:pt x="701" y="273"/>
                  <a:pt x="693" y="274"/>
                  <a:pt x="684" y="274"/>
                </a:cubicBezTo>
                <a:cubicBezTo>
                  <a:pt x="684" y="274"/>
                  <a:pt x="684" y="274"/>
                  <a:pt x="684" y="274"/>
                </a:cubicBezTo>
                <a:cubicBezTo>
                  <a:pt x="684" y="274"/>
                  <a:pt x="684" y="274"/>
                  <a:pt x="684" y="274"/>
                </a:cubicBezTo>
                <a:cubicBezTo>
                  <a:pt x="675" y="274"/>
                  <a:pt x="667" y="273"/>
                  <a:pt x="662" y="271"/>
                </a:cubicBezTo>
                <a:cubicBezTo>
                  <a:pt x="659" y="269"/>
                  <a:pt x="656" y="268"/>
                  <a:pt x="655" y="267"/>
                </a:cubicBezTo>
                <a:cubicBezTo>
                  <a:pt x="654" y="266"/>
                  <a:pt x="653" y="265"/>
                  <a:pt x="653" y="264"/>
                </a:cubicBezTo>
                <a:cubicBezTo>
                  <a:pt x="652" y="263"/>
                  <a:pt x="652" y="262"/>
                  <a:pt x="652" y="262"/>
                </a:cubicBezTo>
                <a:cubicBezTo>
                  <a:pt x="652" y="262"/>
                  <a:pt x="652" y="262"/>
                  <a:pt x="652" y="211"/>
                </a:cubicBezTo>
                <a:cubicBezTo>
                  <a:pt x="652" y="209"/>
                  <a:pt x="653" y="207"/>
                  <a:pt x="655" y="206"/>
                </a:cubicBezTo>
                <a:cubicBezTo>
                  <a:pt x="656" y="204"/>
                  <a:pt x="659" y="203"/>
                  <a:pt x="662" y="202"/>
                </a:cubicBezTo>
                <a:cubicBezTo>
                  <a:pt x="665" y="201"/>
                  <a:pt x="668" y="200"/>
                  <a:pt x="672" y="199"/>
                </a:cubicBezTo>
                <a:cubicBezTo>
                  <a:pt x="676" y="198"/>
                  <a:pt x="680" y="198"/>
                  <a:pt x="684" y="198"/>
                </a:cubicBezTo>
                <a:cubicBezTo>
                  <a:pt x="684" y="198"/>
                  <a:pt x="684" y="198"/>
                  <a:pt x="684" y="198"/>
                </a:cubicBezTo>
                <a:cubicBezTo>
                  <a:pt x="684" y="198"/>
                  <a:pt x="684" y="198"/>
                  <a:pt x="684" y="198"/>
                </a:cubicBezTo>
                <a:close/>
                <a:moveTo>
                  <a:pt x="684" y="202"/>
                </a:moveTo>
                <a:cubicBezTo>
                  <a:pt x="670" y="202"/>
                  <a:pt x="658" y="205"/>
                  <a:pt x="658" y="209"/>
                </a:cubicBezTo>
                <a:cubicBezTo>
                  <a:pt x="658" y="214"/>
                  <a:pt x="670" y="217"/>
                  <a:pt x="684" y="217"/>
                </a:cubicBezTo>
                <a:cubicBezTo>
                  <a:pt x="699" y="217"/>
                  <a:pt x="711" y="214"/>
                  <a:pt x="711" y="209"/>
                </a:cubicBezTo>
                <a:cubicBezTo>
                  <a:pt x="711" y="205"/>
                  <a:pt x="699" y="202"/>
                  <a:pt x="684" y="202"/>
                </a:cubicBezTo>
                <a:close/>
                <a:moveTo>
                  <a:pt x="852" y="347"/>
                </a:moveTo>
                <a:cubicBezTo>
                  <a:pt x="852" y="346"/>
                  <a:pt x="851" y="346"/>
                  <a:pt x="851" y="345"/>
                </a:cubicBezTo>
                <a:cubicBezTo>
                  <a:pt x="851" y="345"/>
                  <a:pt x="851" y="345"/>
                  <a:pt x="851" y="294"/>
                </a:cubicBezTo>
                <a:cubicBezTo>
                  <a:pt x="851" y="292"/>
                  <a:pt x="852" y="290"/>
                  <a:pt x="854" y="289"/>
                </a:cubicBezTo>
                <a:cubicBezTo>
                  <a:pt x="856" y="287"/>
                  <a:pt x="858" y="286"/>
                  <a:pt x="861" y="285"/>
                </a:cubicBezTo>
                <a:cubicBezTo>
                  <a:pt x="864" y="284"/>
                  <a:pt x="867" y="283"/>
                  <a:pt x="871" y="282"/>
                </a:cubicBezTo>
                <a:cubicBezTo>
                  <a:pt x="875" y="281"/>
                  <a:pt x="879" y="281"/>
                  <a:pt x="884" y="281"/>
                </a:cubicBezTo>
                <a:cubicBezTo>
                  <a:pt x="884" y="281"/>
                  <a:pt x="884" y="281"/>
                  <a:pt x="884" y="281"/>
                </a:cubicBezTo>
                <a:cubicBezTo>
                  <a:pt x="884" y="281"/>
                  <a:pt x="884" y="281"/>
                  <a:pt x="884" y="281"/>
                </a:cubicBezTo>
                <a:cubicBezTo>
                  <a:pt x="888" y="281"/>
                  <a:pt x="892" y="281"/>
                  <a:pt x="896" y="282"/>
                </a:cubicBezTo>
                <a:cubicBezTo>
                  <a:pt x="900" y="283"/>
                  <a:pt x="904" y="284"/>
                  <a:pt x="907" y="285"/>
                </a:cubicBezTo>
                <a:cubicBezTo>
                  <a:pt x="909" y="286"/>
                  <a:pt x="912" y="287"/>
                  <a:pt x="913" y="289"/>
                </a:cubicBezTo>
                <a:cubicBezTo>
                  <a:pt x="915" y="290"/>
                  <a:pt x="916" y="292"/>
                  <a:pt x="916" y="294"/>
                </a:cubicBezTo>
                <a:cubicBezTo>
                  <a:pt x="916" y="294"/>
                  <a:pt x="916" y="294"/>
                  <a:pt x="916" y="345"/>
                </a:cubicBezTo>
                <a:cubicBezTo>
                  <a:pt x="916" y="346"/>
                  <a:pt x="916" y="346"/>
                  <a:pt x="915" y="347"/>
                </a:cubicBezTo>
                <a:cubicBezTo>
                  <a:pt x="915" y="348"/>
                  <a:pt x="914" y="349"/>
                  <a:pt x="913" y="350"/>
                </a:cubicBezTo>
                <a:cubicBezTo>
                  <a:pt x="912" y="351"/>
                  <a:pt x="909" y="353"/>
                  <a:pt x="907" y="354"/>
                </a:cubicBezTo>
                <a:cubicBezTo>
                  <a:pt x="901" y="356"/>
                  <a:pt x="893" y="357"/>
                  <a:pt x="884" y="357"/>
                </a:cubicBezTo>
                <a:cubicBezTo>
                  <a:pt x="884" y="357"/>
                  <a:pt x="884" y="357"/>
                  <a:pt x="884" y="357"/>
                </a:cubicBezTo>
                <a:cubicBezTo>
                  <a:pt x="884" y="357"/>
                  <a:pt x="884" y="357"/>
                  <a:pt x="884" y="357"/>
                </a:cubicBezTo>
                <a:cubicBezTo>
                  <a:pt x="875" y="357"/>
                  <a:pt x="867" y="356"/>
                  <a:pt x="861" y="354"/>
                </a:cubicBezTo>
                <a:cubicBezTo>
                  <a:pt x="858" y="353"/>
                  <a:pt x="856" y="351"/>
                  <a:pt x="854" y="350"/>
                </a:cubicBezTo>
                <a:cubicBezTo>
                  <a:pt x="853" y="349"/>
                  <a:pt x="853" y="348"/>
                  <a:pt x="852" y="347"/>
                </a:cubicBezTo>
                <a:close/>
                <a:moveTo>
                  <a:pt x="857" y="293"/>
                </a:moveTo>
                <a:cubicBezTo>
                  <a:pt x="857" y="297"/>
                  <a:pt x="869" y="300"/>
                  <a:pt x="884" y="300"/>
                </a:cubicBezTo>
                <a:cubicBezTo>
                  <a:pt x="898" y="300"/>
                  <a:pt x="910" y="297"/>
                  <a:pt x="910" y="293"/>
                </a:cubicBezTo>
                <a:cubicBezTo>
                  <a:pt x="910" y="288"/>
                  <a:pt x="898" y="285"/>
                  <a:pt x="884" y="285"/>
                </a:cubicBezTo>
                <a:cubicBezTo>
                  <a:pt x="869" y="285"/>
                  <a:pt x="857" y="288"/>
                  <a:pt x="857" y="293"/>
                </a:cubicBezTo>
                <a:close/>
                <a:moveTo>
                  <a:pt x="748" y="119"/>
                </a:moveTo>
                <a:cubicBezTo>
                  <a:pt x="751" y="120"/>
                  <a:pt x="753" y="121"/>
                  <a:pt x="755" y="123"/>
                </a:cubicBezTo>
                <a:cubicBezTo>
                  <a:pt x="756" y="124"/>
                  <a:pt x="757" y="126"/>
                  <a:pt x="757" y="128"/>
                </a:cubicBezTo>
                <a:cubicBezTo>
                  <a:pt x="757" y="128"/>
                  <a:pt x="757" y="128"/>
                  <a:pt x="757" y="179"/>
                </a:cubicBezTo>
                <a:cubicBezTo>
                  <a:pt x="757" y="179"/>
                  <a:pt x="757" y="180"/>
                  <a:pt x="756" y="181"/>
                </a:cubicBezTo>
                <a:cubicBezTo>
                  <a:pt x="756" y="182"/>
                  <a:pt x="755" y="183"/>
                  <a:pt x="755" y="183"/>
                </a:cubicBezTo>
                <a:cubicBezTo>
                  <a:pt x="753" y="185"/>
                  <a:pt x="751" y="186"/>
                  <a:pt x="748" y="188"/>
                </a:cubicBezTo>
                <a:cubicBezTo>
                  <a:pt x="742" y="190"/>
                  <a:pt x="734" y="191"/>
                  <a:pt x="725" y="191"/>
                </a:cubicBezTo>
                <a:cubicBezTo>
                  <a:pt x="725" y="191"/>
                  <a:pt x="725" y="191"/>
                  <a:pt x="725" y="191"/>
                </a:cubicBezTo>
                <a:cubicBezTo>
                  <a:pt x="725" y="191"/>
                  <a:pt x="725" y="191"/>
                  <a:pt x="725" y="191"/>
                </a:cubicBezTo>
                <a:cubicBezTo>
                  <a:pt x="716" y="191"/>
                  <a:pt x="708" y="190"/>
                  <a:pt x="702" y="188"/>
                </a:cubicBezTo>
                <a:cubicBezTo>
                  <a:pt x="699" y="186"/>
                  <a:pt x="697" y="185"/>
                  <a:pt x="695" y="183"/>
                </a:cubicBezTo>
                <a:cubicBezTo>
                  <a:pt x="694" y="183"/>
                  <a:pt x="694" y="182"/>
                  <a:pt x="693" y="181"/>
                </a:cubicBezTo>
                <a:cubicBezTo>
                  <a:pt x="693" y="180"/>
                  <a:pt x="693" y="179"/>
                  <a:pt x="693" y="179"/>
                </a:cubicBezTo>
                <a:cubicBezTo>
                  <a:pt x="693" y="179"/>
                  <a:pt x="693" y="179"/>
                  <a:pt x="693" y="128"/>
                </a:cubicBezTo>
                <a:cubicBezTo>
                  <a:pt x="693" y="126"/>
                  <a:pt x="694" y="124"/>
                  <a:pt x="695" y="123"/>
                </a:cubicBezTo>
                <a:cubicBezTo>
                  <a:pt x="697" y="121"/>
                  <a:pt x="699" y="120"/>
                  <a:pt x="702" y="119"/>
                </a:cubicBezTo>
                <a:cubicBezTo>
                  <a:pt x="705" y="117"/>
                  <a:pt x="708" y="116"/>
                  <a:pt x="712" y="116"/>
                </a:cubicBezTo>
                <a:cubicBezTo>
                  <a:pt x="716" y="115"/>
                  <a:pt x="720" y="115"/>
                  <a:pt x="725" y="115"/>
                </a:cubicBezTo>
                <a:cubicBezTo>
                  <a:pt x="725" y="115"/>
                  <a:pt x="725" y="115"/>
                  <a:pt x="725" y="115"/>
                </a:cubicBezTo>
                <a:cubicBezTo>
                  <a:pt x="725" y="115"/>
                  <a:pt x="725" y="115"/>
                  <a:pt x="725" y="115"/>
                </a:cubicBezTo>
                <a:cubicBezTo>
                  <a:pt x="729" y="115"/>
                  <a:pt x="734" y="115"/>
                  <a:pt x="737" y="116"/>
                </a:cubicBezTo>
                <a:cubicBezTo>
                  <a:pt x="741" y="116"/>
                  <a:pt x="745" y="117"/>
                  <a:pt x="748" y="119"/>
                </a:cubicBezTo>
                <a:close/>
                <a:moveTo>
                  <a:pt x="725" y="119"/>
                </a:moveTo>
                <a:cubicBezTo>
                  <a:pt x="710" y="119"/>
                  <a:pt x="698" y="122"/>
                  <a:pt x="698" y="126"/>
                </a:cubicBezTo>
                <a:cubicBezTo>
                  <a:pt x="698" y="130"/>
                  <a:pt x="710" y="134"/>
                  <a:pt x="725" y="134"/>
                </a:cubicBezTo>
                <a:cubicBezTo>
                  <a:pt x="740" y="134"/>
                  <a:pt x="751" y="130"/>
                  <a:pt x="751" y="126"/>
                </a:cubicBezTo>
                <a:cubicBezTo>
                  <a:pt x="751" y="122"/>
                  <a:pt x="740" y="119"/>
                  <a:pt x="725" y="119"/>
                </a:cubicBezTo>
                <a:close/>
                <a:moveTo>
                  <a:pt x="890" y="211"/>
                </a:moveTo>
                <a:cubicBezTo>
                  <a:pt x="890" y="262"/>
                  <a:pt x="890" y="262"/>
                  <a:pt x="890" y="262"/>
                </a:cubicBezTo>
                <a:cubicBezTo>
                  <a:pt x="890" y="262"/>
                  <a:pt x="891" y="263"/>
                  <a:pt x="891" y="264"/>
                </a:cubicBezTo>
                <a:cubicBezTo>
                  <a:pt x="892" y="265"/>
                  <a:pt x="892" y="266"/>
                  <a:pt x="893" y="267"/>
                </a:cubicBezTo>
                <a:cubicBezTo>
                  <a:pt x="895" y="268"/>
                  <a:pt x="897" y="269"/>
                  <a:pt x="900" y="271"/>
                </a:cubicBezTo>
                <a:cubicBezTo>
                  <a:pt x="906" y="273"/>
                  <a:pt x="914" y="274"/>
                  <a:pt x="923" y="274"/>
                </a:cubicBezTo>
                <a:cubicBezTo>
                  <a:pt x="923" y="274"/>
                  <a:pt x="923" y="274"/>
                  <a:pt x="923" y="274"/>
                </a:cubicBezTo>
                <a:cubicBezTo>
                  <a:pt x="923" y="274"/>
                  <a:pt x="923" y="274"/>
                  <a:pt x="923" y="274"/>
                </a:cubicBezTo>
                <a:cubicBezTo>
                  <a:pt x="932" y="274"/>
                  <a:pt x="940" y="273"/>
                  <a:pt x="945" y="271"/>
                </a:cubicBezTo>
                <a:cubicBezTo>
                  <a:pt x="948" y="269"/>
                  <a:pt x="951" y="268"/>
                  <a:pt x="952" y="267"/>
                </a:cubicBezTo>
                <a:cubicBezTo>
                  <a:pt x="953" y="266"/>
                  <a:pt x="954" y="265"/>
                  <a:pt x="954" y="264"/>
                </a:cubicBezTo>
                <a:cubicBezTo>
                  <a:pt x="955" y="263"/>
                  <a:pt x="955" y="262"/>
                  <a:pt x="955" y="262"/>
                </a:cubicBezTo>
                <a:cubicBezTo>
                  <a:pt x="955" y="244"/>
                  <a:pt x="955" y="232"/>
                  <a:pt x="955" y="225"/>
                </a:cubicBezTo>
                <a:cubicBezTo>
                  <a:pt x="939" y="215"/>
                  <a:pt x="939" y="215"/>
                  <a:pt x="939" y="215"/>
                </a:cubicBezTo>
                <a:cubicBezTo>
                  <a:pt x="934" y="216"/>
                  <a:pt x="929" y="217"/>
                  <a:pt x="923" y="217"/>
                </a:cubicBezTo>
                <a:cubicBezTo>
                  <a:pt x="908" y="217"/>
                  <a:pt x="896" y="214"/>
                  <a:pt x="896" y="209"/>
                </a:cubicBezTo>
                <a:cubicBezTo>
                  <a:pt x="896" y="206"/>
                  <a:pt x="904" y="203"/>
                  <a:pt x="916" y="202"/>
                </a:cubicBezTo>
                <a:cubicBezTo>
                  <a:pt x="910" y="199"/>
                  <a:pt x="910" y="199"/>
                  <a:pt x="910" y="199"/>
                </a:cubicBezTo>
                <a:cubicBezTo>
                  <a:pt x="910" y="199"/>
                  <a:pt x="910" y="199"/>
                  <a:pt x="910" y="199"/>
                </a:cubicBezTo>
                <a:cubicBezTo>
                  <a:pt x="906" y="200"/>
                  <a:pt x="903" y="201"/>
                  <a:pt x="900" y="202"/>
                </a:cubicBezTo>
                <a:cubicBezTo>
                  <a:pt x="897" y="203"/>
                  <a:pt x="895" y="204"/>
                  <a:pt x="893" y="206"/>
                </a:cubicBezTo>
                <a:cubicBezTo>
                  <a:pt x="891" y="207"/>
                  <a:pt x="890" y="209"/>
                  <a:pt x="890" y="211"/>
                </a:cubicBezTo>
                <a:close/>
                <a:moveTo>
                  <a:pt x="971" y="430"/>
                </a:moveTo>
                <a:cubicBezTo>
                  <a:pt x="970" y="430"/>
                  <a:pt x="970" y="429"/>
                  <a:pt x="970" y="428"/>
                </a:cubicBezTo>
                <a:cubicBezTo>
                  <a:pt x="970" y="428"/>
                  <a:pt x="970" y="428"/>
                  <a:pt x="970" y="377"/>
                </a:cubicBezTo>
                <a:cubicBezTo>
                  <a:pt x="970" y="375"/>
                  <a:pt x="971" y="373"/>
                  <a:pt x="972" y="372"/>
                </a:cubicBezTo>
                <a:cubicBezTo>
                  <a:pt x="974" y="370"/>
                  <a:pt x="976" y="369"/>
                  <a:pt x="979" y="368"/>
                </a:cubicBezTo>
                <a:cubicBezTo>
                  <a:pt x="982" y="367"/>
                  <a:pt x="986" y="366"/>
                  <a:pt x="990" y="365"/>
                </a:cubicBezTo>
                <a:cubicBezTo>
                  <a:pt x="993" y="365"/>
                  <a:pt x="998" y="364"/>
                  <a:pt x="1002" y="364"/>
                </a:cubicBezTo>
                <a:cubicBezTo>
                  <a:pt x="1002" y="364"/>
                  <a:pt x="1002" y="364"/>
                  <a:pt x="1002" y="364"/>
                </a:cubicBezTo>
                <a:cubicBezTo>
                  <a:pt x="1002" y="364"/>
                  <a:pt x="1002" y="364"/>
                  <a:pt x="1002" y="364"/>
                </a:cubicBezTo>
                <a:cubicBezTo>
                  <a:pt x="1007" y="364"/>
                  <a:pt x="1011" y="365"/>
                  <a:pt x="1015" y="365"/>
                </a:cubicBezTo>
                <a:cubicBezTo>
                  <a:pt x="1018" y="366"/>
                  <a:pt x="1022" y="367"/>
                  <a:pt x="1025" y="368"/>
                </a:cubicBezTo>
                <a:cubicBezTo>
                  <a:pt x="1028" y="369"/>
                  <a:pt x="1030" y="370"/>
                  <a:pt x="1032" y="372"/>
                </a:cubicBezTo>
                <a:cubicBezTo>
                  <a:pt x="1033" y="373"/>
                  <a:pt x="1034" y="375"/>
                  <a:pt x="1034" y="377"/>
                </a:cubicBezTo>
                <a:cubicBezTo>
                  <a:pt x="1034" y="377"/>
                  <a:pt x="1034" y="377"/>
                  <a:pt x="1034" y="428"/>
                </a:cubicBezTo>
                <a:cubicBezTo>
                  <a:pt x="1034" y="429"/>
                  <a:pt x="1034" y="430"/>
                  <a:pt x="1034" y="430"/>
                </a:cubicBezTo>
                <a:cubicBezTo>
                  <a:pt x="1033" y="431"/>
                  <a:pt x="1033" y="432"/>
                  <a:pt x="1032" y="433"/>
                </a:cubicBezTo>
                <a:cubicBezTo>
                  <a:pt x="1030" y="434"/>
                  <a:pt x="1028" y="436"/>
                  <a:pt x="1025" y="437"/>
                </a:cubicBezTo>
                <a:cubicBezTo>
                  <a:pt x="1019" y="439"/>
                  <a:pt x="1011" y="441"/>
                  <a:pt x="1002" y="441"/>
                </a:cubicBezTo>
                <a:cubicBezTo>
                  <a:pt x="1002" y="441"/>
                  <a:pt x="1002" y="441"/>
                  <a:pt x="1002" y="441"/>
                </a:cubicBezTo>
                <a:cubicBezTo>
                  <a:pt x="1002" y="441"/>
                  <a:pt x="1002" y="441"/>
                  <a:pt x="1002" y="441"/>
                </a:cubicBezTo>
                <a:cubicBezTo>
                  <a:pt x="993" y="441"/>
                  <a:pt x="985" y="439"/>
                  <a:pt x="979" y="437"/>
                </a:cubicBezTo>
                <a:cubicBezTo>
                  <a:pt x="976" y="436"/>
                  <a:pt x="974" y="434"/>
                  <a:pt x="972" y="433"/>
                </a:cubicBezTo>
                <a:cubicBezTo>
                  <a:pt x="972" y="432"/>
                  <a:pt x="971" y="431"/>
                  <a:pt x="971" y="430"/>
                </a:cubicBezTo>
                <a:close/>
                <a:moveTo>
                  <a:pt x="976" y="376"/>
                </a:moveTo>
                <a:cubicBezTo>
                  <a:pt x="976" y="380"/>
                  <a:pt x="987" y="383"/>
                  <a:pt x="1002" y="383"/>
                </a:cubicBezTo>
                <a:cubicBezTo>
                  <a:pt x="1017" y="383"/>
                  <a:pt x="1029" y="380"/>
                  <a:pt x="1029" y="376"/>
                </a:cubicBezTo>
                <a:cubicBezTo>
                  <a:pt x="1029" y="371"/>
                  <a:pt x="1017" y="368"/>
                  <a:pt x="1002" y="368"/>
                </a:cubicBezTo>
                <a:cubicBezTo>
                  <a:pt x="987" y="368"/>
                  <a:pt x="976" y="371"/>
                  <a:pt x="976" y="376"/>
                </a:cubicBezTo>
                <a:close/>
                <a:moveTo>
                  <a:pt x="932" y="347"/>
                </a:moveTo>
                <a:cubicBezTo>
                  <a:pt x="931" y="346"/>
                  <a:pt x="931" y="346"/>
                  <a:pt x="931" y="345"/>
                </a:cubicBezTo>
                <a:cubicBezTo>
                  <a:pt x="931" y="345"/>
                  <a:pt x="931" y="345"/>
                  <a:pt x="931" y="294"/>
                </a:cubicBezTo>
                <a:cubicBezTo>
                  <a:pt x="931" y="292"/>
                  <a:pt x="932" y="290"/>
                  <a:pt x="933" y="289"/>
                </a:cubicBezTo>
                <a:cubicBezTo>
                  <a:pt x="935" y="287"/>
                  <a:pt x="937" y="286"/>
                  <a:pt x="940" y="285"/>
                </a:cubicBezTo>
                <a:cubicBezTo>
                  <a:pt x="943" y="284"/>
                  <a:pt x="947" y="283"/>
                  <a:pt x="951" y="282"/>
                </a:cubicBezTo>
                <a:cubicBezTo>
                  <a:pt x="954" y="281"/>
                  <a:pt x="959" y="281"/>
                  <a:pt x="963" y="281"/>
                </a:cubicBezTo>
                <a:cubicBezTo>
                  <a:pt x="963" y="281"/>
                  <a:pt x="963" y="281"/>
                  <a:pt x="963" y="281"/>
                </a:cubicBezTo>
                <a:cubicBezTo>
                  <a:pt x="963" y="281"/>
                  <a:pt x="963" y="281"/>
                  <a:pt x="963" y="281"/>
                </a:cubicBezTo>
                <a:cubicBezTo>
                  <a:pt x="968" y="281"/>
                  <a:pt x="972" y="281"/>
                  <a:pt x="976" y="282"/>
                </a:cubicBezTo>
                <a:cubicBezTo>
                  <a:pt x="980" y="283"/>
                  <a:pt x="983" y="284"/>
                  <a:pt x="986" y="285"/>
                </a:cubicBezTo>
                <a:cubicBezTo>
                  <a:pt x="989" y="286"/>
                  <a:pt x="991" y="287"/>
                  <a:pt x="993" y="289"/>
                </a:cubicBezTo>
                <a:cubicBezTo>
                  <a:pt x="995" y="290"/>
                  <a:pt x="995" y="292"/>
                  <a:pt x="995" y="294"/>
                </a:cubicBezTo>
                <a:cubicBezTo>
                  <a:pt x="995" y="294"/>
                  <a:pt x="995" y="294"/>
                  <a:pt x="995" y="345"/>
                </a:cubicBezTo>
                <a:cubicBezTo>
                  <a:pt x="995" y="346"/>
                  <a:pt x="995" y="346"/>
                  <a:pt x="995" y="347"/>
                </a:cubicBezTo>
                <a:cubicBezTo>
                  <a:pt x="994" y="348"/>
                  <a:pt x="994" y="349"/>
                  <a:pt x="993" y="350"/>
                </a:cubicBezTo>
                <a:cubicBezTo>
                  <a:pt x="991" y="351"/>
                  <a:pt x="989" y="353"/>
                  <a:pt x="986" y="354"/>
                </a:cubicBezTo>
                <a:cubicBezTo>
                  <a:pt x="980" y="356"/>
                  <a:pt x="972" y="357"/>
                  <a:pt x="963" y="357"/>
                </a:cubicBezTo>
                <a:cubicBezTo>
                  <a:pt x="963" y="357"/>
                  <a:pt x="963" y="357"/>
                  <a:pt x="963" y="357"/>
                </a:cubicBezTo>
                <a:cubicBezTo>
                  <a:pt x="963" y="357"/>
                  <a:pt x="963" y="357"/>
                  <a:pt x="963" y="357"/>
                </a:cubicBezTo>
                <a:cubicBezTo>
                  <a:pt x="954" y="357"/>
                  <a:pt x="946" y="356"/>
                  <a:pt x="940" y="354"/>
                </a:cubicBezTo>
                <a:cubicBezTo>
                  <a:pt x="937" y="353"/>
                  <a:pt x="935" y="351"/>
                  <a:pt x="933" y="350"/>
                </a:cubicBezTo>
                <a:cubicBezTo>
                  <a:pt x="933" y="349"/>
                  <a:pt x="932" y="348"/>
                  <a:pt x="932" y="347"/>
                </a:cubicBezTo>
                <a:close/>
                <a:moveTo>
                  <a:pt x="937" y="293"/>
                </a:moveTo>
                <a:cubicBezTo>
                  <a:pt x="937" y="297"/>
                  <a:pt x="948" y="300"/>
                  <a:pt x="963" y="300"/>
                </a:cubicBezTo>
                <a:cubicBezTo>
                  <a:pt x="978" y="300"/>
                  <a:pt x="990" y="297"/>
                  <a:pt x="990" y="293"/>
                </a:cubicBezTo>
                <a:cubicBezTo>
                  <a:pt x="990" y="288"/>
                  <a:pt x="978" y="285"/>
                  <a:pt x="963" y="285"/>
                </a:cubicBezTo>
                <a:cubicBezTo>
                  <a:pt x="948" y="285"/>
                  <a:pt x="937" y="288"/>
                  <a:pt x="937" y="293"/>
                </a:cubicBezTo>
                <a:close/>
                <a:moveTo>
                  <a:pt x="852" y="181"/>
                </a:moveTo>
                <a:cubicBezTo>
                  <a:pt x="853" y="182"/>
                  <a:pt x="853" y="183"/>
                  <a:pt x="854" y="183"/>
                </a:cubicBezTo>
                <a:cubicBezTo>
                  <a:pt x="856" y="185"/>
                  <a:pt x="858" y="186"/>
                  <a:pt x="861" y="188"/>
                </a:cubicBezTo>
                <a:cubicBezTo>
                  <a:pt x="867" y="190"/>
                  <a:pt x="875" y="191"/>
                  <a:pt x="884" y="191"/>
                </a:cubicBezTo>
                <a:cubicBezTo>
                  <a:pt x="884" y="191"/>
                  <a:pt x="884" y="191"/>
                  <a:pt x="884" y="191"/>
                </a:cubicBezTo>
                <a:cubicBezTo>
                  <a:pt x="884" y="191"/>
                  <a:pt x="884" y="191"/>
                  <a:pt x="884" y="191"/>
                </a:cubicBezTo>
                <a:cubicBezTo>
                  <a:pt x="888" y="191"/>
                  <a:pt x="892" y="191"/>
                  <a:pt x="896" y="190"/>
                </a:cubicBezTo>
                <a:cubicBezTo>
                  <a:pt x="851" y="165"/>
                  <a:pt x="851" y="165"/>
                  <a:pt x="851" y="165"/>
                </a:cubicBezTo>
                <a:cubicBezTo>
                  <a:pt x="851" y="178"/>
                  <a:pt x="851" y="179"/>
                  <a:pt x="851" y="179"/>
                </a:cubicBezTo>
                <a:cubicBezTo>
                  <a:pt x="851" y="179"/>
                  <a:pt x="852" y="180"/>
                  <a:pt x="852" y="181"/>
                </a:cubicBezTo>
                <a:close/>
                <a:moveTo>
                  <a:pt x="645" y="281"/>
                </a:moveTo>
                <a:cubicBezTo>
                  <a:pt x="650" y="281"/>
                  <a:pt x="654" y="281"/>
                  <a:pt x="658" y="282"/>
                </a:cubicBezTo>
                <a:cubicBezTo>
                  <a:pt x="662" y="283"/>
                  <a:pt x="665" y="284"/>
                  <a:pt x="668" y="285"/>
                </a:cubicBezTo>
                <a:cubicBezTo>
                  <a:pt x="671" y="286"/>
                  <a:pt x="673" y="287"/>
                  <a:pt x="675" y="289"/>
                </a:cubicBezTo>
                <a:cubicBezTo>
                  <a:pt x="677" y="290"/>
                  <a:pt x="678" y="292"/>
                  <a:pt x="678" y="294"/>
                </a:cubicBezTo>
                <a:cubicBezTo>
                  <a:pt x="678" y="294"/>
                  <a:pt x="678" y="294"/>
                  <a:pt x="678" y="345"/>
                </a:cubicBezTo>
                <a:cubicBezTo>
                  <a:pt x="678" y="346"/>
                  <a:pt x="677" y="346"/>
                  <a:pt x="677" y="347"/>
                </a:cubicBezTo>
                <a:cubicBezTo>
                  <a:pt x="677" y="348"/>
                  <a:pt x="676" y="349"/>
                  <a:pt x="675" y="350"/>
                </a:cubicBezTo>
                <a:cubicBezTo>
                  <a:pt x="673" y="351"/>
                  <a:pt x="671" y="353"/>
                  <a:pt x="668" y="354"/>
                </a:cubicBezTo>
                <a:cubicBezTo>
                  <a:pt x="662" y="356"/>
                  <a:pt x="654" y="357"/>
                  <a:pt x="645" y="357"/>
                </a:cubicBezTo>
                <a:cubicBezTo>
                  <a:pt x="645" y="357"/>
                  <a:pt x="645" y="357"/>
                  <a:pt x="645" y="357"/>
                </a:cubicBezTo>
                <a:cubicBezTo>
                  <a:pt x="645" y="357"/>
                  <a:pt x="645" y="357"/>
                  <a:pt x="645" y="357"/>
                </a:cubicBezTo>
                <a:cubicBezTo>
                  <a:pt x="636" y="357"/>
                  <a:pt x="628" y="356"/>
                  <a:pt x="623" y="354"/>
                </a:cubicBezTo>
                <a:cubicBezTo>
                  <a:pt x="620" y="353"/>
                  <a:pt x="617" y="351"/>
                  <a:pt x="616" y="350"/>
                </a:cubicBezTo>
                <a:cubicBezTo>
                  <a:pt x="615" y="349"/>
                  <a:pt x="614" y="348"/>
                  <a:pt x="614" y="347"/>
                </a:cubicBezTo>
                <a:cubicBezTo>
                  <a:pt x="613" y="346"/>
                  <a:pt x="613" y="346"/>
                  <a:pt x="613" y="345"/>
                </a:cubicBezTo>
                <a:cubicBezTo>
                  <a:pt x="613" y="345"/>
                  <a:pt x="613" y="345"/>
                  <a:pt x="613" y="294"/>
                </a:cubicBezTo>
                <a:cubicBezTo>
                  <a:pt x="613" y="292"/>
                  <a:pt x="614" y="290"/>
                  <a:pt x="616" y="289"/>
                </a:cubicBezTo>
                <a:cubicBezTo>
                  <a:pt x="617" y="287"/>
                  <a:pt x="620" y="286"/>
                  <a:pt x="623" y="285"/>
                </a:cubicBezTo>
                <a:cubicBezTo>
                  <a:pt x="626" y="284"/>
                  <a:pt x="629" y="283"/>
                  <a:pt x="633" y="282"/>
                </a:cubicBezTo>
                <a:cubicBezTo>
                  <a:pt x="637" y="281"/>
                  <a:pt x="641" y="281"/>
                  <a:pt x="645" y="281"/>
                </a:cubicBezTo>
                <a:cubicBezTo>
                  <a:pt x="645" y="281"/>
                  <a:pt x="645" y="281"/>
                  <a:pt x="645" y="281"/>
                </a:cubicBezTo>
                <a:cubicBezTo>
                  <a:pt x="645" y="281"/>
                  <a:pt x="645" y="281"/>
                  <a:pt x="645" y="281"/>
                </a:cubicBezTo>
                <a:close/>
                <a:moveTo>
                  <a:pt x="645" y="285"/>
                </a:moveTo>
                <a:cubicBezTo>
                  <a:pt x="631" y="285"/>
                  <a:pt x="619" y="288"/>
                  <a:pt x="619" y="293"/>
                </a:cubicBezTo>
                <a:cubicBezTo>
                  <a:pt x="619" y="297"/>
                  <a:pt x="631" y="300"/>
                  <a:pt x="645" y="300"/>
                </a:cubicBezTo>
                <a:cubicBezTo>
                  <a:pt x="660" y="300"/>
                  <a:pt x="672" y="297"/>
                  <a:pt x="672" y="293"/>
                </a:cubicBezTo>
                <a:cubicBezTo>
                  <a:pt x="672" y="288"/>
                  <a:pt x="660" y="285"/>
                  <a:pt x="645" y="285"/>
                </a:cubicBezTo>
                <a:close/>
                <a:moveTo>
                  <a:pt x="271" y="520"/>
                </a:moveTo>
                <a:cubicBezTo>
                  <a:pt x="265" y="522"/>
                  <a:pt x="257" y="524"/>
                  <a:pt x="248" y="524"/>
                </a:cubicBezTo>
                <a:cubicBezTo>
                  <a:pt x="248" y="524"/>
                  <a:pt x="248" y="524"/>
                  <a:pt x="248" y="524"/>
                </a:cubicBezTo>
                <a:cubicBezTo>
                  <a:pt x="248" y="524"/>
                  <a:pt x="248" y="524"/>
                  <a:pt x="248" y="524"/>
                </a:cubicBezTo>
                <a:cubicBezTo>
                  <a:pt x="239" y="524"/>
                  <a:pt x="231" y="522"/>
                  <a:pt x="225" y="520"/>
                </a:cubicBezTo>
                <a:cubicBezTo>
                  <a:pt x="223" y="519"/>
                  <a:pt x="220" y="517"/>
                  <a:pt x="219" y="516"/>
                </a:cubicBezTo>
                <a:cubicBezTo>
                  <a:pt x="218" y="515"/>
                  <a:pt x="217" y="514"/>
                  <a:pt x="217" y="514"/>
                </a:cubicBezTo>
                <a:cubicBezTo>
                  <a:pt x="216" y="513"/>
                  <a:pt x="216" y="512"/>
                  <a:pt x="216" y="511"/>
                </a:cubicBezTo>
                <a:cubicBezTo>
                  <a:pt x="216" y="511"/>
                  <a:pt x="216" y="511"/>
                  <a:pt x="216" y="460"/>
                </a:cubicBezTo>
                <a:cubicBezTo>
                  <a:pt x="216" y="458"/>
                  <a:pt x="217" y="457"/>
                  <a:pt x="219" y="455"/>
                </a:cubicBezTo>
                <a:cubicBezTo>
                  <a:pt x="220" y="454"/>
                  <a:pt x="223" y="452"/>
                  <a:pt x="225" y="451"/>
                </a:cubicBezTo>
                <a:cubicBezTo>
                  <a:pt x="228" y="450"/>
                  <a:pt x="232" y="449"/>
                  <a:pt x="236" y="448"/>
                </a:cubicBezTo>
                <a:cubicBezTo>
                  <a:pt x="240" y="448"/>
                  <a:pt x="244" y="447"/>
                  <a:pt x="248" y="447"/>
                </a:cubicBezTo>
                <a:cubicBezTo>
                  <a:pt x="248" y="447"/>
                  <a:pt x="248" y="447"/>
                  <a:pt x="248" y="447"/>
                </a:cubicBezTo>
                <a:cubicBezTo>
                  <a:pt x="248" y="447"/>
                  <a:pt x="248" y="447"/>
                  <a:pt x="248" y="447"/>
                </a:cubicBezTo>
                <a:cubicBezTo>
                  <a:pt x="253" y="447"/>
                  <a:pt x="257" y="448"/>
                  <a:pt x="261" y="448"/>
                </a:cubicBezTo>
                <a:cubicBezTo>
                  <a:pt x="265" y="449"/>
                  <a:pt x="268" y="450"/>
                  <a:pt x="271" y="451"/>
                </a:cubicBezTo>
                <a:cubicBezTo>
                  <a:pt x="274" y="452"/>
                  <a:pt x="276" y="454"/>
                  <a:pt x="278" y="455"/>
                </a:cubicBezTo>
                <a:cubicBezTo>
                  <a:pt x="280" y="457"/>
                  <a:pt x="280" y="458"/>
                  <a:pt x="280" y="460"/>
                </a:cubicBezTo>
                <a:cubicBezTo>
                  <a:pt x="280" y="460"/>
                  <a:pt x="280" y="460"/>
                  <a:pt x="280" y="511"/>
                </a:cubicBezTo>
                <a:cubicBezTo>
                  <a:pt x="280" y="512"/>
                  <a:pt x="280" y="513"/>
                  <a:pt x="280" y="514"/>
                </a:cubicBezTo>
                <a:cubicBezTo>
                  <a:pt x="279" y="514"/>
                  <a:pt x="279" y="515"/>
                  <a:pt x="278" y="516"/>
                </a:cubicBezTo>
                <a:cubicBezTo>
                  <a:pt x="276" y="517"/>
                  <a:pt x="274" y="519"/>
                  <a:pt x="271" y="520"/>
                </a:cubicBezTo>
                <a:close/>
                <a:moveTo>
                  <a:pt x="275" y="459"/>
                </a:moveTo>
                <a:cubicBezTo>
                  <a:pt x="275" y="455"/>
                  <a:pt x="263" y="451"/>
                  <a:pt x="248" y="451"/>
                </a:cubicBezTo>
                <a:cubicBezTo>
                  <a:pt x="234" y="451"/>
                  <a:pt x="222" y="455"/>
                  <a:pt x="222" y="459"/>
                </a:cubicBezTo>
                <a:cubicBezTo>
                  <a:pt x="222" y="463"/>
                  <a:pt x="234" y="466"/>
                  <a:pt x="248" y="466"/>
                </a:cubicBezTo>
                <a:cubicBezTo>
                  <a:pt x="263" y="466"/>
                  <a:pt x="275" y="463"/>
                  <a:pt x="275" y="459"/>
                </a:cubicBezTo>
                <a:close/>
                <a:moveTo>
                  <a:pt x="734" y="100"/>
                </a:moveTo>
                <a:cubicBezTo>
                  <a:pt x="736" y="102"/>
                  <a:pt x="738" y="103"/>
                  <a:pt x="741" y="104"/>
                </a:cubicBezTo>
                <a:cubicBezTo>
                  <a:pt x="744" y="106"/>
                  <a:pt x="748" y="106"/>
                  <a:pt x="751" y="107"/>
                </a:cubicBezTo>
                <a:cubicBezTo>
                  <a:pt x="732" y="96"/>
                  <a:pt x="732" y="96"/>
                  <a:pt x="732" y="96"/>
                </a:cubicBezTo>
                <a:cubicBezTo>
                  <a:pt x="732" y="96"/>
                  <a:pt x="732" y="97"/>
                  <a:pt x="732" y="98"/>
                </a:cubicBezTo>
                <a:cubicBezTo>
                  <a:pt x="733" y="99"/>
                  <a:pt x="733" y="100"/>
                  <a:pt x="734" y="100"/>
                </a:cubicBezTo>
                <a:close/>
                <a:moveTo>
                  <a:pt x="605" y="198"/>
                </a:moveTo>
                <a:cubicBezTo>
                  <a:pt x="609" y="198"/>
                  <a:pt x="614" y="198"/>
                  <a:pt x="617" y="199"/>
                </a:cubicBezTo>
                <a:cubicBezTo>
                  <a:pt x="621" y="200"/>
                  <a:pt x="625" y="201"/>
                  <a:pt x="628" y="202"/>
                </a:cubicBezTo>
                <a:cubicBezTo>
                  <a:pt x="631" y="203"/>
                  <a:pt x="633" y="204"/>
                  <a:pt x="635" y="206"/>
                </a:cubicBezTo>
                <a:cubicBezTo>
                  <a:pt x="636" y="207"/>
                  <a:pt x="637" y="209"/>
                  <a:pt x="637" y="211"/>
                </a:cubicBezTo>
                <a:cubicBezTo>
                  <a:pt x="637" y="211"/>
                  <a:pt x="637" y="211"/>
                  <a:pt x="637" y="262"/>
                </a:cubicBezTo>
                <a:cubicBezTo>
                  <a:pt x="637" y="262"/>
                  <a:pt x="637" y="263"/>
                  <a:pt x="637" y="264"/>
                </a:cubicBezTo>
                <a:cubicBezTo>
                  <a:pt x="636" y="265"/>
                  <a:pt x="635" y="266"/>
                  <a:pt x="635" y="267"/>
                </a:cubicBezTo>
                <a:cubicBezTo>
                  <a:pt x="633" y="268"/>
                  <a:pt x="631" y="269"/>
                  <a:pt x="628" y="271"/>
                </a:cubicBezTo>
                <a:cubicBezTo>
                  <a:pt x="622" y="273"/>
                  <a:pt x="614" y="274"/>
                  <a:pt x="605" y="274"/>
                </a:cubicBezTo>
                <a:cubicBezTo>
                  <a:pt x="605" y="274"/>
                  <a:pt x="605" y="274"/>
                  <a:pt x="605" y="274"/>
                </a:cubicBezTo>
                <a:cubicBezTo>
                  <a:pt x="605" y="274"/>
                  <a:pt x="605" y="274"/>
                  <a:pt x="605" y="274"/>
                </a:cubicBezTo>
                <a:cubicBezTo>
                  <a:pt x="596" y="274"/>
                  <a:pt x="588" y="273"/>
                  <a:pt x="582" y="271"/>
                </a:cubicBezTo>
                <a:cubicBezTo>
                  <a:pt x="579" y="269"/>
                  <a:pt x="577" y="268"/>
                  <a:pt x="575" y="267"/>
                </a:cubicBezTo>
                <a:cubicBezTo>
                  <a:pt x="574" y="266"/>
                  <a:pt x="574" y="265"/>
                  <a:pt x="573" y="264"/>
                </a:cubicBezTo>
                <a:cubicBezTo>
                  <a:pt x="573" y="263"/>
                  <a:pt x="573" y="262"/>
                  <a:pt x="573" y="262"/>
                </a:cubicBezTo>
                <a:cubicBezTo>
                  <a:pt x="573" y="262"/>
                  <a:pt x="573" y="262"/>
                  <a:pt x="573" y="211"/>
                </a:cubicBezTo>
                <a:cubicBezTo>
                  <a:pt x="573" y="209"/>
                  <a:pt x="574" y="207"/>
                  <a:pt x="575" y="206"/>
                </a:cubicBezTo>
                <a:cubicBezTo>
                  <a:pt x="577" y="204"/>
                  <a:pt x="579" y="203"/>
                  <a:pt x="582" y="202"/>
                </a:cubicBezTo>
                <a:cubicBezTo>
                  <a:pt x="585" y="201"/>
                  <a:pt x="589" y="200"/>
                  <a:pt x="592" y="199"/>
                </a:cubicBezTo>
                <a:cubicBezTo>
                  <a:pt x="596" y="198"/>
                  <a:pt x="600" y="198"/>
                  <a:pt x="605" y="198"/>
                </a:cubicBezTo>
                <a:cubicBezTo>
                  <a:pt x="605" y="198"/>
                  <a:pt x="605" y="198"/>
                  <a:pt x="605" y="198"/>
                </a:cubicBezTo>
                <a:cubicBezTo>
                  <a:pt x="605" y="198"/>
                  <a:pt x="605" y="198"/>
                  <a:pt x="605" y="198"/>
                </a:cubicBezTo>
                <a:close/>
                <a:moveTo>
                  <a:pt x="605" y="202"/>
                </a:moveTo>
                <a:cubicBezTo>
                  <a:pt x="590" y="202"/>
                  <a:pt x="578" y="205"/>
                  <a:pt x="578" y="209"/>
                </a:cubicBezTo>
                <a:cubicBezTo>
                  <a:pt x="578" y="214"/>
                  <a:pt x="590" y="217"/>
                  <a:pt x="605" y="217"/>
                </a:cubicBezTo>
                <a:cubicBezTo>
                  <a:pt x="620" y="217"/>
                  <a:pt x="631" y="214"/>
                  <a:pt x="631" y="209"/>
                </a:cubicBezTo>
                <a:cubicBezTo>
                  <a:pt x="631" y="205"/>
                  <a:pt x="620" y="202"/>
                  <a:pt x="605" y="202"/>
                </a:cubicBezTo>
                <a:close/>
                <a:moveTo>
                  <a:pt x="653" y="98"/>
                </a:moveTo>
                <a:cubicBezTo>
                  <a:pt x="653" y="99"/>
                  <a:pt x="654" y="100"/>
                  <a:pt x="655" y="100"/>
                </a:cubicBezTo>
                <a:cubicBezTo>
                  <a:pt x="656" y="102"/>
                  <a:pt x="659" y="103"/>
                  <a:pt x="662" y="104"/>
                </a:cubicBezTo>
                <a:cubicBezTo>
                  <a:pt x="667" y="107"/>
                  <a:pt x="675" y="108"/>
                  <a:pt x="684" y="108"/>
                </a:cubicBezTo>
                <a:cubicBezTo>
                  <a:pt x="684" y="108"/>
                  <a:pt x="684" y="108"/>
                  <a:pt x="684" y="108"/>
                </a:cubicBezTo>
                <a:cubicBezTo>
                  <a:pt x="684" y="108"/>
                  <a:pt x="684" y="108"/>
                  <a:pt x="684" y="108"/>
                </a:cubicBezTo>
                <a:cubicBezTo>
                  <a:pt x="693" y="108"/>
                  <a:pt x="701" y="107"/>
                  <a:pt x="707" y="104"/>
                </a:cubicBezTo>
                <a:cubicBezTo>
                  <a:pt x="710" y="103"/>
                  <a:pt x="712" y="102"/>
                  <a:pt x="714" y="100"/>
                </a:cubicBezTo>
                <a:cubicBezTo>
                  <a:pt x="715" y="100"/>
                  <a:pt x="716" y="99"/>
                  <a:pt x="716" y="98"/>
                </a:cubicBezTo>
                <a:cubicBezTo>
                  <a:pt x="716" y="97"/>
                  <a:pt x="717" y="96"/>
                  <a:pt x="717" y="95"/>
                </a:cubicBezTo>
                <a:cubicBezTo>
                  <a:pt x="717" y="92"/>
                  <a:pt x="717" y="90"/>
                  <a:pt x="717" y="87"/>
                </a:cubicBezTo>
                <a:cubicBezTo>
                  <a:pt x="652" y="50"/>
                  <a:pt x="652" y="50"/>
                  <a:pt x="652" y="50"/>
                </a:cubicBezTo>
                <a:cubicBezTo>
                  <a:pt x="652" y="95"/>
                  <a:pt x="652" y="95"/>
                  <a:pt x="652" y="95"/>
                </a:cubicBezTo>
                <a:cubicBezTo>
                  <a:pt x="652" y="96"/>
                  <a:pt x="652" y="97"/>
                  <a:pt x="653" y="98"/>
                </a:cubicBezTo>
                <a:close/>
                <a:moveTo>
                  <a:pt x="516" y="123"/>
                </a:moveTo>
                <a:cubicBezTo>
                  <a:pt x="518" y="124"/>
                  <a:pt x="519" y="126"/>
                  <a:pt x="519" y="128"/>
                </a:cubicBezTo>
                <a:cubicBezTo>
                  <a:pt x="519" y="128"/>
                  <a:pt x="519" y="128"/>
                  <a:pt x="519" y="179"/>
                </a:cubicBezTo>
                <a:cubicBezTo>
                  <a:pt x="519" y="179"/>
                  <a:pt x="519" y="180"/>
                  <a:pt x="518" y="181"/>
                </a:cubicBezTo>
                <a:cubicBezTo>
                  <a:pt x="518" y="182"/>
                  <a:pt x="517" y="183"/>
                  <a:pt x="516" y="183"/>
                </a:cubicBezTo>
                <a:cubicBezTo>
                  <a:pt x="515" y="185"/>
                  <a:pt x="512" y="186"/>
                  <a:pt x="509" y="188"/>
                </a:cubicBezTo>
                <a:cubicBezTo>
                  <a:pt x="503" y="190"/>
                  <a:pt x="495" y="191"/>
                  <a:pt x="487" y="191"/>
                </a:cubicBezTo>
                <a:cubicBezTo>
                  <a:pt x="487" y="191"/>
                  <a:pt x="487" y="191"/>
                  <a:pt x="487" y="191"/>
                </a:cubicBezTo>
                <a:cubicBezTo>
                  <a:pt x="487" y="191"/>
                  <a:pt x="486" y="191"/>
                  <a:pt x="486" y="191"/>
                </a:cubicBezTo>
                <a:cubicBezTo>
                  <a:pt x="478" y="191"/>
                  <a:pt x="470" y="190"/>
                  <a:pt x="464" y="188"/>
                </a:cubicBezTo>
                <a:cubicBezTo>
                  <a:pt x="461" y="186"/>
                  <a:pt x="458" y="185"/>
                  <a:pt x="457" y="183"/>
                </a:cubicBezTo>
                <a:cubicBezTo>
                  <a:pt x="456" y="183"/>
                  <a:pt x="455" y="182"/>
                  <a:pt x="455" y="181"/>
                </a:cubicBezTo>
                <a:cubicBezTo>
                  <a:pt x="455" y="180"/>
                  <a:pt x="454" y="179"/>
                  <a:pt x="454" y="179"/>
                </a:cubicBezTo>
                <a:cubicBezTo>
                  <a:pt x="454" y="179"/>
                  <a:pt x="454" y="179"/>
                  <a:pt x="454" y="128"/>
                </a:cubicBezTo>
                <a:cubicBezTo>
                  <a:pt x="454" y="126"/>
                  <a:pt x="455" y="124"/>
                  <a:pt x="457" y="123"/>
                </a:cubicBezTo>
                <a:cubicBezTo>
                  <a:pt x="458" y="121"/>
                  <a:pt x="461" y="120"/>
                  <a:pt x="464" y="119"/>
                </a:cubicBezTo>
                <a:cubicBezTo>
                  <a:pt x="467" y="117"/>
                  <a:pt x="470" y="116"/>
                  <a:pt x="474" y="116"/>
                </a:cubicBezTo>
                <a:cubicBezTo>
                  <a:pt x="478" y="115"/>
                  <a:pt x="482" y="115"/>
                  <a:pt x="486" y="115"/>
                </a:cubicBezTo>
                <a:cubicBezTo>
                  <a:pt x="486" y="115"/>
                  <a:pt x="487" y="115"/>
                  <a:pt x="487" y="115"/>
                </a:cubicBezTo>
                <a:cubicBezTo>
                  <a:pt x="487" y="115"/>
                  <a:pt x="487" y="115"/>
                  <a:pt x="487" y="115"/>
                </a:cubicBezTo>
                <a:cubicBezTo>
                  <a:pt x="491" y="115"/>
                  <a:pt x="495" y="115"/>
                  <a:pt x="499" y="116"/>
                </a:cubicBezTo>
                <a:cubicBezTo>
                  <a:pt x="503" y="116"/>
                  <a:pt x="506" y="117"/>
                  <a:pt x="509" y="119"/>
                </a:cubicBezTo>
                <a:cubicBezTo>
                  <a:pt x="512" y="120"/>
                  <a:pt x="515" y="121"/>
                  <a:pt x="516" y="123"/>
                </a:cubicBezTo>
                <a:close/>
                <a:moveTo>
                  <a:pt x="513" y="126"/>
                </a:moveTo>
                <a:cubicBezTo>
                  <a:pt x="513" y="122"/>
                  <a:pt x="501" y="119"/>
                  <a:pt x="487" y="119"/>
                </a:cubicBezTo>
                <a:cubicBezTo>
                  <a:pt x="472" y="119"/>
                  <a:pt x="460" y="122"/>
                  <a:pt x="460" y="126"/>
                </a:cubicBezTo>
                <a:cubicBezTo>
                  <a:pt x="460" y="130"/>
                  <a:pt x="472" y="134"/>
                  <a:pt x="487" y="134"/>
                </a:cubicBezTo>
                <a:cubicBezTo>
                  <a:pt x="501" y="134"/>
                  <a:pt x="513" y="130"/>
                  <a:pt x="513" y="126"/>
                </a:cubicBezTo>
                <a:close/>
                <a:moveTo>
                  <a:pt x="526" y="198"/>
                </a:moveTo>
                <a:cubicBezTo>
                  <a:pt x="530" y="198"/>
                  <a:pt x="534" y="198"/>
                  <a:pt x="538" y="199"/>
                </a:cubicBezTo>
                <a:cubicBezTo>
                  <a:pt x="542" y="200"/>
                  <a:pt x="545" y="201"/>
                  <a:pt x="548" y="202"/>
                </a:cubicBezTo>
                <a:cubicBezTo>
                  <a:pt x="551" y="203"/>
                  <a:pt x="554" y="204"/>
                  <a:pt x="555" y="206"/>
                </a:cubicBezTo>
                <a:cubicBezTo>
                  <a:pt x="557" y="207"/>
                  <a:pt x="558" y="209"/>
                  <a:pt x="558" y="211"/>
                </a:cubicBezTo>
                <a:cubicBezTo>
                  <a:pt x="558" y="211"/>
                  <a:pt x="558" y="211"/>
                  <a:pt x="558" y="262"/>
                </a:cubicBezTo>
                <a:cubicBezTo>
                  <a:pt x="558" y="262"/>
                  <a:pt x="558" y="263"/>
                  <a:pt x="557" y="264"/>
                </a:cubicBezTo>
                <a:cubicBezTo>
                  <a:pt x="557" y="265"/>
                  <a:pt x="556" y="266"/>
                  <a:pt x="555" y="267"/>
                </a:cubicBezTo>
                <a:cubicBezTo>
                  <a:pt x="554" y="268"/>
                  <a:pt x="551" y="269"/>
                  <a:pt x="548" y="271"/>
                </a:cubicBezTo>
                <a:cubicBezTo>
                  <a:pt x="542" y="273"/>
                  <a:pt x="534" y="274"/>
                  <a:pt x="526" y="274"/>
                </a:cubicBezTo>
                <a:cubicBezTo>
                  <a:pt x="526" y="274"/>
                  <a:pt x="526" y="274"/>
                  <a:pt x="525" y="274"/>
                </a:cubicBezTo>
                <a:cubicBezTo>
                  <a:pt x="525" y="274"/>
                  <a:pt x="525" y="274"/>
                  <a:pt x="525" y="274"/>
                </a:cubicBezTo>
                <a:cubicBezTo>
                  <a:pt x="517" y="274"/>
                  <a:pt x="509" y="273"/>
                  <a:pt x="503" y="271"/>
                </a:cubicBezTo>
                <a:cubicBezTo>
                  <a:pt x="500" y="269"/>
                  <a:pt x="497" y="268"/>
                  <a:pt x="496" y="267"/>
                </a:cubicBezTo>
                <a:cubicBezTo>
                  <a:pt x="495" y="266"/>
                  <a:pt x="494" y="265"/>
                  <a:pt x="494" y="264"/>
                </a:cubicBezTo>
                <a:cubicBezTo>
                  <a:pt x="493" y="263"/>
                  <a:pt x="493" y="262"/>
                  <a:pt x="493" y="262"/>
                </a:cubicBezTo>
                <a:cubicBezTo>
                  <a:pt x="493" y="262"/>
                  <a:pt x="493" y="262"/>
                  <a:pt x="493" y="211"/>
                </a:cubicBezTo>
                <a:cubicBezTo>
                  <a:pt x="493" y="209"/>
                  <a:pt x="494" y="207"/>
                  <a:pt x="496" y="206"/>
                </a:cubicBezTo>
                <a:cubicBezTo>
                  <a:pt x="497" y="204"/>
                  <a:pt x="500" y="203"/>
                  <a:pt x="503" y="202"/>
                </a:cubicBezTo>
                <a:cubicBezTo>
                  <a:pt x="506" y="201"/>
                  <a:pt x="509" y="200"/>
                  <a:pt x="513" y="199"/>
                </a:cubicBezTo>
                <a:cubicBezTo>
                  <a:pt x="517" y="198"/>
                  <a:pt x="521" y="198"/>
                  <a:pt x="525" y="198"/>
                </a:cubicBezTo>
                <a:cubicBezTo>
                  <a:pt x="525" y="198"/>
                  <a:pt x="525" y="198"/>
                  <a:pt x="525" y="198"/>
                </a:cubicBezTo>
                <a:cubicBezTo>
                  <a:pt x="526" y="198"/>
                  <a:pt x="526" y="198"/>
                  <a:pt x="526" y="198"/>
                </a:cubicBezTo>
                <a:close/>
                <a:moveTo>
                  <a:pt x="525" y="202"/>
                </a:moveTo>
                <a:cubicBezTo>
                  <a:pt x="511" y="202"/>
                  <a:pt x="499" y="205"/>
                  <a:pt x="499" y="209"/>
                </a:cubicBezTo>
                <a:cubicBezTo>
                  <a:pt x="499" y="214"/>
                  <a:pt x="511" y="217"/>
                  <a:pt x="525" y="217"/>
                </a:cubicBezTo>
                <a:cubicBezTo>
                  <a:pt x="540" y="217"/>
                  <a:pt x="552" y="214"/>
                  <a:pt x="552" y="209"/>
                </a:cubicBezTo>
                <a:cubicBezTo>
                  <a:pt x="552" y="205"/>
                  <a:pt x="540" y="202"/>
                  <a:pt x="525" y="202"/>
                </a:cubicBezTo>
                <a:close/>
                <a:moveTo>
                  <a:pt x="596" y="123"/>
                </a:moveTo>
                <a:cubicBezTo>
                  <a:pt x="597" y="124"/>
                  <a:pt x="598" y="126"/>
                  <a:pt x="598" y="128"/>
                </a:cubicBezTo>
                <a:cubicBezTo>
                  <a:pt x="598" y="128"/>
                  <a:pt x="598" y="128"/>
                  <a:pt x="598" y="179"/>
                </a:cubicBezTo>
                <a:cubicBezTo>
                  <a:pt x="598" y="179"/>
                  <a:pt x="598" y="180"/>
                  <a:pt x="598" y="181"/>
                </a:cubicBezTo>
                <a:cubicBezTo>
                  <a:pt x="597" y="182"/>
                  <a:pt x="597" y="183"/>
                  <a:pt x="596" y="183"/>
                </a:cubicBezTo>
                <a:cubicBezTo>
                  <a:pt x="594" y="185"/>
                  <a:pt x="592" y="186"/>
                  <a:pt x="589" y="188"/>
                </a:cubicBezTo>
                <a:cubicBezTo>
                  <a:pt x="583" y="190"/>
                  <a:pt x="575" y="191"/>
                  <a:pt x="566" y="191"/>
                </a:cubicBezTo>
                <a:cubicBezTo>
                  <a:pt x="566" y="191"/>
                  <a:pt x="566" y="191"/>
                  <a:pt x="566" y="191"/>
                </a:cubicBezTo>
                <a:cubicBezTo>
                  <a:pt x="566" y="191"/>
                  <a:pt x="566" y="191"/>
                  <a:pt x="566" y="191"/>
                </a:cubicBezTo>
                <a:cubicBezTo>
                  <a:pt x="557" y="191"/>
                  <a:pt x="549" y="190"/>
                  <a:pt x="543" y="188"/>
                </a:cubicBezTo>
                <a:cubicBezTo>
                  <a:pt x="540" y="186"/>
                  <a:pt x="538" y="185"/>
                  <a:pt x="536" y="183"/>
                </a:cubicBezTo>
                <a:cubicBezTo>
                  <a:pt x="535" y="183"/>
                  <a:pt x="535" y="182"/>
                  <a:pt x="534" y="181"/>
                </a:cubicBezTo>
                <a:cubicBezTo>
                  <a:pt x="534" y="180"/>
                  <a:pt x="534" y="179"/>
                  <a:pt x="534" y="179"/>
                </a:cubicBezTo>
                <a:cubicBezTo>
                  <a:pt x="534" y="179"/>
                  <a:pt x="534" y="179"/>
                  <a:pt x="534" y="128"/>
                </a:cubicBezTo>
                <a:cubicBezTo>
                  <a:pt x="534" y="126"/>
                  <a:pt x="535" y="124"/>
                  <a:pt x="536" y="123"/>
                </a:cubicBezTo>
                <a:cubicBezTo>
                  <a:pt x="538" y="121"/>
                  <a:pt x="540" y="120"/>
                  <a:pt x="543" y="119"/>
                </a:cubicBezTo>
                <a:cubicBezTo>
                  <a:pt x="546" y="117"/>
                  <a:pt x="550" y="116"/>
                  <a:pt x="553" y="116"/>
                </a:cubicBezTo>
                <a:cubicBezTo>
                  <a:pt x="557" y="115"/>
                  <a:pt x="561" y="115"/>
                  <a:pt x="566" y="115"/>
                </a:cubicBezTo>
                <a:cubicBezTo>
                  <a:pt x="566" y="115"/>
                  <a:pt x="566" y="115"/>
                  <a:pt x="566" y="115"/>
                </a:cubicBezTo>
                <a:cubicBezTo>
                  <a:pt x="566" y="115"/>
                  <a:pt x="566" y="115"/>
                  <a:pt x="566" y="115"/>
                </a:cubicBezTo>
                <a:cubicBezTo>
                  <a:pt x="570" y="115"/>
                  <a:pt x="575" y="115"/>
                  <a:pt x="578" y="116"/>
                </a:cubicBezTo>
                <a:cubicBezTo>
                  <a:pt x="582" y="116"/>
                  <a:pt x="586" y="117"/>
                  <a:pt x="589" y="119"/>
                </a:cubicBezTo>
                <a:cubicBezTo>
                  <a:pt x="592" y="120"/>
                  <a:pt x="594" y="121"/>
                  <a:pt x="596" y="123"/>
                </a:cubicBezTo>
                <a:close/>
                <a:moveTo>
                  <a:pt x="593" y="126"/>
                </a:moveTo>
                <a:cubicBezTo>
                  <a:pt x="593" y="122"/>
                  <a:pt x="581" y="119"/>
                  <a:pt x="566" y="119"/>
                </a:cubicBezTo>
                <a:cubicBezTo>
                  <a:pt x="551" y="119"/>
                  <a:pt x="539" y="122"/>
                  <a:pt x="539" y="126"/>
                </a:cubicBezTo>
                <a:cubicBezTo>
                  <a:pt x="539" y="130"/>
                  <a:pt x="551" y="134"/>
                  <a:pt x="566" y="134"/>
                </a:cubicBezTo>
                <a:cubicBezTo>
                  <a:pt x="581" y="134"/>
                  <a:pt x="593" y="130"/>
                  <a:pt x="593" y="126"/>
                </a:cubicBezTo>
                <a:close/>
                <a:moveTo>
                  <a:pt x="633" y="116"/>
                </a:moveTo>
                <a:cubicBezTo>
                  <a:pt x="637" y="115"/>
                  <a:pt x="641" y="115"/>
                  <a:pt x="645" y="115"/>
                </a:cubicBezTo>
                <a:cubicBezTo>
                  <a:pt x="645" y="115"/>
                  <a:pt x="645" y="115"/>
                  <a:pt x="645" y="115"/>
                </a:cubicBezTo>
                <a:cubicBezTo>
                  <a:pt x="645" y="115"/>
                  <a:pt x="645" y="115"/>
                  <a:pt x="645" y="115"/>
                </a:cubicBezTo>
                <a:cubicBezTo>
                  <a:pt x="650" y="115"/>
                  <a:pt x="654" y="115"/>
                  <a:pt x="658" y="116"/>
                </a:cubicBezTo>
                <a:cubicBezTo>
                  <a:pt x="662" y="116"/>
                  <a:pt x="665" y="117"/>
                  <a:pt x="668" y="119"/>
                </a:cubicBezTo>
                <a:cubicBezTo>
                  <a:pt x="671" y="120"/>
                  <a:pt x="673" y="121"/>
                  <a:pt x="675" y="123"/>
                </a:cubicBezTo>
                <a:cubicBezTo>
                  <a:pt x="677" y="124"/>
                  <a:pt x="678" y="126"/>
                  <a:pt x="678" y="128"/>
                </a:cubicBezTo>
                <a:cubicBezTo>
                  <a:pt x="678" y="128"/>
                  <a:pt x="678" y="128"/>
                  <a:pt x="678" y="179"/>
                </a:cubicBezTo>
                <a:cubicBezTo>
                  <a:pt x="678" y="179"/>
                  <a:pt x="677" y="180"/>
                  <a:pt x="677" y="181"/>
                </a:cubicBezTo>
                <a:cubicBezTo>
                  <a:pt x="677" y="182"/>
                  <a:pt x="676" y="183"/>
                  <a:pt x="675" y="183"/>
                </a:cubicBezTo>
                <a:cubicBezTo>
                  <a:pt x="673" y="185"/>
                  <a:pt x="671" y="186"/>
                  <a:pt x="668" y="188"/>
                </a:cubicBezTo>
                <a:cubicBezTo>
                  <a:pt x="662" y="190"/>
                  <a:pt x="654" y="191"/>
                  <a:pt x="645" y="191"/>
                </a:cubicBezTo>
                <a:cubicBezTo>
                  <a:pt x="645" y="191"/>
                  <a:pt x="645" y="191"/>
                  <a:pt x="645" y="191"/>
                </a:cubicBezTo>
                <a:cubicBezTo>
                  <a:pt x="645" y="191"/>
                  <a:pt x="645" y="191"/>
                  <a:pt x="645" y="191"/>
                </a:cubicBezTo>
                <a:cubicBezTo>
                  <a:pt x="636" y="191"/>
                  <a:pt x="628" y="190"/>
                  <a:pt x="623" y="188"/>
                </a:cubicBezTo>
                <a:cubicBezTo>
                  <a:pt x="620" y="186"/>
                  <a:pt x="617" y="185"/>
                  <a:pt x="616" y="183"/>
                </a:cubicBezTo>
                <a:cubicBezTo>
                  <a:pt x="615" y="183"/>
                  <a:pt x="614" y="182"/>
                  <a:pt x="614" y="181"/>
                </a:cubicBezTo>
                <a:cubicBezTo>
                  <a:pt x="613" y="180"/>
                  <a:pt x="613" y="179"/>
                  <a:pt x="613" y="179"/>
                </a:cubicBezTo>
                <a:cubicBezTo>
                  <a:pt x="613" y="179"/>
                  <a:pt x="613" y="179"/>
                  <a:pt x="613" y="128"/>
                </a:cubicBezTo>
                <a:cubicBezTo>
                  <a:pt x="613" y="126"/>
                  <a:pt x="614" y="124"/>
                  <a:pt x="616" y="123"/>
                </a:cubicBezTo>
                <a:cubicBezTo>
                  <a:pt x="617" y="121"/>
                  <a:pt x="620" y="120"/>
                  <a:pt x="623" y="119"/>
                </a:cubicBezTo>
                <a:cubicBezTo>
                  <a:pt x="626" y="117"/>
                  <a:pt x="629" y="116"/>
                  <a:pt x="633" y="116"/>
                </a:cubicBezTo>
                <a:close/>
                <a:moveTo>
                  <a:pt x="619" y="126"/>
                </a:moveTo>
                <a:cubicBezTo>
                  <a:pt x="619" y="130"/>
                  <a:pt x="631" y="134"/>
                  <a:pt x="645" y="134"/>
                </a:cubicBezTo>
                <a:cubicBezTo>
                  <a:pt x="660" y="134"/>
                  <a:pt x="672" y="130"/>
                  <a:pt x="672" y="126"/>
                </a:cubicBezTo>
                <a:cubicBezTo>
                  <a:pt x="672" y="122"/>
                  <a:pt x="660" y="119"/>
                  <a:pt x="645" y="119"/>
                </a:cubicBezTo>
                <a:cubicBezTo>
                  <a:pt x="631" y="119"/>
                  <a:pt x="619" y="122"/>
                  <a:pt x="619" y="126"/>
                </a:cubicBezTo>
                <a:close/>
                <a:moveTo>
                  <a:pt x="732" y="597"/>
                </a:moveTo>
                <a:cubicBezTo>
                  <a:pt x="732" y="596"/>
                  <a:pt x="732" y="595"/>
                  <a:pt x="732" y="594"/>
                </a:cubicBezTo>
                <a:cubicBezTo>
                  <a:pt x="732" y="594"/>
                  <a:pt x="732" y="594"/>
                  <a:pt x="732" y="543"/>
                </a:cubicBezTo>
                <a:cubicBezTo>
                  <a:pt x="732" y="541"/>
                  <a:pt x="732" y="540"/>
                  <a:pt x="734" y="538"/>
                </a:cubicBezTo>
                <a:cubicBezTo>
                  <a:pt x="736" y="537"/>
                  <a:pt x="738" y="535"/>
                  <a:pt x="741" y="534"/>
                </a:cubicBezTo>
                <a:cubicBezTo>
                  <a:pt x="744" y="533"/>
                  <a:pt x="747" y="532"/>
                  <a:pt x="751" y="531"/>
                </a:cubicBezTo>
                <a:cubicBezTo>
                  <a:pt x="755" y="531"/>
                  <a:pt x="759" y="530"/>
                  <a:pt x="764" y="530"/>
                </a:cubicBezTo>
                <a:cubicBezTo>
                  <a:pt x="764" y="530"/>
                  <a:pt x="764" y="530"/>
                  <a:pt x="764" y="530"/>
                </a:cubicBezTo>
                <a:cubicBezTo>
                  <a:pt x="764" y="530"/>
                  <a:pt x="764" y="530"/>
                  <a:pt x="764" y="530"/>
                </a:cubicBezTo>
                <a:cubicBezTo>
                  <a:pt x="768" y="530"/>
                  <a:pt x="772" y="531"/>
                  <a:pt x="776" y="531"/>
                </a:cubicBezTo>
                <a:cubicBezTo>
                  <a:pt x="780" y="532"/>
                  <a:pt x="784" y="533"/>
                  <a:pt x="787" y="534"/>
                </a:cubicBezTo>
                <a:cubicBezTo>
                  <a:pt x="790" y="535"/>
                  <a:pt x="792" y="537"/>
                  <a:pt x="794" y="538"/>
                </a:cubicBezTo>
                <a:cubicBezTo>
                  <a:pt x="795" y="540"/>
                  <a:pt x="796" y="541"/>
                  <a:pt x="796" y="543"/>
                </a:cubicBezTo>
                <a:cubicBezTo>
                  <a:pt x="796" y="543"/>
                  <a:pt x="796" y="543"/>
                  <a:pt x="796" y="594"/>
                </a:cubicBezTo>
                <a:cubicBezTo>
                  <a:pt x="796" y="595"/>
                  <a:pt x="796" y="596"/>
                  <a:pt x="795" y="597"/>
                </a:cubicBezTo>
                <a:cubicBezTo>
                  <a:pt x="795" y="597"/>
                  <a:pt x="794" y="598"/>
                  <a:pt x="794" y="599"/>
                </a:cubicBezTo>
                <a:cubicBezTo>
                  <a:pt x="792" y="601"/>
                  <a:pt x="790" y="602"/>
                  <a:pt x="787" y="603"/>
                </a:cubicBezTo>
                <a:cubicBezTo>
                  <a:pt x="781" y="605"/>
                  <a:pt x="773" y="607"/>
                  <a:pt x="764" y="607"/>
                </a:cubicBezTo>
                <a:cubicBezTo>
                  <a:pt x="764" y="607"/>
                  <a:pt x="764" y="607"/>
                  <a:pt x="764" y="607"/>
                </a:cubicBezTo>
                <a:cubicBezTo>
                  <a:pt x="764" y="607"/>
                  <a:pt x="764" y="607"/>
                  <a:pt x="764" y="607"/>
                </a:cubicBezTo>
                <a:cubicBezTo>
                  <a:pt x="755" y="607"/>
                  <a:pt x="747" y="605"/>
                  <a:pt x="741" y="603"/>
                </a:cubicBezTo>
                <a:cubicBezTo>
                  <a:pt x="738" y="602"/>
                  <a:pt x="736" y="601"/>
                  <a:pt x="734" y="599"/>
                </a:cubicBezTo>
                <a:cubicBezTo>
                  <a:pt x="733" y="598"/>
                  <a:pt x="733" y="597"/>
                  <a:pt x="732" y="597"/>
                </a:cubicBezTo>
                <a:close/>
                <a:moveTo>
                  <a:pt x="737" y="542"/>
                </a:moveTo>
                <a:cubicBezTo>
                  <a:pt x="737" y="546"/>
                  <a:pt x="749" y="549"/>
                  <a:pt x="764" y="550"/>
                </a:cubicBezTo>
                <a:cubicBezTo>
                  <a:pt x="779" y="549"/>
                  <a:pt x="790" y="546"/>
                  <a:pt x="790" y="542"/>
                </a:cubicBezTo>
                <a:cubicBezTo>
                  <a:pt x="790" y="538"/>
                  <a:pt x="779" y="534"/>
                  <a:pt x="764" y="534"/>
                </a:cubicBezTo>
                <a:cubicBezTo>
                  <a:pt x="749" y="534"/>
                  <a:pt x="737" y="538"/>
                  <a:pt x="737" y="542"/>
                </a:cubicBezTo>
                <a:close/>
                <a:moveTo>
                  <a:pt x="725" y="524"/>
                </a:moveTo>
                <a:cubicBezTo>
                  <a:pt x="716" y="524"/>
                  <a:pt x="708" y="522"/>
                  <a:pt x="702" y="520"/>
                </a:cubicBezTo>
                <a:cubicBezTo>
                  <a:pt x="699" y="519"/>
                  <a:pt x="697" y="517"/>
                  <a:pt x="695" y="516"/>
                </a:cubicBezTo>
                <a:cubicBezTo>
                  <a:pt x="694" y="515"/>
                  <a:pt x="694" y="514"/>
                  <a:pt x="693" y="514"/>
                </a:cubicBezTo>
                <a:cubicBezTo>
                  <a:pt x="693" y="513"/>
                  <a:pt x="693" y="512"/>
                  <a:pt x="693" y="511"/>
                </a:cubicBezTo>
                <a:cubicBezTo>
                  <a:pt x="693" y="511"/>
                  <a:pt x="693" y="511"/>
                  <a:pt x="693" y="460"/>
                </a:cubicBezTo>
                <a:cubicBezTo>
                  <a:pt x="693" y="458"/>
                  <a:pt x="694" y="457"/>
                  <a:pt x="695" y="455"/>
                </a:cubicBezTo>
                <a:cubicBezTo>
                  <a:pt x="697" y="454"/>
                  <a:pt x="699" y="452"/>
                  <a:pt x="702" y="451"/>
                </a:cubicBezTo>
                <a:cubicBezTo>
                  <a:pt x="705" y="450"/>
                  <a:pt x="708" y="449"/>
                  <a:pt x="712" y="448"/>
                </a:cubicBezTo>
                <a:cubicBezTo>
                  <a:pt x="716" y="448"/>
                  <a:pt x="720" y="447"/>
                  <a:pt x="725" y="447"/>
                </a:cubicBezTo>
                <a:cubicBezTo>
                  <a:pt x="725" y="447"/>
                  <a:pt x="725" y="447"/>
                  <a:pt x="725" y="447"/>
                </a:cubicBezTo>
                <a:cubicBezTo>
                  <a:pt x="725" y="447"/>
                  <a:pt x="725" y="447"/>
                  <a:pt x="725" y="447"/>
                </a:cubicBezTo>
                <a:cubicBezTo>
                  <a:pt x="729" y="447"/>
                  <a:pt x="734" y="448"/>
                  <a:pt x="737" y="448"/>
                </a:cubicBezTo>
                <a:cubicBezTo>
                  <a:pt x="741" y="449"/>
                  <a:pt x="745" y="450"/>
                  <a:pt x="748" y="451"/>
                </a:cubicBezTo>
                <a:cubicBezTo>
                  <a:pt x="751" y="452"/>
                  <a:pt x="753" y="454"/>
                  <a:pt x="755" y="455"/>
                </a:cubicBezTo>
                <a:cubicBezTo>
                  <a:pt x="756" y="457"/>
                  <a:pt x="757" y="458"/>
                  <a:pt x="757" y="460"/>
                </a:cubicBezTo>
                <a:cubicBezTo>
                  <a:pt x="757" y="460"/>
                  <a:pt x="757" y="460"/>
                  <a:pt x="757" y="511"/>
                </a:cubicBezTo>
                <a:cubicBezTo>
                  <a:pt x="757" y="512"/>
                  <a:pt x="757" y="513"/>
                  <a:pt x="756" y="514"/>
                </a:cubicBezTo>
                <a:cubicBezTo>
                  <a:pt x="756" y="514"/>
                  <a:pt x="755" y="515"/>
                  <a:pt x="755" y="516"/>
                </a:cubicBezTo>
                <a:cubicBezTo>
                  <a:pt x="753" y="517"/>
                  <a:pt x="751" y="519"/>
                  <a:pt x="748" y="520"/>
                </a:cubicBezTo>
                <a:cubicBezTo>
                  <a:pt x="742" y="522"/>
                  <a:pt x="734" y="524"/>
                  <a:pt x="725" y="524"/>
                </a:cubicBezTo>
                <a:cubicBezTo>
                  <a:pt x="725" y="524"/>
                  <a:pt x="725" y="524"/>
                  <a:pt x="725" y="524"/>
                </a:cubicBezTo>
                <a:cubicBezTo>
                  <a:pt x="725" y="524"/>
                  <a:pt x="725" y="524"/>
                  <a:pt x="725" y="524"/>
                </a:cubicBezTo>
                <a:close/>
                <a:moveTo>
                  <a:pt x="725" y="466"/>
                </a:moveTo>
                <a:cubicBezTo>
                  <a:pt x="740" y="466"/>
                  <a:pt x="751" y="463"/>
                  <a:pt x="751" y="459"/>
                </a:cubicBezTo>
                <a:cubicBezTo>
                  <a:pt x="751" y="455"/>
                  <a:pt x="740" y="451"/>
                  <a:pt x="725" y="451"/>
                </a:cubicBezTo>
                <a:cubicBezTo>
                  <a:pt x="710" y="451"/>
                  <a:pt x="698" y="455"/>
                  <a:pt x="698" y="459"/>
                </a:cubicBezTo>
                <a:cubicBezTo>
                  <a:pt x="698" y="463"/>
                  <a:pt x="710" y="466"/>
                  <a:pt x="725" y="466"/>
                </a:cubicBezTo>
                <a:close/>
                <a:moveTo>
                  <a:pt x="804" y="524"/>
                </a:moveTo>
                <a:cubicBezTo>
                  <a:pt x="795" y="524"/>
                  <a:pt x="787" y="522"/>
                  <a:pt x="782" y="520"/>
                </a:cubicBezTo>
                <a:cubicBezTo>
                  <a:pt x="779" y="519"/>
                  <a:pt x="776" y="517"/>
                  <a:pt x="775" y="516"/>
                </a:cubicBezTo>
                <a:cubicBezTo>
                  <a:pt x="774" y="515"/>
                  <a:pt x="773" y="514"/>
                  <a:pt x="773" y="514"/>
                </a:cubicBezTo>
                <a:cubicBezTo>
                  <a:pt x="772" y="513"/>
                  <a:pt x="772" y="512"/>
                  <a:pt x="772" y="511"/>
                </a:cubicBezTo>
                <a:cubicBezTo>
                  <a:pt x="772" y="511"/>
                  <a:pt x="772" y="511"/>
                  <a:pt x="772" y="460"/>
                </a:cubicBezTo>
                <a:cubicBezTo>
                  <a:pt x="772" y="458"/>
                  <a:pt x="773" y="457"/>
                  <a:pt x="775" y="455"/>
                </a:cubicBezTo>
                <a:cubicBezTo>
                  <a:pt x="776" y="454"/>
                  <a:pt x="779" y="452"/>
                  <a:pt x="782" y="451"/>
                </a:cubicBezTo>
                <a:cubicBezTo>
                  <a:pt x="784" y="450"/>
                  <a:pt x="788" y="449"/>
                  <a:pt x="792" y="448"/>
                </a:cubicBezTo>
                <a:cubicBezTo>
                  <a:pt x="796" y="448"/>
                  <a:pt x="800" y="447"/>
                  <a:pt x="804" y="447"/>
                </a:cubicBezTo>
                <a:cubicBezTo>
                  <a:pt x="804" y="447"/>
                  <a:pt x="804" y="447"/>
                  <a:pt x="804" y="447"/>
                </a:cubicBezTo>
                <a:cubicBezTo>
                  <a:pt x="804" y="447"/>
                  <a:pt x="804" y="447"/>
                  <a:pt x="804" y="447"/>
                </a:cubicBezTo>
                <a:cubicBezTo>
                  <a:pt x="809" y="447"/>
                  <a:pt x="813" y="448"/>
                  <a:pt x="817" y="448"/>
                </a:cubicBezTo>
                <a:cubicBezTo>
                  <a:pt x="821" y="449"/>
                  <a:pt x="824" y="450"/>
                  <a:pt x="827" y="451"/>
                </a:cubicBezTo>
                <a:cubicBezTo>
                  <a:pt x="830" y="452"/>
                  <a:pt x="832" y="454"/>
                  <a:pt x="834" y="455"/>
                </a:cubicBezTo>
                <a:cubicBezTo>
                  <a:pt x="836" y="457"/>
                  <a:pt x="837" y="458"/>
                  <a:pt x="837" y="460"/>
                </a:cubicBezTo>
                <a:cubicBezTo>
                  <a:pt x="837" y="460"/>
                  <a:pt x="837" y="460"/>
                  <a:pt x="837" y="511"/>
                </a:cubicBezTo>
                <a:cubicBezTo>
                  <a:pt x="837" y="512"/>
                  <a:pt x="836" y="513"/>
                  <a:pt x="836" y="514"/>
                </a:cubicBezTo>
                <a:cubicBezTo>
                  <a:pt x="835" y="514"/>
                  <a:pt x="835" y="515"/>
                  <a:pt x="834" y="516"/>
                </a:cubicBezTo>
                <a:cubicBezTo>
                  <a:pt x="832" y="517"/>
                  <a:pt x="830" y="519"/>
                  <a:pt x="827" y="520"/>
                </a:cubicBezTo>
                <a:cubicBezTo>
                  <a:pt x="821" y="522"/>
                  <a:pt x="813" y="524"/>
                  <a:pt x="804" y="524"/>
                </a:cubicBezTo>
                <a:cubicBezTo>
                  <a:pt x="804" y="524"/>
                  <a:pt x="804" y="524"/>
                  <a:pt x="804" y="524"/>
                </a:cubicBezTo>
                <a:cubicBezTo>
                  <a:pt x="804" y="524"/>
                  <a:pt x="804" y="524"/>
                  <a:pt x="804" y="524"/>
                </a:cubicBezTo>
                <a:close/>
                <a:moveTo>
                  <a:pt x="804" y="466"/>
                </a:moveTo>
                <a:cubicBezTo>
                  <a:pt x="819" y="466"/>
                  <a:pt x="831" y="463"/>
                  <a:pt x="831" y="459"/>
                </a:cubicBezTo>
                <a:cubicBezTo>
                  <a:pt x="831" y="455"/>
                  <a:pt x="819" y="451"/>
                  <a:pt x="804" y="451"/>
                </a:cubicBezTo>
                <a:cubicBezTo>
                  <a:pt x="790" y="451"/>
                  <a:pt x="778" y="455"/>
                  <a:pt x="778" y="459"/>
                </a:cubicBezTo>
                <a:cubicBezTo>
                  <a:pt x="778" y="463"/>
                  <a:pt x="790" y="466"/>
                  <a:pt x="804" y="466"/>
                </a:cubicBezTo>
                <a:close/>
                <a:moveTo>
                  <a:pt x="896" y="542"/>
                </a:moveTo>
                <a:cubicBezTo>
                  <a:pt x="896" y="538"/>
                  <a:pt x="908" y="534"/>
                  <a:pt x="923" y="534"/>
                </a:cubicBezTo>
                <a:cubicBezTo>
                  <a:pt x="927" y="534"/>
                  <a:pt x="930" y="535"/>
                  <a:pt x="934" y="535"/>
                </a:cubicBezTo>
                <a:cubicBezTo>
                  <a:pt x="935" y="534"/>
                  <a:pt x="937" y="533"/>
                  <a:pt x="938" y="532"/>
                </a:cubicBezTo>
                <a:cubicBezTo>
                  <a:pt x="937" y="532"/>
                  <a:pt x="936" y="532"/>
                  <a:pt x="935" y="531"/>
                </a:cubicBezTo>
                <a:cubicBezTo>
                  <a:pt x="931" y="531"/>
                  <a:pt x="927" y="530"/>
                  <a:pt x="923" y="530"/>
                </a:cubicBezTo>
                <a:cubicBezTo>
                  <a:pt x="923" y="530"/>
                  <a:pt x="923" y="530"/>
                  <a:pt x="923" y="530"/>
                </a:cubicBezTo>
                <a:cubicBezTo>
                  <a:pt x="923" y="530"/>
                  <a:pt x="923" y="530"/>
                  <a:pt x="923" y="530"/>
                </a:cubicBezTo>
                <a:cubicBezTo>
                  <a:pt x="918" y="530"/>
                  <a:pt x="914" y="531"/>
                  <a:pt x="910" y="531"/>
                </a:cubicBezTo>
                <a:cubicBezTo>
                  <a:pt x="906" y="532"/>
                  <a:pt x="903" y="533"/>
                  <a:pt x="900" y="534"/>
                </a:cubicBezTo>
                <a:cubicBezTo>
                  <a:pt x="897" y="535"/>
                  <a:pt x="895" y="537"/>
                  <a:pt x="893" y="538"/>
                </a:cubicBezTo>
                <a:cubicBezTo>
                  <a:pt x="891" y="540"/>
                  <a:pt x="890" y="541"/>
                  <a:pt x="890" y="543"/>
                </a:cubicBezTo>
                <a:cubicBezTo>
                  <a:pt x="890" y="550"/>
                  <a:pt x="890" y="556"/>
                  <a:pt x="890" y="562"/>
                </a:cubicBezTo>
                <a:cubicBezTo>
                  <a:pt x="898" y="558"/>
                  <a:pt x="905" y="553"/>
                  <a:pt x="912" y="549"/>
                </a:cubicBezTo>
                <a:cubicBezTo>
                  <a:pt x="903" y="548"/>
                  <a:pt x="896" y="545"/>
                  <a:pt x="896" y="542"/>
                </a:cubicBezTo>
                <a:close/>
                <a:moveTo>
                  <a:pt x="843" y="441"/>
                </a:moveTo>
                <a:cubicBezTo>
                  <a:pt x="834" y="441"/>
                  <a:pt x="826" y="439"/>
                  <a:pt x="820" y="437"/>
                </a:cubicBezTo>
                <a:cubicBezTo>
                  <a:pt x="818" y="436"/>
                  <a:pt x="815" y="434"/>
                  <a:pt x="814" y="433"/>
                </a:cubicBezTo>
                <a:cubicBezTo>
                  <a:pt x="813" y="432"/>
                  <a:pt x="812" y="431"/>
                  <a:pt x="812" y="430"/>
                </a:cubicBezTo>
                <a:cubicBezTo>
                  <a:pt x="811" y="430"/>
                  <a:pt x="811" y="429"/>
                  <a:pt x="811" y="428"/>
                </a:cubicBezTo>
                <a:cubicBezTo>
                  <a:pt x="811" y="428"/>
                  <a:pt x="811" y="428"/>
                  <a:pt x="811" y="377"/>
                </a:cubicBezTo>
                <a:cubicBezTo>
                  <a:pt x="811" y="375"/>
                  <a:pt x="812" y="373"/>
                  <a:pt x="814" y="372"/>
                </a:cubicBezTo>
                <a:cubicBezTo>
                  <a:pt x="815" y="370"/>
                  <a:pt x="818" y="369"/>
                  <a:pt x="820" y="368"/>
                </a:cubicBezTo>
                <a:cubicBezTo>
                  <a:pt x="823" y="367"/>
                  <a:pt x="827" y="366"/>
                  <a:pt x="831" y="365"/>
                </a:cubicBezTo>
                <a:cubicBezTo>
                  <a:pt x="835" y="365"/>
                  <a:pt x="839" y="364"/>
                  <a:pt x="843" y="364"/>
                </a:cubicBezTo>
                <a:cubicBezTo>
                  <a:pt x="843" y="364"/>
                  <a:pt x="843" y="364"/>
                  <a:pt x="843" y="364"/>
                </a:cubicBezTo>
                <a:cubicBezTo>
                  <a:pt x="843" y="364"/>
                  <a:pt x="843" y="364"/>
                  <a:pt x="843" y="364"/>
                </a:cubicBezTo>
                <a:cubicBezTo>
                  <a:pt x="848" y="364"/>
                  <a:pt x="852" y="365"/>
                  <a:pt x="856" y="365"/>
                </a:cubicBezTo>
                <a:cubicBezTo>
                  <a:pt x="860" y="366"/>
                  <a:pt x="863" y="367"/>
                  <a:pt x="866" y="368"/>
                </a:cubicBezTo>
                <a:cubicBezTo>
                  <a:pt x="869" y="369"/>
                  <a:pt x="871" y="370"/>
                  <a:pt x="873" y="372"/>
                </a:cubicBezTo>
                <a:cubicBezTo>
                  <a:pt x="875" y="373"/>
                  <a:pt x="875" y="375"/>
                  <a:pt x="875" y="377"/>
                </a:cubicBezTo>
                <a:cubicBezTo>
                  <a:pt x="875" y="377"/>
                  <a:pt x="875" y="377"/>
                  <a:pt x="875" y="428"/>
                </a:cubicBezTo>
                <a:cubicBezTo>
                  <a:pt x="875" y="429"/>
                  <a:pt x="875" y="430"/>
                  <a:pt x="875" y="430"/>
                </a:cubicBezTo>
                <a:cubicBezTo>
                  <a:pt x="874" y="431"/>
                  <a:pt x="874" y="432"/>
                  <a:pt x="873" y="433"/>
                </a:cubicBezTo>
                <a:cubicBezTo>
                  <a:pt x="871" y="434"/>
                  <a:pt x="869" y="436"/>
                  <a:pt x="866" y="437"/>
                </a:cubicBezTo>
                <a:cubicBezTo>
                  <a:pt x="860" y="439"/>
                  <a:pt x="852" y="441"/>
                  <a:pt x="843" y="441"/>
                </a:cubicBezTo>
                <a:cubicBezTo>
                  <a:pt x="843" y="441"/>
                  <a:pt x="843" y="441"/>
                  <a:pt x="843" y="441"/>
                </a:cubicBezTo>
                <a:cubicBezTo>
                  <a:pt x="843" y="441"/>
                  <a:pt x="843" y="441"/>
                  <a:pt x="843" y="441"/>
                </a:cubicBezTo>
                <a:close/>
                <a:moveTo>
                  <a:pt x="843" y="383"/>
                </a:moveTo>
                <a:cubicBezTo>
                  <a:pt x="858" y="383"/>
                  <a:pt x="870" y="380"/>
                  <a:pt x="870" y="376"/>
                </a:cubicBezTo>
                <a:cubicBezTo>
                  <a:pt x="870" y="371"/>
                  <a:pt x="858" y="368"/>
                  <a:pt x="843" y="368"/>
                </a:cubicBezTo>
                <a:cubicBezTo>
                  <a:pt x="829" y="368"/>
                  <a:pt x="817" y="371"/>
                  <a:pt x="817" y="376"/>
                </a:cubicBezTo>
                <a:cubicBezTo>
                  <a:pt x="817" y="380"/>
                  <a:pt x="829" y="383"/>
                  <a:pt x="843" y="383"/>
                </a:cubicBezTo>
                <a:close/>
                <a:moveTo>
                  <a:pt x="852" y="514"/>
                </a:moveTo>
                <a:cubicBezTo>
                  <a:pt x="852" y="513"/>
                  <a:pt x="851" y="512"/>
                  <a:pt x="851" y="511"/>
                </a:cubicBezTo>
                <a:cubicBezTo>
                  <a:pt x="851" y="511"/>
                  <a:pt x="851" y="511"/>
                  <a:pt x="851" y="460"/>
                </a:cubicBezTo>
                <a:cubicBezTo>
                  <a:pt x="851" y="458"/>
                  <a:pt x="852" y="457"/>
                  <a:pt x="854" y="455"/>
                </a:cubicBezTo>
                <a:cubicBezTo>
                  <a:pt x="856" y="454"/>
                  <a:pt x="858" y="452"/>
                  <a:pt x="861" y="451"/>
                </a:cubicBezTo>
                <a:cubicBezTo>
                  <a:pt x="864" y="450"/>
                  <a:pt x="867" y="449"/>
                  <a:pt x="871" y="448"/>
                </a:cubicBezTo>
                <a:cubicBezTo>
                  <a:pt x="875" y="448"/>
                  <a:pt x="879" y="447"/>
                  <a:pt x="884" y="447"/>
                </a:cubicBezTo>
                <a:cubicBezTo>
                  <a:pt x="884" y="447"/>
                  <a:pt x="884" y="447"/>
                  <a:pt x="884" y="447"/>
                </a:cubicBezTo>
                <a:cubicBezTo>
                  <a:pt x="884" y="447"/>
                  <a:pt x="884" y="447"/>
                  <a:pt x="884" y="447"/>
                </a:cubicBezTo>
                <a:cubicBezTo>
                  <a:pt x="888" y="447"/>
                  <a:pt x="892" y="448"/>
                  <a:pt x="896" y="448"/>
                </a:cubicBezTo>
                <a:cubicBezTo>
                  <a:pt x="900" y="449"/>
                  <a:pt x="904" y="450"/>
                  <a:pt x="907" y="451"/>
                </a:cubicBezTo>
                <a:cubicBezTo>
                  <a:pt x="909" y="452"/>
                  <a:pt x="912" y="454"/>
                  <a:pt x="913" y="455"/>
                </a:cubicBezTo>
                <a:cubicBezTo>
                  <a:pt x="915" y="457"/>
                  <a:pt x="916" y="458"/>
                  <a:pt x="916" y="460"/>
                </a:cubicBezTo>
                <a:cubicBezTo>
                  <a:pt x="916" y="460"/>
                  <a:pt x="916" y="460"/>
                  <a:pt x="916" y="511"/>
                </a:cubicBezTo>
                <a:cubicBezTo>
                  <a:pt x="916" y="512"/>
                  <a:pt x="916" y="513"/>
                  <a:pt x="915" y="514"/>
                </a:cubicBezTo>
                <a:cubicBezTo>
                  <a:pt x="915" y="514"/>
                  <a:pt x="914" y="515"/>
                  <a:pt x="913" y="516"/>
                </a:cubicBezTo>
                <a:cubicBezTo>
                  <a:pt x="912" y="517"/>
                  <a:pt x="909" y="519"/>
                  <a:pt x="907" y="520"/>
                </a:cubicBezTo>
                <a:cubicBezTo>
                  <a:pt x="901" y="522"/>
                  <a:pt x="893" y="524"/>
                  <a:pt x="884" y="524"/>
                </a:cubicBezTo>
                <a:cubicBezTo>
                  <a:pt x="884" y="524"/>
                  <a:pt x="884" y="524"/>
                  <a:pt x="884" y="524"/>
                </a:cubicBezTo>
                <a:cubicBezTo>
                  <a:pt x="884" y="524"/>
                  <a:pt x="884" y="524"/>
                  <a:pt x="884" y="524"/>
                </a:cubicBezTo>
                <a:cubicBezTo>
                  <a:pt x="875" y="524"/>
                  <a:pt x="867" y="522"/>
                  <a:pt x="861" y="520"/>
                </a:cubicBezTo>
                <a:cubicBezTo>
                  <a:pt x="858" y="519"/>
                  <a:pt x="856" y="517"/>
                  <a:pt x="854" y="516"/>
                </a:cubicBezTo>
                <a:cubicBezTo>
                  <a:pt x="853" y="515"/>
                  <a:pt x="853" y="514"/>
                  <a:pt x="852" y="514"/>
                </a:cubicBezTo>
                <a:close/>
                <a:moveTo>
                  <a:pt x="857" y="459"/>
                </a:moveTo>
                <a:cubicBezTo>
                  <a:pt x="857" y="463"/>
                  <a:pt x="869" y="466"/>
                  <a:pt x="884" y="466"/>
                </a:cubicBezTo>
                <a:cubicBezTo>
                  <a:pt x="898" y="466"/>
                  <a:pt x="910" y="463"/>
                  <a:pt x="910" y="459"/>
                </a:cubicBezTo>
                <a:cubicBezTo>
                  <a:pt x="910" y="455"/>
                  <a:pt x="898" y="451"/>
                  <a:pt x="884" y="451"/>
                </a:cubicBezTo>
                <a:cubicBezTo>
                  <a:pt x="869" y="451"/>
                  <a:pt x="857" y="455"/>
                  <a:pt x="857" y="459"/>
                </a:cubicBezTo>
                <a:close/>
                <a:moveTo>
                  <a:pt x="737" y="615"/>
                </a:moveTo>
                <a:cubicBezTo>
                  <a:pt x="734" y="614"/>
                  <a:pt x="729" y="614"/>
                  <a:pt x="725" y="614"/>
                </a:cubicBezTo>
                <a:cubicBezTo>
                  <a:pt x="725" y="614"/>
                  <a:pt x="725" y="614"/>
                  <a:pt x="725" y="614"/>
                </a:cubicBezTo>
                <a:cubicBezTo>
                  <a:pt x="725" y="614"/>
                  <a:pt x="725" y="614"/>
                  <a:pt x="725" y="614"/>
                </a:cubicBezTo>
                <a:cubicBezTo>
                  <a:pt x="720" y="614"/>
                  <a:pt x="716" y="614"/>
                  <a:pt x="712" y="615"/>
                </a:cubicBezTo>
                <a:cubicBezTo>
                  <a:pt x="708" y="615"/>
                  <a:pt x="705" y="616"/>
                  <a:pt x="702" y="617"/>
                </a:cubicBezTo>
                <a:cubicBezTo>
                  <a:pt x="699" y="618"/>
                  <a:pt x="697" y="620"/>
                  <a:pt x="695" y="621"/>
                </a:cubicBezTo>
                <a:cubicBezTo>
                  <a:pt x="694" y="623"/>
                  <a:pt x="693" y="625"/>
                  <a:pt x="693" y="626"/>
                </a:cubicBezTo>
                <a:cubicBezTo>
                  <a:pt x="693" y="629"/>
                  <a:pt x="693" y="632"/>
                  <a:pt x="693" y="635"/>
                </a:cubicBezTo>
                <a:cubicBezTo>
                  <a:pt x="698" y="634"/>
                  <a:pt x="704" y="633"/>
                  <a:pt x="710" y="631"/>
                </a:cubicBezTo>
                <a:cubicBezTo>
                  <a:pt x="703" y="630"/>
                  <a:pt x="698" y="628"/>
                  <a:pt x="698" y="625"/>
                </a:cubicBezTo>
                <a:cubicBezTo>
                  <a:pt x="698" y="621"/>
                  <a:pt x="710" y="617"/>
                  <a:pt x="725" y="617"/>
                </a:cubicBezTo>
                <a:cubicBezTo>
                  <a:pt x="735" y="617"/>
                  <a:pt x="744" y="619"/>
                  <a:pt x="748" y="621"/>
                </a:cubicBezTo>
                <a:cubicBezTo>
                  <a:pt x="750" y="621"/>
                  <a:pt x="752" y="621"/>
                  <a:pt x="753" y="620"/>
                </a:cubicBezTo>
                <a:cubicBezTo>
                  <a:pt x="752" y="619"/>
                  <a:pt x="750" y="618"/>
                  <a:pt x="748" y="617"/>
                </a:cubicBezTo>
                <a:cubicBezTo>
                  <a:pt x="745" y="616"/>
                  <a:pt x="741" y="615"/>
                  <a:pt x="737" y="615"/>
                </a:cubicBezTo>
                <a:close/>
                <a:moveTo>
                  <a:pt x="678" y="626"/>
                </a:moveTo>
                <a:cubicBezTo>
                  <a:pt x="678" y="626"/>
                  <a:pt x="678" y="626"/>
                  <a:pt x="678" y="638"/>
                </a:cubicBezTo>
                <a:cubicBezTo>
                  <a:pt x="656" y="642"/>
                  <a:pt x="635" y="644"/>
                  <a:pt x="613" y="646"/>
                </a:cubicBezTo>
                <a:cubicBezTo>
                  <a:pt x="613" y="640"/>
                  <a:pt x="613" y="634"/>
                  <a:pt x="613" y="626"/>
                </a:cubicBezTo>
                <a:cubicBezTo>
                  <a:pt x="613" y="625"/>
                  <a:pt x="614" y="623"/>
                  <a:pt x="616" y="621"/>
                </a:cubicBezTo>
                <a:cubicBezTo>
                  <a:pt x="617" y="620"/>
                  <a:pt x="620" y="618"/>
                  <a:pt x="623" y="617"/>
                </a:cubicBezTo>
                <a:cubicBezTo>
                  <a:pt x="626" y="616"/>
                  <a:pt x="629" y="615"/>
                  <a:pt x="633" y="615"/>
                </a:cubicBezTo>
                <a:cubicBezTo>
                  <a:pt x="637" y="614"/>
                  <a:pt x="641" y="614"/>
                  <a:pt x="645" y="614"/>
                </a:cubicBezTo>
                <a:cubicBezTo>
                  <a:pt x="645" y="614"/>
                  <a:pt x="645" y="614"/>
                  <a:pt x="645" y="614"/>
                </a:cubicBezTo>
                <a:cubicBezTo>
                  <a:pt x="645" y="614"/>
                  <a:pt x="645" y="614"/>
                  <a:pt x="645" y="614"/>
                </a:cubicBezTo>
                <a:cubicBezTo>
                  <a:pt x="650" y="614"/>
                  <a:pt x="654" y="614"/>
                  <a:pt x="658" y="615"/>
                </a:cubicBezTo>
                <a:cubicBezTo>
                  <a:pt x="662" y="615"/>
                  <a:pt x="665" y="616"/>
                  <a:pt x="668" y="617"/>
                </a:cubicBezTo>
                <a:cubicBezTo>
                  <a:pt x="671" y="618"/>
                  <a:pt x="673" y="620"/>
                  <a:pt x="675" y="621"/>
                </a:cubicBezTo>
                <a:cubicBezTo>
                  <a:pt x="677" y="623"/>
                  <a:pt x="678" y="625"/>
                  <a:pt x="678" y="626"/>
                </a:cubicBezTo>
                <a:close/>
                <a:moveTo>
                  <a:pt x="672" y="625"/>
                </a:moveTo>
                <a:cubicBezTo>
                  <a:pt x="672" y="621"/>
                  <a:pt x="660" y="617"/>
                  <a:pt x="645" y="617"/>
                </a:cubicBezTo>
                <a:cubicBezTo>
                  <a:pt x="631" y="617"/>
                  <a:pt x="619" y="621"/>
                  <a:pt x="619" y="625"/>
                </a:cubicBezTo>
                <a:cubicBezTo>
                  <a:pt x="619" y="629"/>
                  <a:pt x="631" y="633"/>
                  <a:pt x="645" y="633"/>
                </a:cubicBezTo>
                <a:cubicBezTo>
                  <a:pt x="660" y="633"/>
                  <a:pt x="672" y="629"/>
                  <a:pt x="672" y="625"/>
                </a:cubicBezTo>
                <a:close/>
                <a:moveTo>
                  <a:pt x="617" y="33"/>
                </a:moveTo>
                <a:cubicBezTo>
                  <a:pt x="621" y="33"/>
                  <a:pt x="624" y="34"/>
                  <a:pt x="627" y="35"/>
                </a:cubicBezTo>
                <a:cubicBezTo>
                  <a:pt x="635" y="40"/>
                  <a:pt x="635" y="40"/>
                  <a:pt x="635" y="40"/>
                </a:cubicBezTo>
                <a:cubicBezTo>
                  <a:pt x="636" y="41"/>
                  <a:pt x="637" y="43"/>
                  <a:pt x="637" y="44"/>
                </a:cubicBezTo>
                <a:cubicBezTo>
                  <a:pt x="637" y="44"/>
                  <a:pt x="637" y="44"/>
                  <a:pt x="637" y="95"/>
                </a:cubicBezTo>
                <a:cubicBezTo>
                  <a:pt x="637" y="96"/>
                  <a:pt x="637" y="97"/>
                  <a:pt x="637" y="98"/>
                </a:cubicBezTo>
                <a:cubicBezTo>
                  <a:pt x="636" y="99"/>
                  <a:pt x="635" y="100"/>
                  <a:pt x="635" y="100"/>
                </a:cubicBezTo>
                <a:cubicBezTo>
                  <a:pt x="633" y="102"/>
                  <a:pt x="631" y="103"/>
                  <a:pt x="628" y="104"/>
                </a:cubicBezTo>
                <a:cubicBezTo>
                  <a:pt x="622" y="107"/>
                  <a:pt x="614" y="108"/>
                  <a:pt x="605" y="108"/>
                </a:cubicBezTo>
                <a:cubicBezTo>
                  <a:pt x="605" y="108"/>
                  <a:pt x="605" y="108"/>
                  <a:pt x="605" y="108"/>
                </a:cubicBezTo>
                <a:cubicBezTo>
                  <a:pt x="605" y="108"/>
                  <a:pt x="605" y="108"/>
                  <a:pt x="605" y="108"/>
                </a:cubicBezTo>
                <a:cubicBezTo>
                  <a:pt x="596" y="108"/>
                  <a:pt x="588" y="107"/>
                  <a:pt x="582" y="104"/>
                </a:cubicBezTo>
                <a:cubicBezTo>
                  <a:pt x="579" y="103"/>
                  <a:pt x="577" y="102"/>
                  <a:pt x="575" y="100"/>
                </a:cubicBezTo>
                <a:cubicBezTo>
                  <a:pt x="574" y="100"/>
                  <a:pt x="574" y="99"/>
                  <a:pt x="573" y="98"/>
                </a:cubicBezTo>
                <a:cubicBezTo>
                  <a:pt x="573" y="97"/>
                  <a:pt x="573" y="96"/>
                  <a:pt x="573" y="95"/>
                </a:cubicBezTo>
                <a:cubicBezTo>
                  <a:pt x="573" y="95"/>
                  <a:pt x="573" y="95"/>
                  <a:pt x="573" y="44"/>
                </a:cubicBezTo>
                <a:cubicBezTo>
                  <a:pt x="573" y="43"/>
                  <a:pt x="574" y="41"/>
                  <a:pt x="575" y="39"/>
                </a:cubicBezTo>
                <a:cubicBezTo>
                  <a:pt x="577" y="38"/>
                  <a:pt x="579" y="37"/>
                  <a:pt x="582" y="35"/>
                </a:cubicBezTo>
                <a:cubicBezTo>
                  <a:pt x="585" y="34"/>
                  <a:pt x="589" y="33"/>
                  <a:pt x="592" y="33"/>
                </a:cubicBezTo>
                <a:cubicBezTo>
                  <a:pt x="596" y="32"/>
                  <a:pt x="600" y="32"/>
                  <a:pt x="605" y="32"/>
                </a:cubicBezTo>
                <a:cubicBezTo>
                  <a:pt x="605" y="32"/>
                  <a:pt x="605" y="32"/>
                  <a:pt x="605" y="32"/>
                </a:cubicBezTo>
                <a:cubicBezTo>
                  <a:pt x="605" y="32"/>
                  <a:pt x="605" y="32"/>
                  <a:pt x="605" y="32"/>
                </a:cubicBezTo>
                <a:cubicBezTo>
                  <a:pt x="609" y="32"/>
                  <a:pt x="614" y="32"/>
                  <a:pt x="617" y="33"/>
                </a:cubicBezTo>
                <a:close/>
                <a:moveTo>
                  <a:pt x="605" y="36"/>
                </a:moveTo>
                <a:cubicBezTo>
                  <a:pt x="590" y="36"/>
                  <a:pt x="578" y="39"/>
                  <a:pt x="578" y="43"/>
                </a:cubicBezTo>
                <a:cubicBezTo>
                  <a:pt x="578" y="47"/>
                  <a:pt x="590" y="51"/>
                  <a:pt x="605" y="51"/>
                </a:cubicBezTo>
                <a:cubicBezTo>
                  <a:pt x="620" y="51"/>
                  <a:pt x="631" y="47"/>
                  <a:pt x="631" y="43"/>
                </a:cubicBezTo>
                <a:cubicBezTo>
                  <a:pt x="631" y="39"/>
                  <a:pt x="620" y="36"/>
                  <a:pt x="605" y="36"/>
                </a:cubicBezTo>
                <a:close/>
                <a:moveTo>
                  <a:pt x="414" y="98"/>
                </a:moveTo>
                <a:cubicBezTo>
                  <a:pt x="415" y="99"/>
                  <a:pt x="416" y="100"/>
                  <a:pt x="416" y="100"/>
                </a:cubicBezTo>
                <a:cubicBezTo>
                  <a:pt x="418" y="102"/>
                  <a:pt x="420" y="103"/>
                  <a:pt x="423" y="104"/>
                </a:cubicBezTo>
                <a:cubicBezTo>
                  <a:pt x="429" y="107"/>
                  <a:pt x="437" y="108"/>
                  <a:pt x="446" y="108"/>
                </a:cubicBezTo>
                <a:cubicBezTo>
                  <a:pt x="446" y="108"/>
                  <a:pt x="446" y="108"/>
                  <a:pt x="446" y="108"/>
                </a:cubicBezTo>
                <a:cubicBezTo>
                  <a:pt x="446" y="108"/>
                  <a:pt x="446" y="108"/>
                  <a:pt x="446" y="108"/>
                </a:cubicBezTo>
                <a:cubicBezTo>
                  <a:pt x="455" y="108"/>
                  <a:pt x="463" y="107"/>
                  <a:pt x="469" y="104"/>
                </a:cubicBezTo>
                <a:cubicBezTo>
                  <a:pt x="472" y="103"/>
                  <a:pt x="474" y="102"/>
                  <a:pt x="476" y="100"/>
                </a:cubicBezTo>
                <a:cubicBezTo>
                  <a:pt x="477" y="100"/>
                  <a:pt x="477" y="99"/>
                  <a:pt x="478" y="98"/>
                </a:cubicBezTo>
                <a:cubicBezTo>
                  <a:pt x="478" y="97"/>
                  <a:pt x="478" y="96"/>
                  <a:pt x="478" y="95"/>
                </a:cubicBezTo>
                <a:cubicBezTo>
                  <a:pt x="478" y="70"/>
                  <a:pt x="478" y="57"/>
                  <a:pt x="478" y="51"/>
                </a:cubicBezTo>
                <a:cubicBezTo>
                  <a:pt x="414" y="88"/>
                  <a:pt x="414" y="88"/>
                  <a:pt x="414" y="88"/>
                </a:cubicBezTo>
                <a:cubicBezTo>
                  <a:pt x="414" y="95"/>
                  <a:pt x="414" y="95"/>
                  <a:pt x="414" y="95"/>
                </a:cubicBezTo>
                <a:cubicBezTo>
                  <a:pt x="414" y="96"/>
                  <a:pt x="414" y="97"/>
                  <a:pt x="414" y="98"/>
                </a:cubicBezTo>
                <a:close/>
                <a:moveTo>
                  <a:pt x="875" y="570"/>
                </a:moveTo>
                <a:cubicBezTo>
                  <a:pt x="855" y="581"/>
                  <a:pt x="835" y="590"/>
                  <a:pt x="813" y="599"/>
                </a:cubicBezTo>
                <a:cubicBezTo>
                  <a:pt x="813" y="598"/>
                  <a:pt x="812" y="597"/>
                  <a:pt x="812" y="597"/>
                </a:cubicBezTo>
                <a:cubicBezTo>
                  <a:pt x="811" y="596"/>
                  <a:pt x="811" y="595"/>
                  <a:pt x="811" y="594"/>
                </a:cubicBezTo>
                <a:cubicBezTo>
                  <a:pt x="811" y="594"/>
                  <a:pt x="811" y="594"/>
                  <a:pt x="811" y="543"/>
                </a:cubicBezTo>
                <a:cubicBezTo>
                  <a:pt x="811" y="541"/>
                  <a:pt x="812" y="540"/>
                  <a:pt x="814" y="538"/>
                </a:cubicBezTo>
                <a:cubicBezTo>
                  <a:pt x="815" y="537"/>
                  <a:pt x="818" y="535"/>
                  <a:pt x="820" y="534"/>
                </a:cubicBezTo>
                <a:cubicBezTo>
                  <a:pt x="823" y="533"/>
                  <a:pt x="827" y="532"/>
                  <a:pt x="831" y="531"/>
                </a:cubicBezTo>
                <a:cubicBezTo>
                  <a:pt x="835" y="531"/>
                  <a:pt x="839" y="530"/>
                  <a:pt x="843" y="530"/>
                </a:cubicBezTo>
                <a:cubicBezTo>
                  <a:pt x="843" y="530"/>
                  <a:pt x="843" y="530"/>
                  <a:pt x="843" y="530"/>
                </a:cubicBezTo>
                <a:cubicBezTo>
                  <a:pt x="843" y="530"/>
                  <a:pt x="843" y="530"/>
                  <a:pt x="843" y="530"/>
                </a:cubicBezTo>
                <a:cubicBezTo>
                  <a:pt x="848" y="530"/>
                  <a:pt x="852" y="531"/>
                  <a:pt x="856" y="531"/>
                </a:cubicBezTo>
                <a:cubicBezTo>
                  <a:pt x="860" y="532"/>
                  <a:pt x="863" y="533"/>
                  <a:pt x="866" y="534"/>
                </a:cubicBezTo>
                <a:cubicBezTo>
                  <a:pt x="869" y="535"/>
                  <a:pt x="871" y="537"/>
                  <a:pt x="873" y="538"/>
                </a:cubicBezTo>
                <a:cubicBezTo>
                  <a:pt x="875" y="540"/>
                  <a:pt x="875" y="541"/>
                  <a:pt x="875" y="543"/>
                </a:cubicBezTo>
                <a:cubicBezTo>
                  <a:pt x="875" y="543"/>
                  <a:pt x="875" y="543"/>
                  <a:pt x="875" y="570"/>
                </a:cubicBezTo>
                <a:close/>
                <a:moveTo>
                  <a:pt x="870" y="542"/>
                </a:moveTo>
                <a:cubicBezTo>
                  <a:pt x="870" y="538"/>
                  <a:pt x="858" y="534"/>
                  <a:pt x="843" y="534"/>
                </a:cubicBezTo>
                <a:cubicBezTo>
                  <a:pt x="829" y="534"/>
                  <a:pt x="817" y="538"/>
                  <a:pt x="817" y="542"/>
                </a:cubicBezTo>
                <a:cubicBezTo>
                  <a:pt x="817" y="546"/>
                  <a:pt x="829" y="549"/>
                  <a:pt x="843" y="550"/>
                </a:cubicBezTo>
                <a:cubicBezTo>
                  <a:pt x="858" y="549"/>
                  <a:pt x="870" y="546"/>
                  <a:pt x="870" y="542"/>
                </a:cubicBezTo>
                <a:close/>
                <a:moveTo>
                  <a:pt x="555" y="7"/>
                </a:moveTo>
                <a:cubicBezTo>
                  <a:pt x="536" y="17"/>
                  <a:pt x="536" y="17"/>
                  <a:pt x="536" y="17"/>
                </a:cubicBezTo>
                <a:cubicBezTo>
                  <a:pt x="538" y="19"/>
                  <a:pt x="540" y="20"/>
                  <a:pt x="543" y="21"/>
                </a:cubicBezTo>
                <a:cubicBezTo>
                  <a:pt x="549" y="24"/>
                  <a:pt x="557" y="25"/>
                  <a:pt x="566" y="25"/>
                </a:cubicBezTo>
                <a:cubicBezTo>
                  <a:pt x="566" y="25"/>
                  <a:pt x="566" y="25"/>
                  <a:pt x="566" y="25"/>
                </a:cubicBezTo>
                <a:cubicBezTo>
                  <a:pt x="566" y="25"/>
                  <a:pt x="566" y="25"/>
                  <a:pt x="566" y="25"/>
                </a:cubicBezTo>
                <a:cubicBezTo>
                  <a:pt x="575" y="25"/>
                  <a:pt x="583" y="24"/>
                  <a:pt x="589" y="21"/>
                </a:cubicBezTo>
                <a:cubicBezTo>
                  <a:pt x="592" y="20"/>
                  <a:pt x="594" y="19"/>
                  <a:pt x="596" y="17"/>
                </a:cubicBezTo>
                <a:cubicBezTo>
                  <a:pt x="596" y="17"/>
                  <a:pt x="596" y="17"/>
                  <a:pt x="596" y="17"/>
                </a:cubicBezTo>
                <a:cubicBezTo>
                  <a:pt x="566" y="0"/>
                  <a:pt x="566" y="0"/>
                  <a:pt x="566" y="0"/>
                </a:cubicBezTo>
                <a:lnTo>
                  <a:pt x="555" y="7"/>
                </a:lnTo>
                <a:close/>
                <a:moveTo>
                  <a:pt x="494" y="42"/>
                </a:moveTo>
                <a:cubicBezTo>
                  <a:pt x="508" y="34"/>
                  <a:pt x="508" y="34"/>
                  <a:pt x="508" y="34"/>
                </a:cubicBezTo>
                <a:cubicBezTo>
                  <a:pt x="509" y="33"/>
                  <a:pt x="511" y="33"/>
                  <a:pt x="513" y="33"/>
                </a:cubicBezTo>
                <a:cubicBezTo>
                  <a:pt x="517" y="32"/>
                  <a:pt x="521" y="32"/>
                  <a:pt x="525" y="32"/>
                </a:cubicBezTo>
                <a:cubicBezTo>
                  <a:pt x="525" y="32"/>
                  <a:pt x="525" y="32"/>
                  <a:pt x="525" y="32"/>
                </a:cubicBezTo>
                <a:cubicBezTo>
                  <a:pt x="526" y="32"/>
                  <a:pt x="526" y="32"/>
                  <a:pt x="526" y="32"/>
                </a:cubicBezTo>
                <a:cubicBezTo>
                  <a:pt x="530" y="32"/>
                  <a:pt x="534" y="32"/>
                  <a:pt x="538" y="33"/>
                </a:cubicBezTo>
                <a:cubicBezTo>
                  <a:pt x="542" y="33"/>
                  <a:pt x="545" y="34"/>
                  <a:pt x="548" y="35"/>
                </a:cubicBezTo>
                <a:cubicBezTo>
                  <a:pt x="551" y="37"/>
                  <a:pt x="554" y="38"/>
                  <a:pt x="555" y="39"/>
                </a:cubicBezTo>
                <a:cubicBezTo>
                  <a:pt x="557" y="41"/>
                  <a:pt x="558" y="43"/>
                  <a:pt x="558" y="44"/>
                </a:cubicBezTo>
                <a:cubicBezTo>
                  <a:pt x="558" y="44"/>
                  <a:pt x="558" y="44"/>
                  <a:pt x="558" y="95"/>
                </a:cubicBezTo>
                <a:cubicBezTo>
                  <a:pt x="558" y="96"/>
                  <a:pt x="558" y="97"/>
                  <a:pt x="557" y="98"/>
                </a:cubicBezTo>
                <a:cubicBezTo>
                  <a:pt x="557" y="99"/>
                  <a:pt x="556" y="100"/>
                  <a:pt x="555" y="100"/>
                </a:cubicBezTo>
                <a:cubicBezTo>
                  <a:pt x="554" y="102"/>
                  <a:pt x="551" y="103"/>
                  <a:pt x="548" y="104"/>
                </a:cubicBezTo>
                <a:cubicBezTo>
                  <a:pt x="542" y="107"/>
                  <a:pt x="534" y="108"/>
                  <a:pt x="526" y="108"/>
                </a:cubicBezTo>
                <a:cubicBezTo>
                  <a:pt x="526" y="108"/>
                  <a:pt x="526" y="108"/>
                  <a:pt x="525" y="108"/>
                </a:cubicBezTo>
                <a:cubicBezTo>
                  <a:pt x="525" y="108"/>
                  <a:pt x="525" y="108"/>
                  <a:pt x="525" y="108"/>
                </a:cubicBezTo>
                <a:cubicBezTo>
                  <a:pt x="517" y="108"/>
                  <a:pt x="509" y="107"/>
                  <a:pt x="503" y="104"/>
                </a:cubicBezTo>
                <a:cubicBezTo>
                  <a:pt x="500" y="103"/>
                  <a:pt x="497" y="102"/>
                  <a:pt x="496" y="100"/>
                </a:cubicBezTo>
                <a:cubicBezTo>
                  <a:pt x="495" y="100"/>
                  <a:pt x="494" y="99"/>
                  <a:pt x="494" y="98"/>
                </a:cubicBezTo>
                <a:cubicBezTo>
                  <a:pt x="493" y="97"/>
                  <a:pt x="493" y="96"/>
                  <a:pt x="493" y="95"/>
                </a:cubicBezTo>
                <a:cubicBezTo>
                  <a:pt x="493" y="95"/>
                  <a:pt x="493" y="95"/>
                  <a:pt x="493" y="44"/>
                </a:cubicBezTo>
                <a:cubicBezTo>
                  <a:pt x="493" y="43"/>
                  <a:pt x="494" y="43"/>
                  <a:pt x="494" y="42"/>
                </a:cubicBezTo>
                <a:close/>
                <a:moveTo>
                  <a:pt x="499" y="43"/>
                </a:moveTo>
                <a:cubicBezTo>
                  <a:pt x="499" y="47"/>
                  <a:pt x="511" y="51"/>
                  <a:pt x="525" y="51"/>
                </a:cubicBezTo>
                <a:cubicBezTo>
                  <a:pt x="540" y="51"/>
                  <a:pt x="552" y="47"/>
                  <a:pt x="552" y="43"/>
                </a:cubicBezTo>
                <a:cubicBezTo>
                  <a:pt x="552" y="39"/>
                  <a:pt x="540" y="36"/>
                  <a:pt x="525" y="36"/>
                </a:cubicBezTo>
                <a:cubicBezTo>
                  <a:pt x="511" y="36"/>
                  <a:pt x="499" y="39"/>
                  <a:pt x="499" y="43"/>
                </a:cubicBezTo>
                <a:close/>
                <a:moveTo>
                  <a:pt x="653" y="597"/>
                </a:moveTo>
                <a:cubicBezTo>
                  <a:pt x="652" y="596"/>
                  <a:pt x="652" y="595"/>
                  <a:pt x="652" y="594"/>
                </a:cubicBezTo>
                <a:cubicBezTo>
                  <a:pt x="652" y="594"/>
                  <a:pt x="652" y="594"/>
                  <a:pt x="652" y="543"/>
                </a:cubicBezTo>
                <a:cubicBezTo>
                  <a:pt x="652" y="541"/>
                  <a:pt x="653" y="540"/>
                  <a:pt x="655" y="538"/>
                </a:cubicBezTo>
                <a:cubicBezTo>
                  <a:pt x="656" y="537"/>
                  <a:pt x="659" y="535"/>
                  <a:pt x="662" y="534"/>
                </a:cubicBezTo>
                <a:cubicBezTo>
                  <a:pt x="665" y="533"/>
                  <a:pt x="668" y="532"/>
                  <a:pt x="672" y="531"/>
                </a:cubicBezTo>
                <a:cubicBezTo>
                  <a:pt x="676" y="531"/>
                  <a:pt x="680" y="530"/>
                  <a:pt x="684" y="530"/>
                </a:cubicBezTo>
                <a:cubicBezTo>
                  <a:pt x="684" y="530"/>
                  <a:pt x="684" y="530"/>
                  <a:pt x="684" y="530"/>
                </a:cubicBezTo>
                <a:cubicBezTo>
                  <a:pt x="684" y="530"/>
                  <a:pt x="684" y="530"/>
                  <a:pt x="684" y="530"/>
                </a:cubicBezTo>
                <a:cubicBezTo>
                  <a:pt x="689" y="530"/>
                  <a:pt x="693" y="531"/>
                  <a:pt x="697" y="531"/>
                </a:cubicBezTo>
                <a:cubicBezTo>
                  <a:pt x="701" y="532"/>
                  <a:pt x="704" y="533"/>
                  <a:pt x="707" y="534"/>
                </a:cubicBezTo>
                <a:cubicBezTo>
                  <a:pt x="710" y="535"/>
                  <a:pt x="712" y="537"/>
                  <a:pt x="714" y="538"/>
                </a:cubicBezTo>
                <a:cubicBezTo>
                  <a:pt x="716" y="540"/>
                  <a:pt x="717" y="541"/>
                  <a:pt x="717" y="543"/>
                </a:cubicBezTo>
                <a:cubicBezTo>
                  <a:pt x="717" y="543"/>
                  <a:pt x="717" y="543"/>
                  <a:pt x="717" y="594"/>
                </a:cubicBezTo>
                <a:cubicBezTo>
                  <a:pt x="717" y="595"/>
                  <a:pt x="716" y="596"/>
                  <a:pt x="716" y="597"/>
                </a:cubicBezTo>
                <a:cubicBezTo>
                  <a:pt x="716" y="597"/>
                  <a:pt x="715" y="598"/>
                  <a:pt x="714" y="599"/>
                </a:cubicBezTo>
                <a:cubicBezTo>
                  <a:pt x="712" y="601"/>
                  <a:pt x="710" y="602"/>
                  <a:pt x="707" y="603"/>
                </a:cubicBezTo>
                <a:cubicBezTo>
                  <a:pt x="701" y="605"/>
                  <a:pt x="693" y="607"/>
                  <a:pt x="684" y="607"/>
                </a:cubicBezTo>
                <a:cubicBezTo>
                  <a:pt x="684" y="607"/>
                  <a:pt x="684" y="607"/>
                  <a:pt x="684" y="607"/>
                </a:cubicBezTo>
                <a:cubicBezTo>
                  <a:pt x="684" y="607"/>
                  <a:pt x="684" y="607"/>
                  <a:pt x="684" y="607"/>
                </a:cubicBezTo>
                <a:cubicBezTo>
                  <a:pt x="675" y="607"/>
                  <a:pt x="667" y="605"/>
                  <a:pt x="662" y="603"/>
                </a:cubicBezTo>
                <a:cubicBezTo>
                  <a:pt x="659" y="602"/>
                  <a:pt x="656" y="601"/>
                  <a:pt x="655" y="599"/>
                </a:cubicBezTo>
                <a:cubicBezTo>
                  <a:pt x="654" y="598"/>
                  <a:pt x="653" y="597"/>
                  <a:pt x="653" y="597"/>
                </a:cubicBezTo>
                <a:close/>
                <a:moveTo>
                  <a:pt x="658" y="542"/>
                </a:moveTo>
                <a:cubicBezTo>
                  <a:pt x="658" y="546"/>
                  <a:pt x="670" y="549"/>
                  <a:pt x="684" y="550"/>
                </a:cubicBezTo>
                <a:cubicBezTo>
                  <a:pt x="699" y="549"/>
                  <a:pt x="711" y="546"/>
                  <a:pt x="711" y="542"/>
                </a:cubicBezTo>
                <a:cubicBezTo>
                  <a:pt x="711" y="538"/>
                  <a:pt x="699" y="534"/>
                  <a:pt x="684" y="534"/>
                </a:cubicBezTo>
                <a:cubicBezTo>
                  <a:pt x="670" y="534"/>
                  <a:pt x="658" y="538"/>
                  <a:pt x="658" y="542"/>
                </a:cubicBezTo>
                <a:close/>
                <a:moveTo>
                  <a:pt x="598" y="626"/>
                </a:moveTo>
                <a:cubicBezTo>
                  <a:pt x="598" y="626"/>
                  <a:pt x="598" y="626"/>
                  <a:pt x="598" y="647"/>
                </a:cubicBezTo>
                <a:cubicBezTo>
                  <a:pt x="587" y="647"/>
                  <a:pt x="576" y="648"/>
                  <a:pt x="565" y="648"/>
                </a:cubicBezTo>
                <a:cubicBezTo>
                  <a:pt x="555" y="648"/>
                  <a:pt x="544" y="647"/>
                  <a:pt x="534" y="647"/>
                </a:cubicBezTo>
                <a:cubicBezTo>
                  <a:pt x="534" y="641"/>
                  <a:pt x="534" y="634"/>
                  <a:pt x="534" y="626"/>
                </a:cubicBezTo>
                <a:cubicBezTo>
                  <a:pt x="534" y="625"/>
                  <a:pt x="535" y="623"/>
                  <a:pt x="536" y="621"/>
                </a:cubicBezTo>
                <a:cubicBezTo>
                  <a:pt x="538" y="620"/>
                  <a:pt x="540" y="618"/>
                  <a:pt x="543" y="617"/>
                </a:cubicBezTo>
                <a:cubicBezTo>
                  <a:pt x="546" y="616"/>
                  <a:pt x="550" y="615"/>
                  <a:pt x="553" y="615"/>
                </a:cubicBezTo>
                <a:cubicBezTo>
                  <a:pt x="557" y="614"/>
                  <a:pt x="561" y="614"/>
                  <a:pt x="566" y="614"/>
                </a:cubicBezTo>
                <a:cubicBezTo>
                  <a:pt x="566" y="614"/>
                  <a:pt x="566" y="614"/>
                  <a:pt x="566" y="614"/>
                </a:cubicBezTo>
                <a:cubicBezTo>
                  <a:pt x="566" y="614"/>
                  <a:pt x="566" y="614"/>
                  <a:pt x="566" y="614"/>
                </a:cubicBezTo>
                <a:cubicBezTo>
                  <a:pt x="570" y="614"/>
                  <a:pt x="575" y="614"/>
                  <a:pt x="578" y="615"/>
                </a:cubicBezTo>
                <a:cubicBezTo>
                  <a:pt x="582" y="615"/>
                  <a:pt x="586" y="616"/>
                  <a:pt x="589" y="617"/>
                </a:cubicBezTo>
                <a:cubicBezTo>
                  <a:pt x="592" y="618"/>
                  <a:pt x="594" y="620"/>
                  <a:pt x="596" y="621"/>
                </a:cubicBezTo>
                <a:cubicBezTo>
                  <a:pt x="597" y="623"/>
                  <a:pt x="598" y="625"/>
                  <a:pt x="598" y="626"/>
                </a:cubicBezTo>
                <a:close/>
                <a:moveTo>
                  <a:pt x="593" y="625"/>
                </a:moveTo>
                <a:cubicBezTo>
                  <a:pt x="593" y="621"/>
                  <a:pt x="581" y="617"/>
                  <a:pt x="566" y="617"/>
                </a:cubicBezTo>
                <a:cubicBezTo>
                  <a:pt x="551" y="617"/>
                  <a:pt x="539" y="621"/>
                  <a:pt x="539" y="625"/>
                </a:cubicBezTo>
                <a:cubicBezTo>
                  <a:pt x="539" y="629"/>
                  <a:pt x="551" y="633"/>
                  <a:pt x="566" y="633"/>
                </a:cubicBezTo>
                <a:cubicBezTo>
                  <a:pt x="581" y="633"/>
                  <a:pt x="593" y="629"/>
                  <a:pt x="593" y="625"/>
                </a:cubicBezTo>
                <a:close/>
                <a:moveTo>
                  <a:pt x="319" y="597"/>
                </a:moveTo>
                <a:cubicBezTo>
                  <a:pt x="318" y="597"/>
                  <a:pt x="318" y="598"/>
                  <a:pt x="317" y="599"/>
                </a:cubicBezTo>
                <a:cubicBezTo>
                  <a:pt x="296" y="590"/>
                  <a:pt x="275" y="580"/>
                  <a:pt x="255" y="569"/>
                </a:cubicBezTo>
                <a:cubicBezTo>
                  <a:pt x="255" y="563"/>
                  <a:pt x="255" y="554"/>
                  <a:pt x="255" y="543"/>
                </a:cubicBezTo>
                <a:cubicBezTo>
                  <a:pt x="255" y="541"/>
                  <a:pt x="256" y="540"/>
                  <a:pt x="257" y="538"/>
                </a:cubicBezTo>
                <a:cubicBezTo>
                  <a:pt x="259" y="537"/>
                  <a:pt x="261" y="535"/>
                  <a:pt x="264" y="534"/>
                </a:cubicBezTo>
                <a:cubicBezTo>
                  <a:pt x="267" y="533"/>
                  <a:pt x="271" y="532"/>
                  <a:pt x="275" y="531"/>
                </a:cubicBezTo>
                <a:cubicBezTo>
                  <a:pt x="278" y="531"/>
                  <a:pt x="283" y="530"/>
                  <a:pt x="287" y="530"/>
                </a:cubicBezTo>
                <a:cubicBezTo>
                  <a:pt x="287" y="530"/>
                  <a:pt x="287" y="530"/>
                  <a:pt x="287" y="530"/>
                </a:cubicBezTo>
                <a:cubicBezTo>
                  <a:pt x="287" y="530"/>
                  <a:pt x="287" y="530"/>
                  <a:pt x="287" y="530"/>
                </a:cubicBezTo>
                <a:cubicBezTo>
                  <a:pt x="292" y="530"/>
                  <a:pt x="296" y="531"/>
                  <a:pt x="300" y="531"/>
                </a:cubicBezTo>
                <a:cubicBezTo>
                  <a:pt x="304" y="532"/>
                  <a:pt x="307" y="533"/>
                  <a:pt x="310" y="534"/>
                </a:cubicBezTo>
                <a:cubicBezTo>
                  <a:pt x="313" y="535"/>
                  <a:pt x="315" y="537"/>
                  <a:pt x="317" y="538"/>
                </a:cubicBezTo>
                <a:cubicBezTo>
                  <a:pt x="319" y="540"/>
                  <a:pt x="319" y="541"/>
                  <a:pt x="319" y="543"/>
                </a:cubicBezTo>
                <a:cubicBezTo>
                  <a:pt x="319" y="543"/>
                  <a:pt x="319" y="543"/>
                  <a:pt x="319" y="594"/>
                </a:cubicBezTo>
                <a:cubicBezTo>
                  <a:pt x="319" y="595"/>
                  <a:pt x="319" y="596"/>
                  <a:pt x="319" y="597"/>
                </a:cubicBezTo>
                <a:close/>
                <a:moveTo>
                  <a:pt x="314" y="542"/>
                </a:moveTo>
                <a:cubicBezTo>
                  <a:pt x="314" y="538"/>
                  <a:pt x="302" y="534"/>
                  <a:pt x="287" y="534"/>
                </a:cubicBezTo>
                <a:cubicBezTo>
                  <a:pt x="272" y="534"/>
                  <a:pt x="261" y="538"/>
                  <a:pt x="261" y="542"/>
                </a:cubicBezTo>
                <a:cubicBezTo>
                  <a:pt x="261" y="546"/>
                  <a:pt x="272" y="549"/>
                  <a:pt x="287" y="550"/>
                </a:cubicBezTo>
                <a:cubicBezTo>
                  <a:pt x="302" y="549"/>
                  <a:pt x="314" y="546"/>
                  <a:pt x="314" y="542"/>
                </a:cubicBezTo>
                <a:close/>
                <a:moveTo>
                  <a:pt x="389" y="104"/>
                </a:moveTo>
                <a:cubicBezTo>
                  <a:pt x="392" y="103"/>
                  <a:pt x="395" y="102"/>
                  <a:pt x="396" y="100"/>
                </a:cubicBezTo>
                <a:cubicBezTo>
                  <a:pt x="397" y="100"/>
                  <a:pt x="398" y="99"/>
                  <a:pt x="398" y="98"/>
                </a:cubicBezTo>
                <a:cubicBezTo>
                  <a:pt x="398" y="98"/>
                  <a:pt x="399" y="97"/>
                  <a:pt x="399" y="97"/>
                </a:cubicBezTo>
                <a:cubicBezTo>
                  <a:pt x="382" y="107"/>
                  <a:pt x="382" y="107"/>
                  <a:pt x="382" y="107"/>
                </a:cubicBezTo>
                <a:cubicBezTo>
                  <a:pt x="384" y="106"/>
                  <a:pt x="387" y="105"/>
                  <a:pt x="389" y="104"/>
                </a:cubicBezTo>
                <a:close/>
                <a:moveTo>
                  <a:pt x="519" y="626"/>
                </a:moveTo>
                <a:cubicBezTo>
                  <a:pt x="519" y="626"/>
                  <a:pt x="519" y="626"/>
                  <a:pt x="519" y="646"/>
                </a:cubicBezTo>
                <a:cubicBezTo>
                  <a:pt x="497" y="644"/>
                  <a:pt x="476" y="642"/>
                  <a:pt x="454" y="638"/>
                </a:cubicBezTo>
                <a:cubicBezTo>
                  <a:pt x="454" y="634"/>
                  <a:pt x="454" y="631"/>
                  <a:pt x="454" y="626"/>
                </a:cubicBezTo>
                <a:cubicBezTo>
                  <a:pt x="454" y="625"/>
                  <a:pt x="455" y="623"/>
                  <a:pt x="457" y="621"/>
                </a:cubicBezTo>
                <a:cubicBezTo>
                  <a:pt x="458" y="620"/>
                  <a:pt x="461" y="618"/>
                  <a:pt x="464" y="617"/>
                </a:cubicBezTo>
                <a:cubicBezTo>
                  <a:pt x="467" y="616"/>
                  <a:pt x="470" y="615"/>
                  <a:pt x="474" y="615"/>
                </a:cubicBezTo>
                <a:cubicBezTo>
                  <a:pt x="478" y="614"/>
                  <a:pt x="482" y="614"/>
                  <a:pt x="486" y="614"/>
                </a:cubicBezTo>
                <a:cubicBezTo>
                  <a:pt x="486" y="614"/>
                  <a:pt x="487" y="614"/>
                  <a:pt x="487" y="614"/>
                </a:cubicBezTo>
                <a:cubicBezTo>
                  <a:pt x="487" y="614"/>
                  <a:pt x="487" y="614"/>
                  <a:pt x="487" y="614"/>
                </a:cubicBezTo>
                <a:cubicBezTo>
                  <a:pt x="491" y="614"/>
                  <a:pt x="495" y="614"/>
                  <a:pt x="499" y="615"/>
                </a:cubicBezTo>
                <a:cubicBezTo>
                  <a:pt x="503" y="615"/>
                  <a:pt x="506" y="616"/>
                  <a:pt x="509" y="617"/>
                </a:cubicBezTo>
                <a:cubicBezTo>
                  <a:pt x="512" y="618"/>
                  <a:pt x="515" y="620"/>
                  <a:pt x="516" y="621"/>
                </a:cubicBezTo>
                <a:cubicBezTo>
                  <a:pt x="518" y="623"/>
                  <a:pt x="519" y="625"/>
                  <a:pt x="519" y="626"/>
                </a:cubicBezTo>
                <a:close/>
                <a:moveTo>
                  <a:pt x="513" y="625"/>
                </a:moveTo>
                <a:cubicBezTo>
                  <a:pt x="513" y="621"/>
                  <a:pt x="501" y="617"/>
                  <a:pt x="487" y="617"/>
                </a:cubicBezTo>
                <a:cubicBezTo>
                  <a:pt x="472" y="617"/>
                  <a:pt x="460" y="621"/>
                  <a:pt x="460" y="625"/>
                </a:cubicBezTo>
                <a:cubicBezTo>
                  <a:pt x="460" y="629"/>
                  <a:pt x="472" y="633"/>
                  <a:pt x="487" y="633"/>
                </a:cubicBezTo>
                <a:cubicBezTo>
                  <a:pt x="501" y="633"/>
                  <a:pt x="513" y="629"/>
                  <a:pt x="513" y="625"/>
                </a:cubicBezTo>
                <a:close/>
                <a:moveTo>
                  <a:pt x="151" y="437"/>
                </a:moveTo>
                <a:cubicBezTo>
                  <a:pt x="145" y="439"/>
                  <a:pt x="137" y="441"/>
                  <a:pt x="128" y="441"/>
                </a:cubicBezTo>
                <a:cubicBezTo>
                  <a:pt x="128" y="441"/>
                  <a:pt x="128" y="441"/>
                  <a:pt x="128" y="441"/>
                </a:cubicBezTo>
                <a:cubicBezTo>
                  <a:pt x="128" y="441"/>
                  <a:pt x="128" y="441"/>
                  <a:pt x="128" y="441"/>
                </a:cubicBezTo>
                <a:cubicBezTo>
                  <a:pt x="119" y="441"/>
                  <a:pt x="111" y="439"/>
                  <a:pt x="106" y="437"/>
                </a:cubicBezTo>
                <a:cubicBezTo>
                  <a:pt x="103" y="436"/>
                  <a:pt x="100" y="434"/>
                  <a:pt x="99" y="433"/>
                </a:cubicBezTo>
                <a:cubicBezTo>
                  <a:pt x="98" y="432"/>
                  <a:pt x="97" y="431"/>
                  <a:pt x="97" y="430"/>
                </a:cubicBezTo>
                <a:cubicBezTo>
                  <a:pt x="96" y="430"/>
                  <a:pt x="96" y="429"/>
                  <a:pt x="96" y="428"/>
                </a:cubicBezTo>
                <a:cubicBezTo>
                  <a:pt x="96" y="428"/>
                  <a:pt x="96" y="428"/>
                  <a:pt x="96" y="377"/>
                </a:cubicBezTo>
                <a:cubicBezTo>
                  <a:pt x="96" y="375"/>
                  <a:pt x="97" y="373"/>
                  <a:pt x="99" y="372"/>
                </a:cubicBezTo>
                <a:cubicBezTo>
                  <a:pt x="100" y="370"/>
                  <a:pt x="103" y="369"/>
                  <a:pt x="106" y="368"/>
                </a:cubicBezTo>
                <a:cubicBezTo>
                  <a:pt x="108" y="367"/>
                  <a:pt x="112" y="366"/>
                  <a:pt x="116" y="365"/>
                </a:cubicBezTo>
                <a:cubicBezTo>
                  <a:pt x="120" y="365"/>
                  <a:pt x="124" y="364"/>
                  <a:pt x="128" y="364"/>
                </a:cubicBezTo>
                <a:cubicBezTo>
                  <a:pt x="128" y="364"/>
                  <a:pt x="128" y="364"/>
                  <a:pt x="128" y="364"/>
                </a:cubicBezTo>
                <a:cubicBezTo>
                  <a:pt x="128" y="364"/>
                  <a:pt x="128" y="364"/>
                  <a:pt x="128" y="364"/>
                </a:cubicBezTo>
                <a:cubicBezTo>
                  <a:pt x="133" y="364"/>
                  <a:pt x="137" y="365"/>
                  <a:pt x="141" y="365"/>
                </a:cubicBezTo>
                <a:cubicBezTo>
                  <a:pt x="145" y="366"/>
                  <a:pt x="148" y="367"/>
                  <a:pt x="151" y="368"/>
                </a:cubicBezTo>
                <a:cubicBezTo>
                  <a:pt x="154" y="369"/>
                  <a:pt x="156" y="370"/>
                  <a:pt x="158" y="372"/>
                </a:cubicBezTo>
                <a:cubicBezTo>
                  <a:pt x="160" y="373"/>
                  <a:pt x="161" y="375"/>
                  <a:pt x="161" y="377"/>
                </a:cubicBezTo>
                <a:cubicBezTo>
                  <a:pt x="161" y="377"/>
                  <a:pt x="161" y="377"/>
                  <a:pt x="161" y="428"/>
                </a:cubicBezTo>
                <a:cubicBezTo>
                  <a:pt x="161" y="429"/>
                  <a:pt x="160" y="430"/>
                  <a:pt x="160" y="430"/>
                </a:cubicBezTo>
                <a:cubicBezTo>
                  <a:pt x="159" y="431"/>
                  <a:pt x="159" y="432"/>
                  <a:pt x="158" y="433"/>
                </a:cubicBezTo>
                <a:cubicBezTo>
                  <a:pt x="156" y="434"/>
                  <a:pt x="154" y="436"/>
                  <a:pt x="151" y="437"/>
                </a:cubicBezTo>
                <a:close/>
                <a:moveTo>
                  <a:pt x="155" y="376"/>
                </a:moveTo>
                <a:cubicBezTo>
                  <a:pt x="155" y="371"/>
                  <a:pt x="143" y="368"/>
                  <a:pt x="128" y="368"/>
                </a:cubicBezTo>
                <a:cubicBezTo>
                  <a:pt x="114" y="368"/>
                  <a:pt x="102" y="371"/>
                  <a:pt x="102" y="376"/>
                </a:cubicBezTo>
                <a:cubicBezTo>
                  <a:pt x="102" y="380"/>
                  <a:pt x="114" y="383"/>
                  <a:pt x="128" y="383"/>
                </a:cubicBezTo>
                <a:cubicBezTo>
                  <a:pt x="143" y="383"/>
                  <a:pt x="155" y="380"/>
                  <a:pt x="155" y="376"/>
                </a:cubicBezTo>
                <a:close/>
                <a:moveTo>
                  <a:pt x="437" y="621"/>
                </a:moveTo>
                <a:cubicBezTo>
                  <a:pt x="435" y="620"/>
                  <a:pt x="433" y="618"/>
                  <a:pt x="430" y="617"/>
                </a:cubicBezTo>
                <a:cubicBezTo>
                  <a:pt x="427" y="616"/>
                  <a:pt x="423" y="615"/>
                  <a:pt x="420" y="615"/>
                </a:cubicBezTo>
                <a:cubicBezTo>
                  <a:pt x="416" y="614"/>
                  <a:pt x="412" y="614"/>
                  <a:pt x="407" y="614"/>
                </a:cubicBezTo>
                <a:cubicBezTo>
                  <a:pt x="407" y="614"/>
                  <a:pt x="407" y="614"/>
                  <a:pt x="407" y="614"/>
                </a:cubicBezTo>
                <a:cubicBezTo>
                  <a:pt x="407" y="614"/>
                  <a:pt x="407" y="614"/>
                  <a:pt x="407" y="614"/>
                </a:cubicBezTo>
                <a:cubicBezTo>
                  <a:pt x="403" y="614"/>
                  <a:pt x="398" y="614"/>
                  <a:pt x="395" y="615"/>
                </a:cubicBezTo>
                <a:cubicBezTo>
                  <a:pt x="391" y="615"/>
                  <a:pt x="387" y="616"/>
                  <a:pt x="384" y="617"/>
                </a:cubicBezTo>
                <a:cubicBezTo>
                  <a:pt x="382" y="618"/>
                  <a:pt x="380" y="619"/>
                  <a:pt x="379" y="620"/>
                </a:cubicBezTo>
                <a:cubicBezTo>
                  <a:pt x="380" y="621"/>
                  <a:pt x="382" y="621"/>
                  <a:pt x="383" y="622"/>
                </a:cubicBezTo>
                <a:cubicBezTo>
                  <a:pt x="388" y="619"/>
                  <a:pt x="397" y="617"/>
                  <a:pt x="407" y="617"/>
                </a:cubicBezTo>
                <a:cubicBezTo>
                  <a:pt x="422" y="617"/>
                  <a:pt x="434" y="621"/>
                  <a:pt x="434" y="625"/>
                </a:cubicBezTo>
                <a:cubicBezTo>
                  <a:pt x="434" y="628"/>
                  <a:pt x="429" y="630"/>
                  <a:pt x="421" y="631"/>
                </a:cubicBezTo>
                <a:cubicBezTo>
                  <a:pt x="427" y="633"/>
                  <a:pt x="433" y="634"/>
                  <a:pt x="439" y="635"/>
                </a:cubicBezTo>
                <a:cubicBezTo>
                  <a:pt x="439" y="626"/>
                  <a:pt x="439" y="626"/>
                  <a:pt x="439" y="626"/>
                </a:cubicBezTo>
                <a:cubicBezTo>
                  <a:pt x="439" y="625"/>
                  <a:pt x="438" y="623"/>
                  <a:pt x="437" y="621"/>
                </a:cubicBezTo>
                <a:close/>
                <a:moveTo>
                  <a:pt x="296" y="347"/>
                </a:moveTo>
                <a:cubicBezTo>
                  <a:pt x="296" y="346"/>
                  <a:pt x="295" y="346"/>
                  <a:pt x="295" y="345"/>
                </a:cubicBezTo>
                <a:cubicBezTo>
                  <a:pt x="295" y="345"/>
                  <a:pt x="295" y="345"/>
                  <a:pt x="295" y="294"/>
                </a:cubicBezTo>
                <a:cubicBezTo>
                  <a:pt x="295" y="292"/>
                  <a:pt x="296" y="290"/>
                  <a:pt x="298" y="289"/>
                </a:cubicBezTo>
                <a:cubicBezTo>
                  <a:pt x="300" y="287"/>
                  <a:pt x="302" y="286"/>
                  <a:pt x="305" y="285"/>
                </a:cubicBezTo>
                <a:cubicBezTo>
                  <a:pt x="308" y="284"/>
                  <a:pt x="311" y="283"/>
                  <a:pt x="315" y="282"/>
                </a:cubicBezTo>
                <a:cubicBezTo>
                  <a:pt x="319" y="281"/>
                  <a:pt x="323" y="281"/>
                  <a:pt x="328" y="281"/>
                </a:cubicBezTo>
                <a:cubicBezTo>
                  <a:pt x="328" y="281"/>
                  <a:pt x="328" y="281"/>
                  <a:pt x="328" y="281"/>
                </a:cubicBezTo>
                <a:cubicBezTo>
                  <a:pt x="328" y="281"/>
                  <a:pt x="328" y="281"/>
                  <a:pt x="328" y="281"/>
                </a:cubicBezTo>
                <a:cubicBezTo>
                  <a:pt x="332" y="281"/>
                  <a:pt x="336" y="281"/>
                  <a:pt x="340" y="282"/>
                </a:cubicBezTo>
                <a:cubicBezTo>
                  <a:pt x="344" y="283"/>
                  <a:pt x="348" y="284"/>
                  <a:pt x="350" y="285"/>
                </a:cubicBezTo>
                <a:cubicBezTo>
                  <a:pt x="353" y="286"/>
                  <a:pt x="356" y="287"/>
                  <a:pt x="357" y="289"/>
                </a:cubicBezTo>
                <a:cubicBezTo>
                  <a:pt x="359" y="290"/>
                  <a:pt x="360" y="292"/>
                  <a:pt x="360" y="294"/>
                </a:cubicBezTo>
                <a:cubicBezTo>
                  <a:pt x="360" y="294"/>
                  <a:pt x="360" y="294"/>
                  <a:pt x="360" y="345"/>
                </a:cubicBezTo>
                <a:cubicBezTo>
                  <a:pt x="360" y="346"/>
                  <a:pt x="360" y="346"/>
                  <a:pt x="359" y="347"/>
                </a:cubicBezTo>
                <a:cubicBezTo>
                  <a:pt x="359" y="348"/>
                  <a:pt x="358" y="349"/>
                  <a:pt x="357" y="350"/>
                </a:cubicBezTo>
                <a:cubicBezTo>
                  <a:pt x="356" y="351"/>
                  <a:pt x="353" y="353"/>
                  <a:pt x="350" y="354"/>
                </a:cubicBezTo>
                <a:cubicBezTo>
                  <a:pt x="345" y="356"/>
                  <a:pt x="337" y="357"/>
                  <a:pt x="328" y="357"/>
                </a:cubicBezTo>
                <a:cubicBezTo>
                  <a:pt x="328" y="357"/>
                  <a:pt x="328" y="357"/>
                  <a:pt x="328" y="357"/>
                </a:cubicBezTo>
                <a:cubicBezTo>
                  <a:pt x="328" y="357"/>
                  <a:pt x="328" y="357"/>
                  <a:pt x="328" y="357"/>
                </a:cubicBezTo>
                <a:cubicBezTo>
                  <a:pt x="319" y="357"/>
                  <a:pt x="311" y="356"/>
                  <a:pt x="305" y="354"/>
                </a:cubicBezTo>
                <a:cubicBezTo>
                  <a:pt x="302" y="353"/>
                  <a:pt x="300" y="351"/>
                  <a:pt x="298" y="350"/>
                </a:cubicBezTo>
                <a:cubicBezTo>
                  <a:pt x="297" y="349"/>
                  <a:pt x="297" y="348"/>
                  <a:pt x="296" y="347"/>
                </a:cubicBezTo>
                <a:close/>
                <a:moveTo>
                  <a:pt x="301" y="293"/>
                </a:moveTo>
                <a:cubicBezTo>
                  <a:pt x="301" y="297"/>
                  <a:pt x="313" y="300"/>
                  <a:pt x="328" y="300"/>
                </a:cubicBezTo>
                <a:cubicBezTo>
                  <a:pt x="342" y="300"/>
                  <a:pt x="354" y="297"/>
                  <a:pt x="354" y="293"/>
                </a:cubicBezTo>
                <a:cubicBezTo>
                  <a:pt x="354" y="288"/>
                  <a:pt x="342" y="285"/>
                  <a:pt x="328" y="285"/>
                </a:cubicBezTo>
                <a:cubicBezTo>
                  <a:pt x="313" y="285"/>
                  <a:pt x="301" y="288"/>
                  <a:pt x="301" y="293"/>
                </a:cubicBezTo>
                <a:close/>
                <a:moveTo>
                  <a:pt x="337" y="267"/>
                </a:moveTo>
                <a:cubicBezTo>
                  <a:pt x="336" y="266"/>
                  <a:pt x="335" y="265"/>
                  <a:pt x="335" y="264"/>
                </a:cubicBezTo>
                <a:cubicBezTo>
                  <a:pt x="335" y="263"/>
                  <a:pt x="334" y="262"/>
                  <a:pt x="334" y="262"/>
                </a:cubicBezTo>
                <a:cubicBezTo>
                  <a:pt x="334" y="262"/>
                  <a:pt x="334" y="262"/>
                  <a:pt x="334" y="211"/>
                </a:cubicBezTo>
                <a:cubicBezTo>
                  <a:pt x="334" y="209"/>
                  <a:pt x="335" y="207"/>
                  <a:pt x="337" y="206"/>
                </a:cubicBezTo>
                <a:cubicBezTo>
                  <a:pt x="339" y="204"/>
                  <a:pt x="341" y="203"/>
                  <a:pt x="344" y="202"/>
                </a:cubicBezTo>
                <a:cubicBezTo>
                  <a:pt x="347" y="201"/>
                  <a:pt x="350" y="200"/>
                  <a:pt x="354" y="199"/>
                </a:cubicBezTo>
                <a:cubicBezTo>
                  <a:pt x="358" y="198"/>
                  <a:pt x="362" y="198"/>
                  <a:pt x="367" y="198"/>
                </a:cubicBezTo>
                <a:cubicBezTo>
                  <a:pt x="367" y="198"/>
                  <a:pt x="367" y="198"/>
                  <a:pt x="367" y="198"/>
                </a:cubicBezTo>
                <a:cubicBezTo>
                  <a:pt x="367" y="198"/>
                  <a:pt x="367" y="198"/>
                  <a:pt x="367" y="198"/>
                </a:cubicBezTo>
                <a:cubicBezTo>
                  <a:pt x="371" y="198"/>
                  <a:pt x="375" y="198"/>
                  <a:pt x="379" y="199"/>
                </a:cubicBezTo>
                <a:cubicBezTo>
                  <a:pt x="383" y="200"/>
                  <a:pt x="386" y="201"/>
                  <a:pt x="389" y="202"/>
                </a:cubicBezTo>
                <a:cubicBezTo>
                  <a:pt x="392" y="203"/>
                  <a:pt x="395" y="204"/>
                  <a:pt x="396" y="206"/>
                </a:cubicBezTo>
                <a:cubicBezTo>
                  <a:pt x="398" y="207"/>
                  <a:pt x="399" y="209"/>
                  <a:pt x="399" y="211"/>
                </a:cubicBezTo>
                <a:cubicBezTo>
                  <a:pt x="399" y="211"/>
                  <a:pt x="399" y="211"/>
                  <a:pt x="399" y="262"/>
                </a:cubicBezTo>
                <a:cubicBezTo>
                  <a:pt x="399" y="262"/>
                  <a:pt x="399" y="263"/>
                  <a:pt x="398" y="264"/>
                </a:cubicBezTo>
                <a:cubicBezTo>
                  <a:pt x="398" y="265"/>
                  <a:pt x="397" y="266"/>
                  <a:pt x="396" y="267"/>
                </a:cubicBezTo>
                <a:cubicBezTo>
                  <a:pt x="395" y="268"/>
                  <a:pt x="392" y="269"/>
                  <a:pt x="389" y="271"/>
                </a:cubicBezTo>
                <a:cubicBezTo>
                  <a:pt x="384" y="273"/>
                  <a:pt x="376" y="274"/>
                  <a:pt x="367" y="274"/>
                </a:cubicBezTo>
                <a:cubicBezTo>
                  <a:pt x="367" y="274"/>
                  <a:pt x="367" y="274"/>
                  <a:pt x="367" y="274"/>
                </a:cubicBezTo>
                <a:cubicBezTo>
                  <a:pt x="367" y="274"/>
                  <a:pt x="367" y="274"/>
                  <a:pt x="367" y="274"/>
                </a:cubicBezTo>
                <a:cubicBezTo>
                  <a:pt x="358" y="274"/>
                  <a:pt x="350" y="273"/>
                  <a:pt x="344" y="271"/>
                </a:cubicBezTo>
                <a:cubicBezTo>
                  <a:pt x="341" y="269"/>
                  <a:pt x="339" y="268"/>
                  <a:pt x="337" y="267"/>
                </a:cubicBezTo>
                <a:close/>
                <a:moveTo>
                  <a:pt x="340" y="209"/>
                </a:moveTo>
                <a:cubicBezTo>
                  <a:pt x="340" y="214"/>
                  <a:pt x="352" y="217"/>
                  <a:pt x="367" y="217"/>
                </a:cubicBezTo>
                <a:cubicBezTo>
                  <a:pt x="381" y="217"/>
                  <a:pt x="393" y="214"/>
                  <a:pt x="393" y="209"/>
                </a:cubicBezTo>
                <a:cubicBezTo>
                  <a:pt x="393" y="205"/>
                  <a:pt x="381" y="202"/>
                  <a:pt x="367" y="202"/>
                </a:cubicBezTo>
                <a:cubicBezTo>
                  <a:pt x="352" y="202"/>
                  <a:pt x="340" y="205"/>
                  <a:pt x="340" y="209"/>
                </a:cubicBezTo>
                <a:close/>
                <a:moveTo>
                  <a:pt x="287" y="274"/>
                </a:moveTo>
                <a:cubicBezTo>
                  <a:pt x="278" y="274"/>
                  <a:pt x="270" y="273"/>
                  <a:pt x="264" y="271"/>
                </a:cubicBezTo>
                <a:cubicBezTo>
                  <a:pt x="261" y="269"/>
                  <a:pt x="259" y="268"/>
                  <a:pt x="257" y="267"/>
                </a:cubicBezTo>
                <a:cubicBezTo>
                  <a:pt x="257" y="266"/>
                  <a:pt x="256" y="265"/>
                  <a:pt x="256" y="264"/>
                </a:cubicBezTo>
                <a:cubicBezTo>
                  <a:pt x="255" y="263"/>
                  <a:pt x="255" y="262"/>
                  <a:pt x="255" y="262"/>
                </a:cubicBezTo>
                <a:cubicBezTo>
                  <a:pt x="255" y="262"/>
                  <a:pt x="255" y="262"/>
                  <a:pt x="255" y="211"/>
                </a:cubicBezTo>
                <a:cubicBezTo>
                  <a:pt x="255" y="209"/>
                  <a:pt x="256" y="207"/>
                  <a:pt x="257" y="206"/>
                </a:cubicBezTo>
                <a:cubicBezTo>
                  <a:pt x="259" y="204"/>
                  <a:pt x="261" y="203"/>
                  <a:pt x="264" y="202"/>
                </a:cubicBezTo>
                <a:cubicBezTo>
                  <a:pt x="267" y="201"/>
                  <a:pt x="271" y="200"/>
                  <a:pt x="275" y="199"/>
                </a:cubicBezTo>
                <a:cubicBezTo>
                  <a:pt x="278" y="198"/>
                  <a:pt x="283" y="198"/>
                  <a:pt x="287" y="198"/>
                </a:cubicBezTo>
                <a:cubicBezTo>
                  <a:pt x="287" y="198"/>
                  <a:pt x="287" y="198"/>
                  <a:pt x="287" y="198"/>
                </a:cubicBezTo>
                <a:cubicBezTo>
                  <a:pt x="287" y="198"/>
                  <a:pt x="287" y="198"/>
                  <a:pt x="287" y="198"/>
                </a:cubicBezTo>
                <a:cubicBezTo>
                  <a:pt x="292" y="198"/>
                  <a:pt x="296" y="198"/>
                  <a:pt x="300" y="199"/>
                </a:cubicBezTo>
                <a:cubicBezTo>
                  <a:pt x="304" y="200"/>
                  <a:pt x="307" y="201"/>
                  <a:pt x="310" y="202"/>
                </a:cubicBezTo>
                <a:cubicBezTo>
                  <a:pt x="313" y="203"/>
                  <a:pt x="315" y="204"/>
                  <a:pt x="317" y="206"/>
                </a:cubicBezTo>
                <a:cubicBezTo>
                  <a:pt x="319" y="207"/>
                  <a:pt x="319" y="209"/>
                  <a:pt x="319" y="211"/>
                </a:cubicBezTo>
                <a:cubicBezTo>
                  <a:pt x="319" y="211"/>
                  <a:pt x="319" y="211"/>
                  <a:pt x="319" y="262"/>
                </a:cubicBezTo>
                <a:cubicBezTo>
                  <a:pt x="319" y="262"/>
                  <a:pt x="319" y="263"/>
                  <a:pt x="319" y="264"/>
                </a:cubicBezTo>
                <a:cubicBezTo>
                  <a:pt x="318" y="265"/>
                  <a:pt x="318" y="266"/>
                  <a:pt x="317" y="267"/>
                </a:cubicBezTo>
                <a:cubicBezTo>
                  <a:pt x="315" y="268"/>
                  <a:pt x="313" y="269"/>
                  <a:pt x="310" y="271"/>
                </a:cubicBezTo>
                <a:cubicBezTo>
                  <a:pt x="304" y="273"/>
                  <a:pt x="296" y="274"/>
                  <a:pt x="287" y="274"/>
                </a:cubicBezTo>
                <a:cubicBezTo>
                  <a:pt x="287" y="274"/>
                  <a:pt x="287" y="274"/>
                  <a:pt x="287" y="274"/>
                </a:cubicBezTo>
                <a:cubicBezTo>
                  <a:pt x="287" y="274"/>
                  <a:pt x="287" y="274"/>
                  <a:pt x="287" y="274"/>
                </a:cubicBezTo>
                <a:close/>
                <a:moveTo>
                  <a:pt x="287" y="217"/>
                </a:moveTo>
                <a:cubicBezTo>
                  <a:pt x="302" y="217"/>
                  <a:pt x="314" y="214"/>
                  <a:pt x="314" y="209"/>
                </a:cubicBezTo>
                <a:cubicBezTo>
                  <a:pt x="314" y="205"/>
                  <a:pt x="302" y="202"/>
                  <a:pt x="287" y="202"/>
                </a:cubicBezTo>
                <a:cubicBezTo>
                  <a:pt x="272" y="202"/>
                  <a:pt x="261" y="205"/>
                  <a:pt x="261" y="209"/>
                </a:cubicBezTo>
                <a:cubicBezTo>
                  <a:pt x="261" y="214"/>
                  <a:pt x="272" y="217"/>
                  <a:pt x="287" y="217"/>
                </a:cubicBezTo>
                <a:close/>
                <a:moveTo>
                  <a:pt x="407" y="357"/>
                </a:moveTo>
                <a:cubicBezTo>
                  <a:pt x="398" y="357"/>
                  <a:pt x="390" y="356"/>
                  <a:pt x="384" y="354"/>
                </a:cubicBezTo>
                <a:cubicBezTo>
                  <a:pt x="381" y="353"/>
                  <a:pt x="379" y="351"/>
                  <a:pt x="377" y="350"/>
                </a:cubicBezTo>
                <a:cubicBezTo>
                  <a:pt x="377" y="349"/>
                  <a:pt x="376" y="348"/>
                  <a:pt x="376" y="347"/>
                </a:cubicBezTo>
                <a:cubicBezTo>
                  <a:pt x="375" y="346"/>
                  <a:pt x="375" y="346"/>
                  <a:pt x="375" y="345"/>
                </a:cubicBezTo>
                <a:cubicBezTo>
                  <a:pt x="375" y="345"/>
                  <a:pt x="375" y="345"/>
                  <a:pt x="375" y="294"/>
                </a:cubicBezTo>
                <a:cubicBezTo>
                  <a:pt x="375" y="292"/>
                  <a:pt x="376" y="290"/>
                  <a:pt x="377" y="289"/>
                </a:cubicBezTo>
                <a:cubicBezTo>
                  <a:pt x="379" y="287"/>
                  <a:pt x="381" y="286"/>
                  <a:pt x="384" y="285"/>
                </a:cubicBezTo>
                <a:cubicBezTo>
                  <a:pt x="387" y="284"/>
                  <a:pt x="391" y="283"/>
                  <a:pt x="395" y="282"/>
                </a:cubicBezTo>
                <a:cubicBezTo>
                  <a:pt x="398" y="281"/>
                  <a:pt x="403" y="281"/>
                  <a:pt x="407" y="281"/>
                </a:cubicBezTo>
                <a:cubicBezTo>
                  <a:pt x="407" y="281"/>
                  <a:pt x="407" y="281"/>
                  <a:pt x="407" y="281"/>
                </a:cubicBezTo>
                <a:cubicBezTo>
                  <a:pt x="407" y="281"/>
                  <a:pt x="407" y="281"/>
                  <a:pt x="407" y="281"/>
                </a:cubicBezTo>
                <a:cubicBezTo>
                  <a:pt x="412" y="281"/>
                  <a:pt x="416" y="281"/>
                  <a:pt x="420" y="282"/>
                </a:cubicBezTo>
                <a:cubicBezTo>
                  <a:pt x="423" y="283"/>
                  <a:pt x="427" y="284"/>
                  <a:pt x="430" y="285"/>
                </a:cubicBezTo>
                <a:cubicBezTo>
                  <a:pt x="433" y="286"/>
                  <a:pt x="435" y="287"/>
                  <a:pt x="437" y="289"/>
                </a:cubicBezTo>
                <a:cubicBezTo>
                  <a:pt x="438" y="290"/>
                  <a:pt x="439" y="292"/>
                  <a:pt x="439" y="294"/>
                </a:cubicBezTo>
                <a:cubicBezTo>
                  <a:pt x="439" y="294"/>
                  <a:pt x="439" y="294"/>
                  <a:pt x="439" y="345"/>
                </a:cubicBezTo>
                <a:cubicBezTo>
                  <a:pt x="439" y="346"/>
                  <a:pt x="439" y="346"/>
                  <a:pt x="439" y="347"/>
                </a:cubicBezTo>
                <a:cubicBezTo>
                  <a:pt x="438" y="348"/>
                  <a:pt x="438" y="349"/>
                  <a:pt x="437" y="350"/>
                </a:cubicBezTo>
                <a:cubicBezTo>
                  <a:pt x="435" y="351"/>
                  <a:pt x="433" y="353"/>
                  <a:pt x="430" y="354"/>
                </a:cubicBezTo>
                <a:cubicBezTo>
                  <a:pt x="424" y="356"/>
                  <a:pt x="416" y="357"/>
                  <a:pt x="407" y="357"/>
                </a:cubicBezTo>
                <a:cubicBezTo>
                  <a:pt x="407" y="357"/>
                  <a:pt x="407" y="357"/>
                  <a:pt x="407" y="357"/>
                </a:cubicBezTo>
                <a:cubicBezTo>
                  <a:pt x="407" y="357"/>
                  <a:pt x="407" y="357"/>
                  <a:pt x="407" y="357"/>
                </a:cubicBezTo>
                <a:close/>
                <a:moveTo>
                  <a:pt x="407" y="300"/>
                </a:moveTo>
                <a:cubicBezTo>
                  <a:pt x="422" y="300"/>
                  <a:pt x="434" y="297"/>
                  <a:pt x="434" y="293"/>
                </a:cubicBezTo>
                <a:cubicBezTo>
                  <a:pt x="434" y="288"/>
                  <a:pt x="422" y="285"/>
                  <a:pt x="407" y="285"/>
                </a:cubicBezTo>
                <a:cubicBezTo>
                  <a:pt x="392" y="285"/>
                  <a:pt x="381" y="288"/>
                  <a:pt x="381" y="293"/>
                </a:cubicBezTo>
                <a:cubicBezTo>
                  <a:pt x="381" y="297"/>
                  <a:pt x="392" y="300"/>
                  <a:pt x="407" y="300"/>
                </a:cubicBezTo>
                <a:close/>
                <a:moveTo>
                  <a:pt x="335" y="430"/>
                </a:moveTo>
                <a:cubicBezTo>
                  <a:pt x="335" y="430"/>
                  <a:pt x="334" y="429"/>
                  <a:pt x="334" y="428"/>
                </a:cubicBezTo>
                <a:cubicBezTo>
                  <a:pt x="334" y="428"/>
                  <a:pt x="334" y="428"/>
                  <a:pt x="334" y="377"/>
                </a:cubicBezTo>
                <a:cubicBezTo>
                  <a:pt x="334" y="375"/>
                  <a:pt x="335" y="373"/>
                  <a:pt x="337" y="372"/>
                </a:cubicBezTo>
                <a:cubicBezTo>
                  <a:pt x="339" y="370"/>
                  <a:pt x="341" y="369"/>
                  <a:pt x="344" y="368"/>
                </a:cubicBezTo>
                <a:cubicBezTo>
                  <a:pt x="347" y="367"/>
                  <a:pt x="350" y="366"/>
                  <a:pt x="354" y="365"/>
                </a:cubicBezTo>
                <a:cubicBezTo>
                  <a:pt x="358" y="365"/>
                  <a:pt x="362" y="364"/>
                  <a:pt x="367" y="364"/>
                </a:cubicBezTo>
                <a:cubicBezTo>
                  <a:pt x="367" y="364"/>
                  <a:pt x="367" y="364"/>
                  <a:pt x="367" y="364"/>
                </a:cubicBezTo>
                <a:cubicBezTo>
                  <a:pt x="367" y="364"/>
                  <a:pt x="367" y="364"/>
                  <a:pt x="367" y="364"/>
                </a:cubicBezTo>
                <a:cubicBezTo>
                  <a:pt x="371" y="364"/>
                  <a:pt x="375" y="365"/>
                  <a:pt x="379" y="365"/>
                </a:cubicBezTo>
                <a:cubicBezTo>
                  <a:pt x="383" y="366"/>
                  <a:pt x="386" y="367"/>
                  <a:pt x="389" y="368"/>
                </a:cubicBezTo>
                <a:cubicBezTo>
                  <a:pt x="392" y="369"/>
                  <a:pt x="395" y="370"/>
                  <a:pt x="396" y="372"/>
                </a:cubicBezTo>
                <a:cubicBezTo>
                  <a:pt x="398" y="373"/>
                  <a:pt x="399" y="375"/>
                  <a:pt x="399" y="377"/>
                </a:cubicBezTo>
                <a:cubicBezTo>
                  <a:pt x="399" y="377"/>
                  <a:pt x="399" y="377"/>
                  <a:pt x="399" y="428"/>
                </a:cubicBezTo>
                <a:cubicBezTo>
                  <a:pt x="399" y="429"/>
                  <a:pt x="399" y="430"/>
                  <a:pt x="398" y="430"/>
                </a:cubicBezTo>
                <a:cubicBezTo>
                  <a:pt x="398" y="431"/>
                  <a:pt x="397" y="432"/>
                  <a:pt x="396" y="433"/>
                </a:cubicBezTo>
                <a:cubicBezTo>
                  <a:pt x="395" y="434"/>
                  <a:pt x="392" y="436"/>
                  <a:pt x="389" y="437"/>
                </a:cubicBezTo>
                <a:cubicBezTo>
                  <a:pt x="384" y="439"/>
                  <a:pt x="376" y="441"/>
                  <a:pt x="367" y="441"/>
                </a:cubicBezTo>
                <a:cubicBezTo>
                  <a:pt x="367" y="441"/>
                  <a:pt x="367" y="441"/>
                  <a:pt x="367" y="441"/>
                </a:cubicBezTo>
                <a:cubicBezTo>
                  <a:pt x="367" y="441"/>
                  <a:pt x="367" y="441"/>
                  <a:pt x="367" y="441"/>
                </a:cubicBezTo>
                <a:cubicBezTo>
                  <a:pt x="358" y="441"/>
                  <a:pt x="350" y="439"/>
                  <a:pt x="344" y="437"/>
                </a:cubicBezTo>
                <a:cubicBezTo>
                  <a:pt x="341" y="436"/>
                  <a:pt x="339" y="434"/>
                  <a:pt x="337" y="433"/>
                </a:cubicBezTo>
                <a:cubicBezTo>
                  <a:pt x="336" y="432"/>
                  <a:pt x="335" y="431"/>
                  <a:pt x="335" y="430"/>
                </a:cubicBezTo>
                <a:close/>
                <a:moveTo>
                  <a:pt x="340" y="376"/>
                </a:moveTo>
                <a:cubicBezTo>
                  <a:pt x="340" y="380"/>
                  <a:pt x="352" y="383"/>
                  <a:pt x="367" y="383"/>
                </a:cubicBezTo>
                <a:cubicBezTo>
                  <a:pt x="381" y="383"/>
                  <a:pt x="393" y="380"/>
                  <a:pt x="393" y="376"/>
                </a:cubicBezTo>
                <a:cubicBezTo>
                  <a:pt x="393" y="371"/>
                  <a:pt x="381" y="368"/>
                  <a:pt x="367" y="368"/>
                </a:cubicBezTo>
                <a:cubicBezTo>
                  <a:pt x="352" y="368"/>
                  <a:pt x="340" y="371"/>
                  <a:pt x="340" y="376"/>
                </a:cubicBezTo>
                <a:close/>
                <a:moveTo>
                  <a:pt x="248" y="357"/>
                </a:moveTo>
                <a:cubicBezTo>
                  <a:pt x="239" y="357"/>
                  <a:pt x="231" y="356"/>
                  <a:pt x="225" y="354"/>
                </a:cubicBezTo>
                <a:cubicBezTo>
                  <a:pt x="223" y="353"/>
                  <a:pt x="220" y="351"/>
                  <a:pt x="219" y="350"/>
                </a:cubicBezTo>
                <a:cubicBezTo>
                  <a:pt x="218" y="349"/>
                  <a:pt x="217" y="348"/>
                  <a:pt x="217" y="347"/>
                </a:cubicBezTo>
                <a:cubicBezTo>
                  <a:pt x="216" y="346"/>
                  <a:pt x="216" y="346"/>
                  <a:pt x="216" y="345"/>
                </a:cubicBezTo>
                <a:cubicBezTo>
                  <a:pt x="216" y="345"/>
                  <a:pt x="216" y="345"/>
                  <a:pt x="216" y="294"/>
                </a:cubicBezTo>
                <a:cubicBezTo>
                  <a:pt x="216" y="292"/>
                  <a:pt x="217" y="290"/>
                  <a:pt x="219" y="289"/>
                </a:cubicBezTo>
                <a:cubicBezTo>
                  <a:pt x="220" y="287"/>
                  <a:pt x="223" y="286"/>
                  <a:pt x="225" y="285"/>
                </a:cubicBezTo>
                <a:cubicBezTo>
                  <a:pt x="228" y="284"/>
                  <a:pt x="232" y="283"/>
                  <a:pt x="236" y="282"/>
                </a:cubicBezTo>
                <a:cubicBezTo>
                  <a:pt x="240" y="281"/>
                  <a:pt x="244" y="281"/>
                  <a:pt x="248" y="281"/>
                </a:cubicBezTo>
                <a:cubicBezTo>
                  <a:pt x="248" y="281"/>
                  <a:pt x="248" y="281"/>
                  <a:pt x="248" y="281"/>
                </a:cubicBezTo>
                <a:cubicBezTo>
                  <a:pt x="248" y="281"/>
                  <a:pt x="248" y="281"/>
                  <a:pt x="248" y="281"/>
                </a:cubicBezTo>
                <a:cubicBezTo>
                  <a:pt x="253" y="281"/>
                  <a:pt x="257" y="281"/>
                  <a:pt x="261" y="282"/>
                </a:cubicBezTo>
                <a:cubicBezTo>
                  <a:pt x="265" y="283"/>
                  <a:pt x="268" y="284"/>
                  <a:pt x="271" y="285"/>
                </a:cubicBezTo>
                <a:cubicBezTo>
                  <a:pt x="274" y="286"/>
                  <a:pt x="276" y="287"/>
                  <a:pt x="278" y="289"/>
                </a:cubicBezTo>
                <a:cubicBezTo>
                  <a:pt x="280" y="290"/>
                  <a:pt x="280" y="292"/>
                  <a:pt x="280" y="294"/>
                </a:cubicBezTo>
                <a:cubicBezTo>
                  <a:pt x="280" y="294"/>
                  <a:pt x="280" y="294"/>
                  <a:pt x="280" y="345"/>
                </a:cubicBezTo>
                <a:cubicBezTo>
                  <a:pt x="280" y="346"/>
                  <a:pt x="280" y="346"/>
                  <a:pt x="280" y="347"/>
                </a:cubicBezTo>
                <a:cubicBezTo>
                  <a:pt x="279" y="348"/>
                  <a:pt x="279" y="349"/>
                  <a:pt x="278" y="350"/>
                </a:cubicBezTo>
                <a:cubicBezTo>
                  <a:pt x="276" y="351"/>
                  <a:pt x="274" y="353"/>
                  <a:pt x="271" y="354"/>
                </a:cubicBezTo>
                <a:cubicBezTo>
                  <a:pt x="265" y="356"/>
                  <a:pt x="257" y="357"/>
                  <a:pt x="248" y="357"/>
                </a:cubicBezTo>
                <a:cubicBezTo>
                  <a:pt x="248" y="357"/>
                  <a:pt x="248" y="357"/>
                  <a:pt x="248" y="357"/>
                </a:cubicBezTo>
                <a:cubicBezTo>
                  <a:pt x="248" y="357"/>
                  <a:pt x="248" y="357"/>
                  <a:pt x="248" y="357"/>
                </a:cubicBezTo>
                <a:close/>
                <a:moveTo>
                  <a:pt x="248" y="300"/>
                </a:moveTo>
                <a:cubicBezTo>
                  <a:pt x="263" y="300"/>
                  <a:pt x="275" y="297"/>
                  <a:pt x="275" y="293"/>
                </a:cubicBezTo>
                <a:cubicBezTo>
                  <a:pt x="275" y="288"/>
                  <a:pt x="263" y="285"/>
                  <a:pt x="248" y="285"/>
                </a:cubicBezTo>
                <a:cubicBezTo>
                  <a:pt x="234" y="285"/>
                  <a:pt x="222" y="288"/>
                  <a:pt x="222" y="293"/>
                </a:cubicBezTo>
                <a:cubicBezTo>
                  <a:pt x="222" y="297"/>
                  <a:pt x="234" y="300"/>
                  <a:pt x="248" y="300"/>
                </a:cubicBezTo>
                <a:close/>
                <a:moveTo>
                  <a:pt x="198" y="516"/>
                </a:moveTo>
                <a:cubicBezTo>
                  <a:pt x="197" y="517"/>
                  <a:pt x="194" y="519"/>
                  <a:pt x="192" y="520"/>
                </a:cubicBezTo>
                <a:cubicBezTo>
                  <a:pt x="188" y="521"/>
                  <a:pt x="184" y="522"/>
                  <a:pt x="180" y="523"/>
                </a:cubicBezTo>
                <a:cubicBezTo>
                  <a:pt x="165" y="512"/>
                  <a:pt x="150" y="501"/>
                  <a:pt x="137" y="489"/>
                </a:cubicBezTo>
                <a:cubicBezTo>
                  <a:pt x="137" y="482"/>
                  <a:pt x="137" y="473"/>
                  <a:pt x="137" y="460"/>
                </a:cubicBezTo>
                <a:cubicBezTo>
                  <a:pt x="137" y="458"/>
                  <a:pt x="137" y="457"/>
                  <a:pt x="139" y="455"/>
                </a:cubicBezTo>
                <a:cubicBezTo>
                  <a:pt x="141" y="454"/>
                  <a:pt x="143" y="452"/>
                  <a:pt x="146" y="451"/>
                </a:cubicBezTo>
                <a:cubicBezTo>
                  <a:pt x="149" y="450"/>
                  <a:pt x="152" y="449"/>
                  <a:pt x="156" y="448"/>
                </a:cubicBezTo>
                <a:cubicBezTo>
                  <a:pt x="160" y="448"/>
                  <a:pt x="164" y="447"/>
                  <a:pt x="169" y="447"/>
                </a:cubicBezTo>
                <a:cubicBezTo>
                  <a:pt x="169" y="447"/>
                  <a:pt x="169" y="447"/>
                  <a:pt x="169" y="447"/>
                </a:cubicBezTo>
                <a:cubicBezTo>
                  <a:pt x="169" y="447"/>
                  <a:pt x="169" y="447"/>
                  <a:pt x="169" y="447"/>
                </a:cubicBezTo>
                <a:cubicBezTo>
                  <a:pt x="173" y="447"/>
                  <a:pt x="177" y="448"/>
                  <a:pt x="181" y="448"/>
                </a:cubicBezTo>
                <a:cubicBezTo>
                  <a:pt x="185" y="449"/>
                  <a:pt x="189" y="450"/>
                  <a:pt x="192" y="451"/>
                </a:cubicBezTo>
                <a:cubicBezTo>
                  <a:pt x="194" y="452"/>
                  <a:pt x="197" y="454"/>
                  <a:pt x="198" y="455"/>
                </a:cubicBezTo>
                <a:cubicBezTo>
                  <a:pt x="200" y="457"/>
                  <a:pt x="201" y="458"/>
                  <a:pt x="201" y="460"/>
                </a:cubicBezTo>
                <a:cubicBezTo>
                  <a:pt x="201" y="460"/>
                  <a:pt x="201" y="460"/>
                  <a:pt x="201" y="511"/>
                </a:cubicBezTo>
                <a:cubicBezTo>
                  <a:pt x="201" y="512"/>
                  <a:pt x="201" y="513"/>
                  <a:pt x="200" y="514"/>
                </a:cubicBezTo>
                <a:cubicBezTo>
                  <a:pt x="200" y="514"/>
                  <a:pt x="199" y="515"/>
                  <a:pt x="198" y="516"/>
                </a:cubicBezTo>
                <a:close/>
                <a:moveTo>
                  <a:pt x="195" y="459"/>
                </a:moveTo>
                <a:cubicBezTo>
                  <a:pt x="195" y="455"/>
                  <a:pt x="183" y="451"/>
                  <a:pt x="169" y="451"/>
                </a:cubicBezTo>
                <a:cubicBezTo>
                  <a:pt x="154" y="451"/>
                  <a:pt x="142" y="455"/>
                  <a:pt x="142" y="459"/>
                </a:cubicBezTo>
                <a:cubicBezTo>
                  <a:pt x="142" y="463"/>
                  <a:pt x="154" y="466"/>
                  <a:pt x="169" y="466"/>
                </a:cubicBezTo>
                <a:cubicBezTo>
                  <a:pt x="183" y="466"/>
                  <a:pt x="195" y="463"/>
                  <a:pt x="195" y="459"/>
                </a:cubicBezTo>
                <a:close/>
                <a:moveTo>
                  <a:pt x="208" y="274"/>
                </a:moveTo>
                <a:cubicBezTo>
                  <a:pt x="208" y="274"/>
                  <a:pt x="208" y="274"/>
                  <a:pt x="208" y="274"/>
                </a:cubicBezTo>
                <a:cubicBezTo>
                  <a:pt x="217" y="274"/>
                  <a:pt x="225" y="273"/>
                  <a:pt x="231" y="271"/>
                </a:cubicBezTo>
                <a:cubicBezTo>
                  <a:pt x="233" y="269"/>
                  <a:pt x="236" y="268"/>
                  <a:pt x="237" y="267"/>
                </a:cubicBezTo>
                <a:cubicBezTo>
                  <a:pt x="238" y="266"/>
                  <a:pt x="239" y="265"/>
                  <a:pt x="239" y="264"/>
                </a:cubicBezTo>
                <a:cubicBezTo>
                  <a:pt x="240" y="263"/>
                  <a:pt x="240" y="262"/>
                  <a:pt x="240" y="262"/>
                </a:cubicBezTo>
                <a:cubicBezTo>
                  <a:pt x="240" y="211"/>
                  <a:pt x="240" y="211"/>
                  <a:pt x="240" y="211"/>
                </a:cubicBezTo>
                <a:cubicBezTo>
                  <a:pt x="240" y="209"/>
                  <a:pt x="239" y="207"/>
                  <a:pt x="237" y="206"/>
                </a:cubicBezTo>
                <a:cubicBezTo>
                  <a:pt x="236" y="204"/>
                  <a:pt x="233" y="203"/>
                  <a:pt x="231" y="202"/>
                </a:cubicBezTo>
                <a:cubicBezTo>
                  <a:pt x="228" y="201"/>
                  <a:pt x="225" y="200"/>
                  <a:pt x="221" y="199"/>
                </a:cubicBezTo>
                <a:cubicBezTo>
                  <a:pt x="216" y="202"/>
                  <a:pt x="216" y="202"/>
                  <a:pt x="216" y="202"/>
                </a:cubicBezTo>
                <a:cubicBezTo>
                  <a:pt x="227" y="203"/>
                  <a:pt x="234" y="206"/>
                  <a:pt x="234" y="209"/>
                </a:cubicBezTo>
                <a:cubicBezTo>
                  <a:pt x="234" y="214"/>
                  <a:pt x="222" y="217"/>
                  <a:pt x="208" y="217"/>
                </a:cubicBezTo>
                <a:cubicBezTo>
                  <a:pt x="202" y="217"/>
                  <a:pt x="197" y="217"/>
                  <a:pt x="193" y="216"/>
                </a:cubicBezTo>
                <a:cubicBezTo>
                  <a:pt x="176" y="226"/>
                  <a:pt x="176" y="226"/>
                  <a:pt x="176" y="226"/>
                </a:cubicBezTo>
                <a:cubicBezTo>
                  <a:pt x="176" y="262"/>
                  <a:pt x="176" y="262"/>
                  <a:pt x="176" y="262"/>
                </a:cubicBezTo>
                <a:cubicBezTo>
                  <a:pt x="176" y="262"/>
                  <a:pt x="176" y="263"/>
                  <a:pt x="176" y="264"/>
                </a:cubicBezTo>
                <a:cubicBezTo>
                  <a:pt x="177" y="265"/>
                  <a:pt x="177" y="266"/>
                  <a:pt x="178" y="267"/>
                </a:cubicBezTo>
                <a:cubicBezTo>
                  <a:pt x="180" y="268"/>
                  <a:pt x="182" y="269"/>
                  <a:pt x="185" y="271"/>
                </a:cubicBezTo>
                <a:cubicBezTo>
                  <a:pt x="191" y="273"/>
                  <a:pt x="199" y="274"/>
                  <a:pt x="208" y="274"/>
                </a:cubicBezTo>
                <a:cubicBezTo>
                  <a:pt x="208" y="274"/>
                  <a:pt x="208" y="274"/>
                  <a:pt x="208" y="274"/>
                </a:cubicBezTo>
                <a:close/>
                <a:moveTo>
                  <a:pt x="169" y="357"/>
                </a:moveTo>
                <a:cubicBezTo>
                  <a:pt x="160" y="357"/>
                  <a:pt x="152" y="356"/>
                  <a:pt x="146" y="354"/>
                </a:cubicBezTo>
                <a:cubicBezTo>
                  <a:pt x="143" y="353"/>
                  <a:pt x="141" y="351"/>
                  <a:pt x="139" y="350"/>
                </a:cubicBezTo>
                <a:cubicBezTo>
                  <a:pt x="138" y="349"/>
                  <a:pt x="138" y="348"/>
                  <a:pt x="137" y="347"/>
                </a:cubicBezTo>
                <a:cubicBezTo>
                  <a:pt x="137" y="346"/>
                  <a:pt x="137" y="346"/>
                  <a:pt x="137" y="345"/>
                </a:cubicBezTo>
                <a:cubicBezTo>
                  <a:pt x="137" y="345"/>
                  <a:pt x="137" y="345"/>
                  <a:pt x="137" y="294"/>
                </a:cubicBezTo>
                <a:cubicBezTo>
                  <a:pt x="137" y="292"/>
                  <a:pt x="137" y="290"/>
                  <a:pt x="139" y="289"/>
                </a:cubicBezTo>
                <a:cubicBezTo>
                  <a:pt x="141" y="287"/>
                  <a:pt x="143" y="286"/>
                  <a:pt x="146" y="285"/>
                </a:cubicBezTo>
                <a:cubicBezTo>
                  <a:pt x="149" y="284"/>
                  <a:pt x="152" y="283"/>
                  <a:pt x="156" y="282"/>
                </a:cubicBezTo>
                <a:cubicBezTo>
                  <a:pt x="160" y="281"/>
                  <a:pt x="164" y="281"/>
                  <a:pt x="169" y="281"/>
                </a:cubicBezTo>
                <a:cubicBezTo>
                  <a:pt x="169" y="281"/>
                  <a:pt x="169" y="281"/>
                  <a:pt x="169" y="281"/>
                </a:cubicBezTo>
                <a:cubicBezTo>
                  <a:pt x="169" y="281"/>
                  <a:pt x="169" y="281"/>
                  <a:pt x="169" y="281"/>
                </a:cubicBezTo>
                <a:cubicBezTo>
                  <a:pt x="173" y="281"/>
                  <a:pt x="177" y="281"/>
                  <a:pt x="181" y="282"/>
                </a:cubicBezTo>
                <a:cubicBezTo>
                  <a:pt x="185" y="283"/>
                  <a:pt x="189" y="284"/>
                  <a:pt x="192" y="285"/>
                </a:cubicBezTo>
                <a:cubicBezTo>
                  <a:pt x="194" y="286"/>
                  <a:pt x="197" y="287"/>
                  <a:pt x="198" y="289"/>
                </a:cubicBezTo>
                <a:cubicBezTo>
                  <a:pt x="200" y="290"/>
                  <a:pt x="201" y="292"/>
                  <a:pt x="201" y="294"/>
                </a:cubicBezTo>
                <a:cubicBezTo>
                  <a:pt x="201" y="294"/>
                  <a:pt x="201" y="294"/>
                  <a:pt x="201" y="345"/>
                </a:cubicBezTo>
                <a:cubicBezTo>
                  <a:pt x="201" y="346"/>
                  <a:pt x="201" y="346"/>
                  <a:pt x="200" y="347"/>
                </a:cubicBezTo>
                <a:cubicBezTo>
                  <a:pt x="200" y="348"/>
                  <a:pt x="199" y="349"/>
                  <a:pt x="198" y="350"/>
                </a:cubicBezTo>
                <a:cubicBezTo>
                  <a:pt x="197" y="351"/>
                  <a:pt x="194" y="353"/>
                  <a:pt x="192" y="354"/>
                </a:cubicBezTo>
                <a:cubicBezTo>
                  <a:pt x="186" y="356"/>
                  <a:pt x="178" y="357"/>
                  <a:pt x="169" y="357"/>
                </a:cubicBezTo>
                <a:cubicBezTo>
                  <a:pt x="169" y="357"/>
                  <a:pt x="169" y="357"/>
                  <a:pt x="169" y="357"/>
                </a:cubicBezTo>
                <a:cubicBezTo>
                  <a:pt x="169" y="357"/>
                  <a:pt x="169" y="357"/>
                  <a:pt x="169" y="357"/>
                </a:cubicBezTo>
                <a:close/>
                <a:moveTo>
                  <a:pt x="169" y="300"/>
                </a:moveTo>
                <a:cubicBezTo>
                  <a:pt x="183" y="300"/>
                  <a:pt x="195" y="297"/>
                  <a:pt x="195" y="293"/>
                </a:cubicBezTo>
                <a:cubicBezTo>
                  <a:pt x="195" y="288"/>
                  <a:pt x="183" y="285"/>
                  <a:pt x="169" y="285"/>
                </a:cubicBezTo>
                <a:cubicBezTo>
                  <a:pt x="154" y="285"/>
                  <a:pt x="142" y="288"/>
                  <a:pt x="142" y="293"/>
                </a:cubicBezTo>
                <a:cubicBezTo>
                  <a:pt x="142" y="297"/>
                  <a:pt x="154" y="300"/>
                  <a:pt x="169" y="300"/>
                </a:cubicBezTo>
                <a:close/>
                <a:moveTo>
                  <a:pt x="414" y="430"/>
                </a:moveTo>
                <a:cubicBezTo>
                  <a:pt x="414" y="430"/>
                  <a:pt x="414" y="429"/>
                  <a:pt x="414" y="428"/>
                </a:cubicBezTo>
                <a:cubicBezTo>
                  <a:pt x="414" y="428"/>
                  <a:pt x="414" y="428"/>
                  <a:pt x="414" y="377"/>
                </a:cubicBezTo>
                <a:cubicBezTo>
                  <a:pt x="414" y="375"/>
                  <a:pt x="415" y="373"/>
                  <a:pt x="416" y="372"/>
                </a:cubicBezTo>
                <a:cubicBezTo>
                  <a:pt x="418" y="370"/>
                  <a:pt x="420" y="369"/>
                  <a:pt x="423" y="368"/>
                </a:cubicBezTo>
                <a:cubicBezTo>
                  <a:pt x="426" y="367"/>
                  <a:pt x="430" y="366"/>
                  <a:pt x="434" y="365"/>
                </a:cubicBezTo>
                <a:cubicBezTo>
                  <a:pt x="437" y="365"/>
                  <a:pt x="442" y="364"/>
                  <a:pt x="446" y="364"/>
                </a:cubicBezTo>
                <a:cubicBezTo>
                  <a:pt x="446" y="364"/>
                  <a:pt x="446" y="364"/>
                  <a:pt x="446" y="364"/>
                </a:cubicBezTo>
                <a:cubicBezTo>
                  <a:pt x="446" y="364"/>
                  <a:pt x="446" y="364"/>
                  <a:pt x="446" y="364"/>
                </a:cubicBezTo>
                <a:cubicBezTo>
                  <a:pt x="451" y="364"/>
                  <a:pt x="455" y="365"/>
                  <a:pt x="459" y="365"/>
                </a:cubicBezTo>
                <a:cubicBezTo>
                  <a:pt x="462" y="366"/>
                  <a:pt x="466" y="367"/>
                  <a:pt x="469" y="368"/>
                </a:cubicBezTo>
                <a:cubicBezTo>
                  <a:pt x="472" y="369"/>
                  <a:pt x="474" y="370"/>
                  <a:pt x="476" y="372"/>
                </a:cubicBezTo>
                <a:cubicBezTo>
                  <a:pt x="477" y="373"/>
                  <a:pt x="478" y="375"/>
                  <a:pt x="478" y="377"/>
                </a:cubicBezTo>
                <a:cubicBezTo>
                  <a:pt x="478" y="377"/>
                  <a:pt x="478" y="377"/>
                  <a:pt x="478" y="428"/>
                </a:cubicBezTo>
                <a:cubicBezTo>
                  <a:pt x="478" y="429"/>
                  <a:pt x="478" y="430"/>
                  <a:pt x="478" y="430"/>
                </a:cubicBezTo>
                <a:cubicBezTo>
                  <a:pt x="477" y="431"/>
                  <a:pt x="477" y="432"/>
                  <a:pt x="476" y="433"/>
                </a:cubicBezTo>
                <a:cubicBezTo>
                  <a:pt x="474" y="434"/>
                  <a:pt x="472" y="436"/>
                  <a:pt x="469" y="437"/>
                </a:cubicBezTo>
                <a:cubicBezTo>
                  <a:pt x="463" y="439"/>
                  <a:pt x="455" y="441"/>
                  <a:pt x="446" y="441"/>
                </a:cubicBezTo>
                <a:cubicBezTo>
                  <a:pt x="446" y="441"/>
                  <a:pt x="446" y="441"/>
                  <a:pt x="446" y="441"/>
                </a:cubicBezTo>
                <a:cubicBezTo>
                  <a:pt x="446" y="441"/>
                  <a:pt x="446" y="441"/>
                  <a:pt x="446" y="441"/>
                </a:cubicBezTo>
                <a:cubicBezTo>
                  <a:pt x="437" y="441"/>
                  <a:pt x="429" y="439"/>
                  <a:pt x="423" y="437"/>
                </a:cubicBezTo>
                <a:cubicBezTo>
                  <a:pt x="420" y="436"/>
                  <a:pt x="418" y="434"/>
                  <a:pt x="416" y="433"/>
                </a:cubicBezTo>
                <a:cubicBezTo>
                  <a:pt x="416" y="432"/>
                  <a:pt x="415" y="431"/>
                  <a:pt x="414" y="430"/>
                </a:cubicBezTo>
                <a:close/>
                <a:moveTo>
                  <a:pt x="419" y="376"/>
                </a:moveTo>
                <a:cubicBezTo>
                  <a:pt x="419" y="380"/>
                  <a:pt x="431" y="383"/>
                  <a:pt x="446" y="383"/>
                </a:cubicBezTo>
                <a:cubicBezTo>
                  <a:pt x="461" y="383"/>
                  <a:pt x="473" y="380"/>
                  <a:pt x="473" y="376"/>
                </a:cubicBezTo>
                <a:cubicBezTo>
                  <a:pt x="473" y="371"/>
                  <a:pt x="461" y="368"/>
                  <a:pt x="446" y="368"/>
                </a:cubicBezTo>
                <a:cubicBezTo>
                  <a:pt x="431" y="368"/>
                  <a:pt x="419" y="371"/>
                  <a:pt x="419" y="376"/>
                </a:cubicBezTo>
                <a:close/>
                <a:moveTo>
                  <a:pt x="248" y="191"/>
                </a:moveTo>
                <a:cubicBezTo>
                  <a:pt x="248" y="191"/>
                  <a:pt x="248" y="191"/>
                  <a:pt x="248" y="191"/>
                </a:cubicBezTo>
                <a:cubicBezTo>
                  <a:pt x="257" y="191"/>
                  <a:pt x="265" y="190"/>
                  <a:pt x="271" y="188"/>
                </a:cubicBezTo>
                <a:cubicBezTo>
                  <a:pt x="274" y="186"/>
                  <a:pt x="276" y="185"/>
                  <a:pt x="278" y="183"/>
                </a:cubicBezTo>
                <a:cubicBezTo>
                  <a:pt x="279" y="183"/>
                  <a:pt x="279" y="182"/>
                  <a:pt x="280" y="181"/>
                </a:cubicBezTo>
                <a:cubicBezTo>
                  <a:pt x="280" y="180"/>
                  <a:pt x="280" y="179"/>
                  <a:pt x="280" y="179"/>
                </a:cubicBezTo>
                <a:cubicBezTo>
                  <a:pt x="280" y="174"/>
                  <a:pt x="280" y="169"/>
                  <a:pt x="280" y="165"/>
                </a:cubicBezTo>
                <a:cubicBezTo>
                  <a:pt x="237" y="190"/>
                  <a:pt x="237" y="190"/>
                  <a:pt x="237" y="190"/>
                </a:cubicBezTo>
                <a:cubicBezTo>
                  <a:pt x="240" y="191"/>
                  <a:pt x="244" y="191"/>
                  <a:pt x="248" y="191"/>
                </a:cubicBezTo>
                <a:cubicBezTo>
                  <a:pt x="248" y="191"/>
                  <a:pt x="248" y="191"/>
                  <a:pt x="248" y="191"/>
                </a:cubicBezTo>
                <a:close/>
                <a:moveTo>
                  <a:pt x="208" y="441"/>
                </a:moveTo>
                <a:cubicBezTo>
                  <a:pt x="199" y="441"/>
                  <a:pt x="191" y="439"/>
                  <a:pt x="185" y="437"/>
                </a:cubicBezTo>
                <a:cubicBezTo>
                  <a:pt x="182" y="436"/>
                  <a:pt x="180" y="434"/>
                  <a:pt x="178" y="433"/>
                </a:cubicBezTo>
                <a:cubicBezTo>
                  <a:pt x="177" y="432"/>
                  <a:pt x="177" y="431"/>
                  <a:pt x="176" y="430"/>
                </a:cubicBezTo>
                <a:cubicBezTo>
                  <a:pt x="176" y="430"/>
                  <a:pt x="176" y="429"/>
                  <a:pt x="176" y="428"/>
                </a:cubicBezTo>
                <a:cubicBezTo>
                  <a:pt x="176" y="428"/>
                  <a:pt x="176" y="428"/>
                  <a:pt x="176" y="377"/>
                </a:cubicBezTo>
                <a:cubicBezTo>
                  <a:pt x="176" y="375"/>
                  <a:pt x="176" y="373"/>
                  <a:pt x="178" y="372"/>
                </a:cubicBezTo>
                <a:cubicBezTo>
                  <a:pt x="180" y="370"/>
                  <a:pt x="182" y="369"/>
                  <a:pt x="185" y="368"/>
                </a:cubicBezTo>
                <a:cubicBezTo>
                  <a:pt x="188" y="367"/>
                  <a:pt x="191" y="366"/>
                  <a:pt x="195" y="365"/>
                </a:cubicBezTo>
                <a:cubicBezTo>
                  <a:pt x="199" y="365"/>
                  <a:pt x="203" y="364"/>
                  <a:pt x="208" y="364"/>
                </a:cubicBezTo>
                <a:cubicBezTo>
                  <a:pt x="208" y="364"/>
                  <a:pt x="208" y="364"/>
                  <a:pt x="208" y="364"/>
                </a:cubicBezTo>
                <a:cubicBezTo>
                  <a:pt x="208" y="364"/>
                  <a:pt x="208" y="364"/>
                  <a:pt x="208" y="364"/>
                </a:cubicBezTo>
                <a:cubicBezTo>
                  <a:pt x="212" y="364"/>
                  <a:pt x="216" y="365"/>
                  <a:pt x="220" y="365"/>
                </a:cubicBezTo>
                <a:cubicBezTo>
                  <a:pt x="224" y="366"/>
                  <a:pt x="228" y="367"/>
                  <a:pt x="231" y="368"/>
                </a:cubicBezTo>
                <a:cubicBezTo>
                  <a:pt x="233" y="369"/>
                  <a:pt x="236" y="370"/>
                  <a:pt x="237" y="372"/>
                </a:cubicBezTo>
                <a:cubicBezTo>
                  <a:pt x="239" y="373"/>
                  <a:pt x="240" y="375"/>
                  <a:pt x="240" y="377"/>
                </a:cubicBezTo>
                <a:cubicBezTo>
                  <a:pt x="240" y="377"/>
                  <a:pt x="240" y="377"/>
                  <a:pt x="240" y="428"/>
                </a:cubicBezTo>
                <a:cubicBezTo>
                  <a:pt x="240" y="429"/>
                  <a:pt x="240" y="430"/>
                  <a:pt x="239" y="430"/>
                </a:cubicBezTo>
                <a:cubicBezTo>
                  <a:pt x="239" y="431"/>
                  <a:pt x="238" y="432"/>
                  <a:pt x="237" y="433"/>
                </a:cubicBezTo>
                <a:cubicBezTo>
                  <a:pt x="236" y="434"/>
                  <a:pt x="233" y="436"/>
                  <a:pt x="231" y="437"/>
                </a:cubicBezTo>
                <a:cubicBezTo>
                  <a:pt x="225" y="439"/>
                  <a:pt x="217" y="441"/>
                  <a:pt x="208" y="441"/>
                </a:cubicBezTo>
                <a:cubicBezTo>
                  <a:pt x="208" y="441"/>
                  <a:pt x="208" y="441"/>
                  <a:pt x="208" y="441"/>
                </a:cubicBezTo>
                <a:cubicBezTo>
                  <a:pt x="208" y="441"/>
                  <a:pt x="208" y="441"/>
                  <a:pt x="208" y="441"/>
                </a:cubicBezTo>
                <a:close/>
                <a:moveTo>
                  <a:pt x="208" y="383"/>
                </a:moveTo>
                <a:cubicBezTo>
                  <a:pt x="222" y="383"/>
                  <a:pt x="234" y="380"/>
                  <a:pt x="234" y="376"/>
                </a:cubicBezTo>
                <a:cubicBezTo>
                  <a:pt x="234" y="371"/>
                  <a:pt x="222" y="368"/>
                  <a:pt x="208" y="368"/>
                </a:cubicBezTo>
                <a:cubicBezTo>
                  <a:pt x="193" y="368"/>
                  <a:pt x="181" y="371"/>
                  <a:pt x="181" y="376"/>
                </a:cubicBezTo>
                <a:cubicBezTo>
                  <a:pt x="181" y="380"/>
                  <a:pt x="193" y="383"/>
                  <a:pt x="208" y="383"/>
                </a:cubicBezTo>
                <a:close/>
                <a:moveTo>
                  <a:pt x="566" y="524"/>
                </a:moveTo>
                <a:cubicBezTo>
                  <a:pt x="557" y="524"/>
                  <a:pt x="549" y="522"/>
                  <a:pt x="543" y="520"/>
                </a:cubicBezTo>
                <a:cubicBezTo>
                  <a:pt x="540" y="519"/>
                  <a:pt x="538" y="517"/>
                  <a:pt x="536" y="516"/>
                </a:cubicBezTo>
                <a:cubicBezTo>
                  <a:pt x="535" y="515"/>
                  <a:pt x="535" y="514"/>
                  <a:pt x="534" y="514"/>
                </a:cubicBezTo>
                <a:cubicBezTo>
                  <a:pt x="534" y="513"/>
                  <a:pt x="534" y="512"/>
                  <a:pt x="534" y="511"/>
                </a:cubicBezTo>
                <a:cubicBezTo>
                  <a:pt x="534" y="511"/>
                  <a:pt x="534" y="511"/>
                  <a:pt x="534" y="460"/>
                </a:cubicBezTo>
                <a:cubicBezTo>
                  <a:pt x="534" y="458"/>
                  <a:pt x="535" y="457"/>
                  <a:pt x="536" y="455"/>
                </a:cubicBezTo>
                <a:cubicBezTo>
                  <a:pt x="538" y="454"/>
                  <a:pt x="540" y="452"/>
                  <a:pt x="543" y="451"/>
                </a:cubicBezTo>
                <a:cubicBezTo>
                  <a:pt x="546" y="450"/>
                  <a:pt x="550" y="449"/>
                  <a:pt x="553" y="448"/>
                </a:cubicBezTo>
                <a:cubicBezTo>
                  <a:pt x="557" y="448"/>
                  <a:pt x="561" y="447"/>
                  <a:pt x="566" y="447"/>
                </a:cubicBezTo>
                <a:cubicBezTo>
                  <a:pt x="566" y="447"/>
                  <a:pt x="566" y="447"/>
                  <a:pt x="566" y="447"/>
                </a:cubicBezTo>
                <a:cubicBezTo>
                  <a:pt x="566" y="447"/>
                  <a:pt x="566" y="447"/>
                  <a:pt x="566" y="447"/>
                </a:cubicBezTo>
                <a:cubicBezTo>
                  <a:pt x="570" y="447"/>
                  <a:pt x="575" y="448"/>
                  <a:pt x="578" y="448"/>
                </a:cubicBezTo>
                <a:cubicBezTo>
                  <a:pt x="582" y="449"/>
                  <a:pt x="586" y="450"/>
                  <a:pt x="589" y="451"/>
                </a:cubicBezTo>
                <a:cubicBezTo>
                  <a:pt x="592" y="452"/>
                  <a:pt x="594" y="454"/>
                  <a:pt x="596" y="455"/>
                </a:cubicBezTo>
                <a:cubicBezTo>
                  <a:pt x="597" y="457"/>
                  <a:pt x="598" y="458"/>
                  <a:pt x="598" y="460"/>
                </a:cubicBezTo>
                <a:cubicBezTo>
                  <a:pt x="598" y="460"/>
                  <a:pt x="598" y="460"/>
                  <a:pt x="598" y="511"/>
                </a:cubicBezTo>
                <a:cubicBezTo>
                  <a:pt x="598" y="512"/>
                  <a:pt x="598" y="513"/>
                  <a:pt x="598" y="514"/>
                </a:cubicBezTo>
                <a:cubicBezTo>
                  <a:pt x="597" y="514"/>
                  <a:pt x="597" y="515"/>
                  <a:pt x="596" y="516"/>
                </a:cubicBezTo>
                <a:cubicBezTo>
                  <a:pt x="594" y="517"/>
                  <a:pt x="592" y="519"/>
                  <a:pt x="589" y="520"/>
                </a:cubicBezTo>
                <a:cubicBezTo>
                  <a:pt x="583" y="522"/>
                  <a:pt x="575" y="524"/>
                  <a:pt x="566" y="524"/>
                </a:cubicBezTo>
                <a:cubicBezTo>
                  <a:pt x="566" y="524"/>
                  <a:pt x="566" y="524"/>
                  <a:pt x="566" y="524"/>
                </a:cubicBezTo>
                <a:cubicBezTo>
                  <a:pt x="566" y="524"/>
                  <a:pt x="566" y="524"/>
                  <a:pt x="566" y="524"/>
                </a:cubicBezTo>
                <a:close/>
                <a:moveTo>
                  <a:pt x="566" y="466"/>
                </a:moveTo>
                <a:cubicBezTo>
                  <a:pt x="581" y="466"/>
                  <a:pt x="593" y="463"/>
                  <a:pt x="593" y="459"/>
                </a:cubicBezTo>
                <a:cubicBezTo>
                  <a:pt x="593" y="455"/>
                  <a:pt x="581" y="451"/>
                  <a:pt x="566" y="451"/>
                </a:cubicBezTo>
                <a:cubicBezTo>
                  <a:pt x="551" y="451"/>
                  <a:pt x="539" y="455"/>
                  <a:pt x="539" y="459"/>
                </a:cubicBezTo>
                <a:cubicBezTo>
                  <a:pt x="539" y="463"/>
                  <a:pt x="551" y="466"/>
                  <a:pt x="566" y="466"/>
                </a:cubicBezTo>
                <a:close/>
                <a:moveTo>
                  <a:pt x="407" y="524"/>
                </a:moveTo>
                <a:cubicBezTo>
                  <a:pt x="398" y="524"/>
                  <a:pt x="390" y="522"/>
                  <a:pt x="384" y="520"/>
                </a:cubicBezTo>
                <a:cubicBezTo>
                  <a:pt x="381" y="519"/>
                  <a:pt x="379" y="517"/>
                  <a:pt x="377" y="516"/>
                </a:cubicBezTo>
                <a:cubicBezTo>
                  <a:pt x="377" y="515"/>
                  <a:pt x="376" y="514"/>
                  <a:pt x="376" y="514"/>
                </a:cubicBezTo>
                <a:cubicBezTo>
                  <a:pt x="375" y="513"/>
                  <a:pt x="375" y="512"/>
                  <a:pt x="375" y="511"/>
                </a:cubicBezTo>
                <a:cubicBezTo>
                  <a:pt x="375" y="511"/>
                  <a:pt x="375" y="511"/>
                  <a:pt x="375" y="460"/>
                </a:cubicBezTo>
                <a:cubicBezTo>
                  <a:pt x="375" y="458"/>
                  <a:pt x="376" y="457"/>
                  <a:pt x="377" y="455"/>
                </a:cubicBezTo>
                <a:cubicBezTo>
                  <a:pt x="379" y="454"/>
                  <a:pt x="381" y="452"/>
                  <a:pt x="384" y="451"/>
                </a:cubicBezTo>
                <a:cubicBezTo>
                  <a:pt x="387" y="450"/>
                  <a:pt x="391" y="449"/>
                  <a:pt x="395" y="448"/>
                </a:cubicBezTo>
                <a:cubicBezTo>
                  <a:pt x="398" y="448"/>
                  <a:pt x="403" y="447"/>
                  <a:pt x="407" y="447"/>
                </a:cubicBezTo>
                <a:cubicBezTo>
                  <a:pt x="407" y="447"/>
                  <a:pt x="407" y="447"/>
                  <a:pt x="407" y="447"/>
                </a:cubicBezTo>
                <a:cubicBezTo>
                  <a:pt x="407" y="447"/>
                  <a:pt x="407" y="447"/>
                  <a:pt x="407" y="447"/>
                </a:cubicBezTo>
                <a:cubicBezTo>
                  <a:pt x="412" y="447"/>
                  <a:pt x="416" y="448"/>
                  <a:pt x="420" y="448"/>
                </a:cubicBezTo>
                <a:cubicBezTo>
                  <a:pt x="423" y="449"/>
                  <a:pt x="427" y="450"/>
                  <a:pt x="430" y="451"/>
                </a:cubicBezTo>
                <a:cubicBezTo>
                  <a:pt x="433" y="452"/>
                  <a:pt x="435" y="454"/>
                  <a:pt x="437" y="455"/>
                </a:cubicBezTo>
                <a:cubicBezTo>
                  <a:pt x="438" y="457"/>
                  <a:pt x="439" y="458"/>
                  <a:pt x="439" y="460"/>
                </a:cubicBezTo>
                <a:cubicBezTo>
                  <a:pt x="439" y="460"/>
                  <a:pt x="439" y="460"/>
                  <a:pt x="439" y="511"/>
                </a:cubicBezTo>
                <a:cubicBezTo>
                  <a:pt x="439" y="512"/>
                  <a:pt x="439" y="513"/>
                  <a:pt x="439" y="514"/>
                </a:cubicBezTo>
                <a:cubicBezTo>
                  <a:pt x="438" y="514"/>
                  <a:pt x="438" y="515"/>
                  <a:pt x="437" y="516"/>
                </a:cubicBezTo>
                <a:cubicBezTo>
                  <a:pt x="435" y="517"/>
                  <a:pt x="433" y="519"/>
                  <a:pt x="430" y="520"/>
                </a:cubicBezTo>
                <a:cubicBezTo>
                  <a:pt x="424" y="522"/>
                  <a:pt x="416" y="524"/>
                  <a:pt x="407" y="524"/>
                </a:cubicBezTo>
                <a:cubicBezTo>
                  <a:pt x="407" y="524"/>
                  <a:pt x="407" y="524"/>
                  <a:pt x="407" y="524"/>
                </a:cubicBezTo>
                <a:cubicBezTo>
                  <a:pt x="407" y="524"/>
                  <a:pt x="407" y="524"/>
                  <a:pt x="407" y="524"/>
                </a:cubicBezTo>
                <a:close/>
                <a:moveTo>
                  <a:pt x="407" y="466"/>
                </a:moveTo>
                <a:cubicBezTo>
                  <a:pt x="422" y="466"/>
                  <a:pt x="434" y="463"/>
                  <a:pt x="434" y="459"/>
                </a:cubicBezTo>
                <a:cubicBezTo>
                  <a:pt x="434" y="455"/>
                  <a:pt x="422" y="451"/>
                  <a:pt x="407" y="451"/>
                </a:cubicBezTo>
                <a:cubicBezTo>
                  <a:pt x="392" y="451"/>
                  <a:pt x="381" y="455"/>
                  <a:pt x="381" y="459"/>
                </a:cubicBezTo>
                <a:cubicBezTo>
                  <a:pt x="381" y="463"/>
                  <a:pt x="392" y="466"/>
                  <a:pt x="407" y="466"/>
                </a:cubicBezTo>
                <a:close/>
                <a:moveTo>
                  <a:pt x="486" y="524"/>
                </a:moveTo>
                <a:cubicBezTo>
                  <a:pt x="478" y="524"/>
                  <a:pt x="470" y="522"/>
                  <a:pt x="464" y="520"/>
                </a:cubicBezTo>
                <a:cubicBezTo>
                  <a:pt x="461" y="519"/>
                  <a:pt x="458" y="517"/>
                  <a:pt x="457" y="516"/>
                </a:cubicBezTo>
                <a:cubicBezTo>
                  <a:pt x="456" y="515"/>
                  <a:pt x="455" y="514"/>
                  <a:pt x="455" y="514"/>
                </a:cubicBezTo>
                <a:cubicBezTo>
                  <a:pt x="455" y="513"/>
                  <a:pt x="454" y="512"/>
                  <a:pt x="454" y="511"/>
                </a:cubicBezTo>
                <a:cubicBezTo>
                  <a:pt x="454" y="511"/>
                  <a:pt x="454" y="511"/>
                  <a:pt x="454" y="460"/>
                </a:cubicBezTo>
                <a:cubicBezTo>
                  <a:pt x="454" y="458"/>
                  <a:pt x="455" y="457"/>
                  <a:pt x="457" y="455"/>
                </a:cubicBezTo>
                <a:cubicBezTo>
                  <a:pt x="458" y="454"/>
                  <a:pt x="461" y="452"/>
                  <a:pt x="464" y="451"/>
                </a:cubicBezTo>
                <a:cubicBezTo>
                  <a:pt x="467" y="450"/>
                  <a:pt x="470" y="449"/>
                  <a:pt x="474" y="448"/>
                </a:cubicBezTo>
                <a:cubicBezTo>
                  <a:pt x="478" y="448"/>
                  <a:pt x="482" y="447"/>
                  <a:pt x="486" y="447"/>
                </a:cubicBezTo>
                <a:cubicBezTo>
                  <a:pt x="486" y="447"/>
                  <a:pt x="487" y="447"/>
                  <a:pt x="487" y="447"/>
                </a:cubicBezTo>
                <a:cubicBezTo>
                  <a:pt x="487" y="447"/>
                  <a:pt x="487" y="447"/>
                  <a:pt x="487" y="447"/>
                </a:cubicBezTo>
                <a:cubicBezTo>
                  <a:pt x="491" y="447"/>
                  <a:pt x="495" y="448"/>
                  <a:pt x="499" y="448"/>
                </a:cubicBezTo>
                <a:cubicBezTo>
                  <a:pt x="503" y="449"/>
                  <a:pt x="506" y="450"/>
                  <a:pt x="509" y="451"/>
                </a:cubicBezTo>
                <a:cubicBezTo>
                  <a:pt x="512" y="452"/>
                  <a:pt x="515" y="454"/>
                  <a:pt x="516" y="455"/>
                </a:cubicBezTo>
                <a:cubicBezTo>
                  <a:pt x="518" y="457"/>
                  <a:pt x="519" y="458"/>
                  <a:pt x="519" y="460"/>
                </a:cubicBezTo>
                <a:cubicBezTo>
                  <a:pt x="519" y="460"/>
                  <a:pt x="519" y="460"/>
                  <a:pt x="519" y="511"/>
                </a:cubicBezTo>
                <a:cubicBezTo>
                  <a:pt x="519" y="512"/>
                  <a:pt x="519" y="513"/>
                  <a:pt x="518" y="514"/>
                </a:cubicBezTo>
                <a:cubicBezTo>
                  <a:pt x="518" y="514"/>
                  <a:pt x="517" y="515"/>
                  <a:pt x="516" y="516"/>
                </a:cubicBezTo>
                <a:cubicBezTo>
                  <a:pt x="515" y="517"/>
                  <a:pt x="512" y="519"/>
                  <a:pt x="509" y="520"/>
                </a:cubicBezTo>
                <a:cubicBezTo>
                  <a:pt x="503" y="522"/>
                  <a:pt x="495" y="524"/>
                  <a:pt x="487" y="524"/>
                </a:cubicBezTo>
                <a:cubicBezTo>
                  <a:pt x="487" y="524"/>
                  <a:pt x="487" y="524"/>
                  <a:pt x="487" y="524"/>
                </a:cubicBezTo>
                <a:cubicBezTo>
                  <a:pt x="487" y="524"/>
                  <a:pt x="486" y="524"/>
                  <a:pt x="486" y="524"/>
                </a:cubicBezTo>
                <a:close/>
                <a:moveTo>
                  <a:pt x="487" y="466"/>
                </a:moveTo>
                <a:cubicBezTo>
                  <a:pt x="501" y="466"/>
                  <a:pt x="513" y="463"/>
                  <a:pt x="513" y="459"/>
                </a:cubicBezTo>
                <a:cubicBezTo>
                  <a:pt x="513" y="455"/>
                  <a:pt x="501" y="451"/>
                  <a:pt x="487" y="451"/>
                </a:cubicBezTo>
                <a:cubicBezTo>
                  <a:pt x="472" y="451"/>
                  <a:pt x="460" y="455"/>
                  <a:pt x="460" y="459"/>
                </a:cubicBezTo>
                <a:cubicBezTo>
                  <a:pt x="460" y="463"/>
                  <a:pt x="472" y="466"/>
                  <a:pt x="487" y="466"/>
                </a:cubicBezTo>
                <a:close/>
                <a:moveTo>
                  <a:pt x="476" y="206"/>
                </a:moveTo>
                <a:cubicBezTo>
                  <a:pt x="477" y="207"/>
                  <a:pt x="478" y="209"/>
                  <a:pt x="478" y="211"/>
                </a:cubicBezTo>
                <a:cubicBezTo>
                  <a:pt x="478" y="211"/>
                  <a:pt x="478" y="211"/>
                  <a:pt x="478" y="262"/>
                </a:cubicBezTo>
                <a:cubicBezTo>
                  <a:pt x="478" y="262"/>
                  <a:pt x="478" y="263"/>
                  <a:pt x="478" y="264"/>
                </a:cubicBezTo>
                <a:cubicBezTo>
                  <a:pt x="477" y="265"/>
                  <a:pt x="477" y="266"/>
                  <a:pt x="476" y="267"/>
                </a:cubicBezTo>
                <a:cubicBezTo>
                  <a:pt x="474" y="268"/>
                  <a:pt x="472" y="269"/>
                  <a:pt x="469" y="271"/>
                </a:cubicBezTo>
                <a:cubicBezTo>
                  <a:pt x="463" y="273"/>
                  <a:pt x="455" y="274"/>
                  <a:pt x="446" y="274"/>
                </a:cubicBezTo>
                <a:cubicBezTo>
                  <a:pt x="446" y="274"/>
                  <a:pt x="446" y="274"/>
                  <a:pt x="446" y="274"/>
                </a:cubicBezTo>
                <a:cubicBezTo>
                  <a:pt x="446" y="274"/>
                  <a:pt x="446" y="274"/>
                  <a:pt x="446" y="274"/>
                </a:cubicBezTo>
                <a:cubicBezTo>
                  <a:pt x="437" y="274"/>
                  <a:pt x="429" y="273"/>
                  <a:pt x="423" y="271"/>
                </a:cubicBezTo>
                <a:cubicBezTo>
                  <a:pt x="420" y="269"/>
                  <a:pt x="418" y="268"/>
                  <a:pt x="416" y="267"/>
                </a:cubicBezTo>
                <a:cubicBezTo>
                  <a:pt x="416" y="266"/>
                  <a:pt x="415" y="265"/>
                  <a:pt x="414" y="264"/>
                </a:cubicBezTo>
                <a:cubicBezTo>
                  <a:pt x="414" y="263"/>
                  <a:pt x="414" y="262"/>
                  <a:pt x="414" y="262"/>
                </a:cubicBezTo>
                <a:cubicBezTo>
                  <a:pt x="414" y="262"/>
                  <a:pt x="414" y="262"/>
                  <a:pt x="414" y="211"/>
                </a:cubicBezTo>
                <a:cubicBezTo>
                  <a:pt x="414" y="209"/>
                  <a:pt x="415" y="207"/>
                  <a:pt x="416" y="206"/>
                </a:cubicBezTo>
                <a:cubicBezTo>
                  <a:pt x="418" y="204"/>
                  <a:pt x="420" y="203"/>
                  <a:pt x="423" y="202"/>
                </a:cubicBezTo>
                <a:cubicBezTo>
                  <a:pt x="426" y="201"/>
                  <a:pt x="430" y="200"/>
                  <a:pt x="434" y="199"/>
                </a:cubicBezTo>
                <a:cubicBezTo>
                  <a:pt x="437" y="198"/>
                  <a:pt x="442" y="198"/>
                  <a:pt x="446" y="198"/>
                </a:cubicBezTo>
                <a:cubicBezTo>
                  <a:pt x="446" y="198"/>
                  <a:pt x="446" y="198"/>
                  <a:pt x="446" y="198"/>
                </a:cubicBezTo>
                <a:cubicBezTo>
                  <a:pt x="446" y="198"/>
                  <a:pt x="446" y="198"/>
                  <a:pt x="446" y="198"/>
                </a:cubicBezTo>
                <a:cubicBezTo>
                  <a:pt x="451" y="198"/>
                  <a:pt x="455" y="198"/>
                  <a:pt x="459" y="199"/>
                </a:cubicBezTo>
                <a:cubicBezTo>
                  <a:pt x="462" y="200"/>
                  <a:pt x="466" y="201"/>
                  <a:pt x="469" y="202"/>
                </a:cubicBezTo>
                <a:cubicBezTo>
                  <a:pt x="472" y="203"/>
                  <a:pt x="474" y="204"/>
                  <a:pt x="476" y="206"/>
                </a:cubicBezTo>
                <a:close/>
                <a:moveTo>
                  <a:pt x="473" y="209"/>
                </a:moveTo>
                <a:cubicBezTo>
                  <a:pt x="473" y="205"/>
                  <a:pt x="461" y="202"/>
                  <a:pt x="446" y="202"/>
                </a:cubicBezTo>
                <a:cubicBezTo>
                  <a:pt x="431" y="202"/>
                  <a:pt x="419" y="205"/>
                  <a:pt x="419" y="209"/>
                </a:cubicBezTo>
                <a:cubicBezTo>
                  <a:pt x="419" y="214"/>
                  <a:pt x="431" y="217"/>
                  <a:pt x="446" y="217"/>
                </a:cubicBezTo>
                <a:cubicBezTo>
                  <a:pt x="461" y="217"/>
                  <a:pt x="473" y="214"/>
                  <a:pt x="473" y="209"/>
                </a:cubicBezTo>
                <a:close/>
                <a:moveTo>
                  <a:pt x="494" y="597"/>
                </a:moveTo>
                <a:cubicBezTo>
                  <a:pt x="493" y="596"/>
                  <a:pt x="493" y="595"/>
                  <a:pt x="493" y="594"/>
                </a:cubicBezTo>
                <a:cubicBezTo>
                  <a:pt x="493" y="594"/>
                  <a:pt x="493" y="594"/>
                  <a:pt x="493" y="543"/>
                </a:cubicBezTo>
                <a:cubicBezTo>
                  <a:pt x="493" y="541"/>
                  <a:pt x="494" y="540"/>
                  <a:pt x="496" y="538"/>
                </a:cubicBezTo>
                <a:cubicBezTo>
                  <a:pt x="497" y="537"/>
                  <a:pt x="500" y="535"/>
                  <a:pt x="503" y="534"/>
                </a:cubicBezTo>
                <a:cubicBezTo>
                  <a:pt x="506" y="533"/>
                  <a:pt x="509" y="532"/>
                  <a:pt x="513" y="531"/>
                </a:cubicBezTo>
                <a:cubicBezTo>
                  <a:pt x="517" y="531"/>
                  <a:pt x="521" y="530"/>
                  <a:pt x="525" y="530"/>
                </a:cubicBezTo>
                <a:cubicBezTo>
                  <a:pt x="525" y="530"/>
                  <a:pt x="525" y="530"/>
                  <a:pt x="525" y="530"/>
                </a:cubicBezTo>
                <a:cubicBezTo>
                  <a:pt x="526" y="530"/>
                  <a:pt x="526" y="530"/>
                  <a:pt x="526" y="530"/>
                </a:cubicBezTo>
                <a:cubicBezTo>
                  <a:pt x="530" y="530"/>
                  <a:pt x="534" y="531"/>
                  <a:pt x="538" y="531"/>
                </a:cubicBezTo>
                <a:cubicBezTo>
                  <a:pt x="542" y="532"/>
                  <a:pt x="545" y="533"/>
                  <a:pt x="548" y="534"/>
                </a:cubicBezTo>
                <a:cubicBezTo>
                  <a:pt x="551" y="535"/>
                  <a:pt x="554" y="537"/>
                  <a:pt x="555" y="538"/>
                </a:cubicBezTo>
                <a:cubicBezTo>
                  <a:pt x="557" y="540"/>
                  <a:pt x="558" y="541"/>
                  <a:pt x="558" y="543"/>
                </a:cubicBezTo>
                <a:cubicBezTo>
                  <a:pt x="558" y="543"/>
                  <a:pt x="558" y="543"/>
                  <a:pt x="558" y="594"/>
                </a:cubicBezTo>
                <a:cubicBezTo>
                  <a:pt x="558" y="595"/>
                  <a:pt x="558" y="596"/>
                  <a:pt x="557" y="597"/>
                </a:cubicBezTo>
                <a:cubicBezTo>
                  <a:pt x="557" y="597"/>
                  <a:pt x="556" y="598"/>
                  <a:pt x="555" y="599"/>
                </a:cubicBezTo>
                <a:cubicBezTo>
                  <a:pt x="554" y="601"/>
                  <a:pt x="551" y="602"/>
                  <a:pt x="548" y="603"/>
                </a:cubicBezTo>
                <a:cubicBezTo>
                  <a:pt x="542" y="605"/>
                  <a:pt x="534" y="607"/>
                  <a:pt x="526" y="607"/>
                </a:cubicBezTo>
                <a:cubicBezTo>
                  <a:pt x="526" y="607"/>
                  <a:pt x="526" y="607"/>
                  <a:pt x="525" y="607"/>
                </a:cubicBezTo>
                <a:cubicBezTo>
                  <a:pt x="525" y="607"/>
                  <a:pt x="525" y="607"/>
                  <a:pt x="525" y="607"/>
                </a:cubicBezTo>
                <a:cubicBezTo>
                  <a:pt x="517" y="607"/>
                  <a:pt x="509" y="605"/>
                  <a:pt x="503" y="603"/>
                </a:cubicBezTo>
                <a:cubicBezTo>
                  <a:pt x="500" y="602"/>
                  <a:pt x="497" y="601"/>
                  <a:pt x="496" y="599"/>
                </a:cubicBezTo>
                <a:cubicBezTo>
                  <a:pt x="495" y="598"/>
                  <a:pt x="494" y="597"/>
                  <a:pt x="494" y="597"/>
                </a:cubicBezTo>
                <a:close/>
                <a:moveTo>
                  <a:pt x="499" y="542"/>
                </a:moveTo>
                <a:cubicBezTo>
                  <a:pt x="499" y="546"/>
                  <a:pt x="511" y="549"/>
                  <a:pt x="525" y="550"/>
                </a:cubicBezTo>
                <a:cubicBezTo>
                  <a:pt x="540" y="549"/>
                  <a:pt x="552" y="546"/>
                  <a:pt x="552" y="542"/>
                </a:cubicBezTo>
                <a:cubicBezTo>
                  <a:pt x="552" y="538"/>
                  <a:pt x="540" y="534"/>
                  <a:pt x="525" y="534"/>
                </a:cubicBezTo>
                <a:cubicBezTo>
                  <a:pt x="511" y="534"/>
                  <a:pt x="499" y="538"/>
                  <a:pt x="499" y="542"/>
                </a:cubicBezTo>
                <a:close/>
                <a:moveTo>
                  <a:pt x="645" y="524"/>
                </a:moveTo>
                <a:cubicBezTo>
                  <a:pt x="636" y="524"/>
                  <a:pt x="628" y="522"/>
                  <a:pt x="623" y="520"/>
                </a:cubicBezTo>
                <a:cubicBezTo>
                  <a:pt x="620" y="519"/>
                  <a:pt x="617" y="517"/>
                  <a:pt x="616" y="516"/>
                </a:cubicBezTo>
                <a:cubicBezTo>
                  <a:pt x="615" y="515"/>
                  <a:pt x="614" y="514"/>
                  <a:pt x="614" y="514"/>
                </a:cubicBezTo>
                <a:cubicBezTo>
                  <a:pt x="613" y="513"/>
                  <a:pt x="613" y="512"/>
                  <a:pt x="613" y="511"/>
                </a:cubicBezTo>
                <a:cubicBezTo>
                  <a:pt x="613" y="511"/>
                  <a:pt x="613" y="511"/>
                  <a:pt x="613" y="460"/>
                </a:cubicBezTo>
                <a:cubicBezTo>
                  <a:pt x="613" y="458"/>
                  <a:pt x="614" y="457"/>
                  <a:pt x="616" y="455"/>
                </a:cubicBezTo>
                <a:cubicBezTo>
                  <a:pt x="617" y="454"/>
                  <a:pt x="620" y="452"/>
                  <a:pt x="623" y="451"/>
                </a:cubicBezTo>
                <a:cubicBezTo>
                  <a:pt x="626" y="450"/>
                  <a:pt x="629" y="449"/>
                  <a:pt x="633" y="448"/>
                </a:cubicBezTo>
                <a:cubicBezTo>
                  <a:pt x="637" y="448"/>
                  <a:pt x="641" y="447"/>
                  <a:pt x="645" y="447"/>
                </a:cubicBezTo>
                <a:cubicBezTo>
                  <a:pt x="645" y="447"/>
                  <a:pt x="645" y="447"/>
                  <a:pt x="645" y="447"/>
                </a:cubicBezTo>
                <a:cubicBezTo>
                  <a:pt x="645" y="447"/>
                  <a:pt x="645" y="447"/>
                  <a:pt x="645" y="447"/>
                </a:cubicBezTo>
                <a:cubicBezTo>
                  <a:pt x="650" y="447"/>
                  <a:pt x="654" y="448"/>
                  <a:pt x="658" y="448"/>
                </a:cubicBezTo>
                <a:cubicBezTo>
                  <a:pt x="662" y="449"/>
                  <a:pt x="665" y="450"/>
                  <a:pt x="668" y="451"/>
                </a:cubicBezTo>
                <a:cubicBezTo>
                  <a:pt x="671" y="452"/>
                  <a:pt x="673" y="454"/>
                  <a:pt x="675" y="455"/>
                </a:cubicBezTo>
                <a:cubicBezTo>
                  <a:pt x="677" y="457"/>
                  <a:pt x="678" y="458"/>
                  <a:pt x="678" y="460"/>
                </a:cubicBezTo>
                <a:cubicBezTo>
                  <a:pt x="678" y="460"/>
                  <a:pt x="678" y="460"/>
                  <a:pt x="678" y="511"/>
                </a:cubicBezTo>
                <a:cubicBezTo>
                  <a:pt x="678" y="512"/>
                  <a:pt x="677" y="513"/>
                  <a:pt x="677" y="514"/>
                </a:cubicBezTo>
                <a:cubicBezTo>
                  <a:pt x="677" y="514"/>
                  <a:pt x="676" y="515"/>
                  <a:pt x="675" y="516"/>
                </a:cubicBezTo>
                <a:cubicBezTo>
                  <a:pt x="673" y="517"/>
                  <a:pt x="671" y="519"/>
                  <a:pt x="668" y="520"/>
                </a:cubicBezTo>
                <a:cubicBezTo>
                  <a:pt x="662" y="522"/>
                  <a:pt x="654" y="524"/>
                  <a:pt x="645" y="524"/>
                </a:cubicBezTo>
                <a:cubicBezTo>
                  <a:pt x="645" y="524"/>
                  <a:pt x="645" y="524"/>
                  <a:pt x="645" y="524"/>
                </a:cubicBezTo>
                <a:cubicBezTo>
                  <a:pt x="645" y="524"/>
                  <a:pt x="645" y="524"/>
                  <a:pt x="645" y="524"/>
                </a:cubicBezTo>
                <a:close/>
                <a:moveTo>
                  <a:pt x="645" y="466"/>
                </a:moveTo>
                <a:cubicBezTo>
                  <a:pt x="660" y="466"/>
                  <a:pt x="672" y="463"/>
                  <a:pt x="672" y="459"/>
                </a:cubicBezTo>
                <a:cubicBezTo>
                  <a:pt x="672" y="455"/>
                  <a:pt x="660" y="451"/>
                  <a:pt x="645" y="451"/>
                </a:cubicBezTo>
                <a:cubicBezTo>
                  <a:pt x="631" y="451"/>
                  <a:pt x="619" y="455"/>
                  <a:pt x="619" y="459"/>
                </a:cubicBezTo>
                <a:cubicBezTo>
                  <a:pt x="619" y="463"/>
                  <a:pt x="631" y="466"/>
                  <a:pt x="645" y="466"/>
                </a:cubicBezTo>
                <a:close/>
                <a:moveTo>
                  <a:pt x="573" y="597"/>
                </a:moveTo>
                <a:cubicBezTo>
                  <a:pt x="573" y="596"/>
                  <a:pt x="573" y="595"/>
                  <a:pt x="573" y="594"/>
                </a:cubicBezTo>
                <a:cubicBezTo>
                  <a:pt x="573" y="594"/>
                  <a:pt x="573" y="594"/>
                  <a:pt x="573" y="543"/>
                </a:cubicBezTo>
                <a:cubicBezTo>
                  <a:pt x="573" y="541"/>
                  <a:pt x="574" y="540"/>
                  <a:pt x="575" y="538"/>
                </a:cubicBezTo>
                <a:cubicBezTo>
                  <a:pt x="577" y="537"/>
                  <a:pt x="579" y="535"/>
                  <a:pt x="582" y="534"/>
                </a:cubicBezTo>
                <a:cubicBezTo>
                  <a:pt x="585" y="533"/>
                  <a:pt x="589" y="532"/>
                  <a:pt x="592" y="531"/>
                </a:cubicBezTo>
                <a:cubicBezTo>
                  <a:pt x="596" y="531"/>
                  <a:pt x="600" y="530"/>
                  <a:pt x="605" y="530"/>
                </a:cubicBezTo>
                <a:cubicBezTo>
                  <a:pt x="605" y="530"/>
                  <a:pt x="605" y="530"/>
                  <a:pt x="605" y="530"/>
                </a:cubicBezTo>
                <a:cubicBezTo>
                  <a:pt x="605" y="530"/>
                  <a:pt x="605" y="530"/>
                  <a:pt x="605" y="530"/>
                </a:cubicBezTo>
                <a:cubicBezTo>
                  <a:pt x="609" y="530"/>
                  <a:pt x="614" y="531"/>
                  <a:pt x="617" y="531"/>
                </a:cubicBezTo>
                <a:cubicBezTo>
                  <a:pt x="621" y="532"/>
                  <a:pt x="625" y="533"/>
                  <a:pt x="628" y="534"/>
                </a:cubicBezTo>
                <a:cubicBezTo>
                  <a:pt x="631" y="535"/>
                  <a:pt x="633" y="537"/>
                  <a:pt x="635" y="538"/>
                </a:cubicBezTo>
                <a:cubicBezTo>
                  <a:pt x="636" y="540"/>
                  <a:pt x="637" y="541"/>
                  <a:pt x="637" y="543"/>
                </a:cubicBezTo>
                <a:cubicBezTo>
                  <a:pt x="637" y="543"/>
                  <a:pt x="637" y="543"/>
                  <a:pt x="637" y="594"/>
                </a:cubicBezTo>
                <a:cubicBezTo>
                  <a:pt x="637" y="595"/>
                  <a:pt x="637" y="596"/>
                  <a:pt x="637" y="597"/>
                </a:cubicBezTo>
                <a:cubicBezTo>
                  <a:pt x="636" y="597"/>
                  <a:pt x="635" y="598"/>
                  <a:pt x="635" y="599"/>
                </a:cubicBezTo>
                <a:cubicBezTo>
                  <a:pt x="633" y="601"/>
                  <a:pt x="631" y="602"/>
                  <a:pt x="628" y="603"/>
                </a:cubicBezTo>
                <a:cubicBezTo>
                  <a:pt x="622" y="605"/>
                  <a:pt x="614" y="607"/>
                  <a:pt x="605" y="607"/>
                </a:cubicBezTo>
                <a:cubicBezTo>
                  <a:pt x="605" y="607"/>
                  <a:pt x="605" y="607"/>
                  <a:pt x="605" y="607"/>
                </a:cubicBezTo>
                <a:cubicBezTo>
                  <a:pt x="605" y="607"/>
                  <a:pt x="605" y="607"/>
                  <a:pt x="605" y="607"/>
                </a:cubicBezTo>
                <a:cubicBezTo>
                  <a:pt x="596" y="607"/>
                  <a:pt x="588" y="605"/>
                  <a:pt x="582" y="603"/>
                </a:cubicBezTo>
                <a:cubicBezTo>
                  <a:pt x="579" y="602"/>
                  <a:pt x="577" y="601"/>
                  <a:pt x="575" y="599"/>
                </a:cubicBezTo>
                <a:cubicBezTo>
                  <a:pt x="574" y="598"/>
                  <a:pt x="574" y="597"/>
                  <a:pt x="573" y="597"/>
                </a:cubicBezTo>
                <a:close/>
                <a:moveTo>
                  <a:pt x="578" y="542"/>
                </a:moveTo>
                <a:cubicBezTo>
                  <a:pt x="578" y="546"/>
                  <a:pt x="590" y="549"/>
                  <a:pt x="605" y="550"/>
                </a:cubicBezTo>
                <a:cubicBezTo>
                  <a:pt x="620" y="549"/>
                  <a:pt x="631" y="546"/>
                  <a:pt x="631" y="542"/>
                </a:cubicBezTo>
                <a:cubicBezTo>
                  <a:pt x="631" y="538"/>
                  <a:pt x="620" y="534"/>
                  <a:pt x="605" y="534"/>
                </a:cubicBezTo>
                <a:cubicBezTo>
                  <a:pt x="590" y="534"/>
                  <a:pt x="578" y="538"/>
                  <a:pt x="578" y="542"/>
                </a:cubicBezTo>
                <a:close/>
                <a:moveTo>
                  <a:pt x="414" y="597"/>
                </a:moveTo>
                <a:cubicBezTo>
                  <a:pt x="414" y="596"/>
                  <a:pt x="414" y="595"/>
                  <a:pt x="414" y="594"/>
                </a:cubicBezTo>
                <a:cubicBezTo>
                  <a:pt x="414" y="594"/>
                  <a:pt x="414" y="594"/>
                  <a:pt x="414" y="543"/>
                </a:cubicBezTo>
                <a:cubicBezTo>
                  <a:pt x="414" y="541"/>
                  <a:pt x="415" y="540"/>
                  <a:pt x="416" y="538"/>
                </a:cubicBezTo>
                <a:cubicBezTo>
                  <a:pt x="418" y="537"/>
                  <a:pt x="420" y="535"/>
                  <a:pt x="423" y="534"/>
                </a:cubicBezTo>
                <a:cubicBezTo>
                  <a:pt x="426" y="533"/>
                  <a:pt x="430" y="532"/>
                  <a:pt x="434" y="531"/>
                </a:cubicBezTo>
                <a:cubicBezTo>
                  <a:pt x="437" y="531"/>
                  <a:pt x="442" y="530"/>
                  <a:pt x="446" y="530"/>
                </a:cubicBezTo>
                <a:cubicBezTo>
                  <a:pt x="446" y="530"/>
                  <a:pt x="446" y="530"/>
                  <a:pt x="446" y="530"/>
                </a:cubicBezTo>
                <a:cubicBezTo>
                  <a:pt x="446" y="530"/>
                  <a:pt x="446" y="530"/>
                  <a:pt x="446" y="530"/>
                </a:cubicBezTo>
                <a:cubicBezTo>
                  <a:pt x="451" y="530"/>
                  <a:pt x="455" y="531"/>
                  <a:pt x="459" y="531"/>
                </a:cubicBezTo>
                <a:cubicBezTo>
                  <a:pt x="462" y="532"/>
                  <a:pt x="466" y="533"/>
                  <a:pt x="469" y="534"/>
                </a:cubicBezTo>
                <a:cubicBezTo>
                  <a:pt x="472" y="535"/>
                  <a:pt x="474" y="537"/>
                  <a:pt x="476" y="538"/>
                </a:cubicBezTo>
                <a:cubicBezTo>
                  <a:pt x="477" y="540"/>
                  <a:pt x="478" y="541"/>
                  <a:pt x="478" y="543"/>
                </a:cubicBezTo>
                <a:cubicBezTo>
                  <a:pt x="478" y="543"/>
                  <a:pt x="478" y="543"/>
                  <a:pt x="478" y="594"/>
                </a:cubicBezTo>
                <a:cubicBezTo>
                  <a:pt x="478" y="595"/>
                  <a:pt x="478" y="596"/>
                  <a:pt x="478" y="597"/>
                </a:cubicBezTo>
                <a:cubicBezTo>
                  <a:pt x="477" y="597"/>
                  <a:pt x="477" y="598"/>
                  <a:pt x="476" y="599"/>
                </a:cubicBezTo>
                <a:cubicBezTo>
                  <a:pt x="474" y="601"/>
                  <a:pt x="472" y="602"/>
                  <a:pt x="469" y="603"/>
                </a:cubicBezTo>
                <a:cubicBezTo>
                  <a:pt x="463" y="605"/>
                  <a:pt x="455" y="607"/>
                  <a:pt x="446" y="607"/>
                </a:cubicBezTo>
                <a:cubicBezTo>
                  <a:pt x="446" y="607"/>
                  <a:pt x="446" y="607"/>
                  <a:pt x="446" y="607"/>
                </a:cubicBezTo>
                <a:cubicBezTo>
                  <a:pt x="446" y="607"/>
                  <a:pt x="446" y="607"/>
                  <a:pt x="446" y="607"/>
                </a:cubicBezTo>
                <a:cubicBezTo>
                  <a:pt x="437" y="607"/>
                  <a:pt x="429" y="605"/>
                  <a:pt x="423" y="603"/>
                </a:cubicBezTo>
                <a:cubicBezTo>
                  <a:pt x="420" y="602"/>
                  <a:pt x="418" y="601"/>
                  <a:pt x="416" y="599"/>
                </a:cubicBezTo>
                <a:cubicBezTo>
                  <a:pt x="416" y="598"/>
                  <a:pt x="415" y="597"/>
                  <a:pt x="414" y="597"/>
                </a:cubicBezTo>
                <a:close/>
                <a:moveTo>
                  <a:pt x="419" y="542"/>
                </a:moveTo>
                <a:cubicBezTo>
                  <a:pt x="419" y="546"/>
                  <a:pt x="431" y="549"/>
                  <a:pt x="446" y="550"/>
                </a:cubicBezTo>
                <a:cubicBezTo>
                  <a:pt x="461" y="549"/>
                  <a:pt x="473" y="546"/>
                  <a:pt x="473" y="542"/>
                </a:cubicBezTo>
                <a:cubicBezTo>
                  <a:pt x="473" y="538"/>
                  <a:pt x="461" y="534"/>
                  <a:pt x="446" y="534"/>
                </a:cubicBezTo>
                <a:cubicBezTo>
                  <a:pt x="431" y="534"/>
                  <a:pt x="419" y="538"/>
                  <a:pt x="419" y="542"/>
                </a:cubicBezTo>
                <a:close/>
                <a:moveTo>
                  <a:pt x="437" y="123"/>
                </a:moveTo>
                <a:cubicBezTo>
                  <a:pt x="438" y="124"/>
                  <a:pt x="439" y="126"/>
                  <a:pt x="439" y="128"/>
                </a:cubicBezTo>
                <a:cubicBezTo>
                  <a:pt x="439" y="128"/>
                  <a:pt x="439" y="128"/>
                  <a:pt x="439" y="179"/>
                </a:cubicBezTo>
                <a:cubicBezTo>
                  <a:pt x="439" y="179"/>
                  <a:pt x="439" y="180"/>
                  <a:pt x="439" y="181"/>
                </a:cubicBezTo>
                <a:cubicBezTo>
                  <a:pt x="438" y="182"/>
                  <a:pt x="438" y="183"/>
                  <a:pt x="437" y="183"/>
                </a:cubicBezTo>
                <a:cubicBezTo>
                  <a:pt x="435" y="185"/>
                  <a:pt x="433" y="186"/>
                  <a:pt x="430" y="188"/>
                </a:cubicBezTo>
                <a:cubicBezTo>
                  <a:pt x="424" y="190"/>
                  <a:pt x="416" y="191"/>
                  <a:pt x="407" y="191"/>
                </a:cubicBezTo>
                <a:cubicBezTo>
                  <a:pt x="407" y="191"/>
                  <a:pt x="407" y="191"/>
                  <a:pt x="407" y="191"/>
                </a:cubicBezTo>
                <a:cubicBezTo>
                  <a:pt x="407" y="191"/>
                  <a:pt x="407" y="191"/>
                  <a:pt x="407" y="191"/>
                </a:cubicBezTo>
                <a:cubicBezTo>
                  <a:pt x="398" y="191"/>
                  <a:pt x="390" y="190"/>
                  <a:pt x="384" y="188"/>
                </a:cubicBezTo>
                <a:cubicBezTo>
                  <a:pt x="381" y="186"/>
                  <a:pt x="379" y="185"/>
                  <a:pt x="377" y="183"/>
                </a:cubicBezTo>
                <a:cubicBezTo>
                  <a:pt x="377" y="183"/>
                  <a:pt x="376" y="182"/>
                  <a:pt x="376" y="181"/>
                </a:cubicBezTo>
                <a:cubicBezTo>
                  <a:pt x="375" y="180"/>
                  <a:pt x="375" y="179"/>
                  <a:pt x="375" y="179"/>
                </a:cubicBezTo>
                <a:cubicBezTo>
                  <a:pt x="375" y="179"/>
                  <a:pt x="375" y="179"/>
                  <a:pt x="375" y="128"/>
                </a:cubicBezTo>
                <a:cubicBezTo>
                  <a:pt x="375" y="126"/>
                  <a:pt x="376" y="124"/>
                  <a:pt x="377" y="123"/>
                </a:cubicBezTo>
                <a:cubicBezTo>
                  <a:pt x="379" y="121"/>
                  <a:pt x="381" y="120"/>
                  <a:pt x="384" y="119"/>
                </a:cubicBezTo>
                <a:cubicBezTo>
                  <a:pt x="387" y="117"/>
                  <a:pt x="391" y="116"/>
                  <a:pt x="395" y="116"/>
                </a:cubicBezTo>
                <a:cubicBezTo>
                  <a:pt x="398" y="115"/>
                  <a:pt x="403" y="115"/>
                  <a:pt x="407" y="115"/>
                </a:cubicBezTo>
                <a:cubicBezTo>
                  <a:pt x="407" y="115"/>
                  <a:pt x="407" y="115"/>
                  <a:pt x="407" y="115"/>
                </a:cubicBezTo>
                <a:cubicBezTo>
                  <a:pt x="407" y="115"/>
                  <a:pt x="407" y="115"/>
                  <a:pt x="407" y="115"/>
                </a:cubicBezTo>
                <a:cubicBezTo>
                  <a:pt x="412" y="115"/>
                  <a:pt x="416" y="115"/>
                  <a:pt x="420" y="116"/>
                </a:cubicBezTo>
                <a:cubicBezTo>
                  <a:pt x="423" y="116"/>
                  <a:pt x="427" y="117"/>
                  <a:pt x="430" y="119"/>
                </a:cubicBezTo>
                <a:cubicBezTo>
                  <a:pt x="433" y="120"/>
                  <a:pt x="435" y="121"/>
                  <a:pt x="437" y="123"/>
                </a:cubicBezTo>
                <a:close/>
                <a:moveTo>
                  <a:pt x="434" y="126"/>
                </a:moveTo>
                <a:cubicBezTo>
                  <a:pt x="434" y="122"/>
                  <a:pt x="422" y="119"/>
                  <a:pt x="407" y="119"/>
                </a:cubicBezTo>
                <a:cubicBezTo>
                  <a:pt x="392" y="119"/>
                  <a:pt x="381" y="122"/>
                  <a:pt x="381" y="126"/>
                </a:cubicBezTo>
                <a:cubicBezTo>
                  <a:pt x="381" y="130"/>
                  <a:pt x="392" y="134"/>
                  <a:pt x="407" y="134"/>
                </a:cubicBezTo>
                <a:cubicBezTo>
                  <a:pt x="422" y="134"/>
                  <a:pt x="434" y="130"/>
                  <a:pt x="434" y="126"/>
                </a:cubicBezTo>
                <a:close/>
                <a:moveTo>
                  <a:pt x="354" y="126"/>
                </a:moveTo>
                <a:cubicBezTo>
                  <a:pt x="354" y="130"/>
                  <a:pt x="346" y="133"/>
                  <a:pt x="335" y="134"/>
                </a:cubicBezTo>
                <a:cubicBezTo>
                  <a:pt x="295" y="156"/>
                  <a:pt x="295" y="156"/>
                  <a:pt x="295" y="156"/>
                </a:cubicBezTo>
                <a:cubicBezTo>
                  <a:pt x="295" y="178"/>
                  <a:pt x="295" y="179"/>
                  <a:pt x="295" y="179"/>
                </a:cubicBezTo>
                <a:cubicBezTo>
                  <a:pt x="295" y="179"/>
                  <a:pt x="296" y="180"/>
                  <a:pt x="296" y="181"/>
                </a:cubicBezTo>
                <a:cubicBezTo>
                  <a:pt x="297" y="182"/>
                  <a:pt x="297" y="183"/>
                  <a:pt x="298" y="183"/>
                </a:cubicBezTo>
                <a:cubicBezTo>
                  <a:pt x="300" y="185"/>
                  <a:pt x="302" y="186"/>
                  <a:pt x="305" y="188"/>
                </a:cubicBezTo>
                <a:cubicBezTo>
                  <a:pt x="311" y="190"/>
                  <a:pt x="319" y="191"/>
                  <a:pt x="328" y="191"/>
                </a:cubicBezTo>
                <a:cubicBezTo>
                  <a:pt x="328" y="191"/>
                  <a:pt x="328" y="191"/>
                  <a:pt x="328" y="191"/>
                </a:cubicBezTo>
                <a:cubicBezTo>
                  <a:pt x="328" y="191"/>
                  <a:pt x="328" y="191"/>
                  <a:pt x="328" y="191"/>
                </a:cubicBezTo>
                <a:cubicBezTo>
                  <a:pt x="337" y="191"/>
                  <a:pt x="345" y="190"/>
                  <a:pt x="350" y="188"/>
                </a:cubicBezTo>
                <a:cubicBezTo>
                  <a:pt x="353" y="186"/>
                  <a:pt x="356" y="185"/>
                  <a:pt x="357" y="183"/>
                </a:cubicBezTo>
                <a:cubicBezTo>
                  <a:pt x="358" y="183"/>
                  <a:pt x="359" y="182"/>
                  <a:pt x="359" y="181"/>
                </a:cubicBezTo>
                <a:cubicBezTo>
                  <a:pt x="360" y="180"/>
                  <a:pt x="360" y="179"/>
                  <a:pt x="360" y="179"/>
                </a:cubicBezTo>
                <a:cubicBezTo>
                  <a:pt x="360" y="128"/>
                  <a:pt x="360" y="128"/>
                  <a:pt x="360" y="128"/>
                </a:cubicBezTo>
                <a:cubicBezTo>
                  <a:pt x="360" y="126"/>
                  <a:pt x="359" y="124"/>
                  <a:pt x="357" y="123"/>
                </a:cubicBezTo>
                <a:cubicBezTo>
                  <a:pt x="357" y="122"/>
                  <a:pt x="356" y="122"/>
                  <a:pt x="356" y="121"/>
                </a:cubicBezTo>
                <a:cubicBezTo>
                  <a:pt x="352" y="123"/>
                  <a:pt x="352" y="123"/>
                  <a:pt x="352" y="123"/>
                </a:cubicBezTo>
                <a:cubicBezTo>
                  <a:pt x="354" y="124"/>
                  <a:pt x="354" y="125"/>
                  <a:pt x="354" y="126"/>
                </a:cubicBezTo>
                <a:close/>
                <a:moveTo>
                  <a:pt x="287" y="441"/>
                </a:moveTo>
                <a:cubicBezTo>
                  <a:pt x="278" y="441"/>
                  <a:pt x="270" y="439"/>
                  <a:pt x="264" y="437"/>
                </a:cubicBezTo>
                <a:cubicBezTo>
                  <a:pt x="261" y="436"/>
                  <a:pt x="259" y="434"/>
                  <a:pt x="257" y="433"/>
                </a:cubicBezTo>
                <a:cubicBezTo>
                  <a:pt x="257" y="432"/>
                  <a:pt x="256" y="431"/>
                  <a:pt x="256" y="430"/>
                </a:cubicBezTo>
                <a:cubicBezTo>
                  <a:pt x="255" y="430"/>
                  <a:pt x="255" y="429"/>
                  <a:pt x="255" y="428"/>
                </a:cubicBezTo>
                <a:cubicBezTo>
                  <a:pt x="255" y="428"/>
                  <a:pt x="255" y="428"/>
                  <a:pt x="255" y="377"/>
                </a:cubicBezTo>
                <a:cubicBezTo>
                  <a:pt x="255" y="375"/>
                  <a:pt x="256" y="373"/>
                  <a:pt x="257" y="372"/>
                </a:cubicBezTo>
                <a:cubicBezTo>
                  <a:pt x="259" y="370"/>
                  <a:pt x="261" y="369"/>
                  <a:pt x="264" y="368"/>
                </a:cubicBezTo>
                <a:cubicBezTo>
                  <a:pt x="267" y="367"/>
                  <a:pt x="271" y="366"/>
                  <a:pt x="275" y="365"/>
                </a:cubicBezTo>
                <a:cubicBezTo>
                  <a:pt x="278" y="365"/>
                  <a:pt x="283" y="364"/>
                  <a:pt x="287" y="364"/>
                </a:cubicBezTo>
                <a:cubicBezTo>
                  <a:pt x="287" y="364"/>
                  <a:pt x="287" y="364"/>
                  <a:pt x="287" y="364"/>
                </a:cubicBezTo>
                <a:cubicBezTo>
                  <a:pt x="287" y="364"/>
                  <a:pt x="287" y="364"/>
                  <a:pt x="287" y="364"/>
                </a:cubicBezTo>
                <a:cubicBezTo>
                  <a:pt x="292" y="364"/>
                  <a:pt x="296" y="365"/>
                  <a:pt x="300" y="365"/>
                </a:cubicBezTo>
                <a:cubicBezTo>
                  <a:pt x="304" y="366"/>
                  <a:pt x="307" y="367"/>
                  <a:pt x="310" y="368"/>
                </a:cubicBezTo>
                <a:cubicBezTo>
                  <a:pt x="313" y="369"/>
                  <a:pt x="315" y="370"/>
                  <a:pt x="317" y="372"/>
                </a:cubicBezTo>
                <a:cubicBezTo>
                  <a:pt x="319" y="373"/>
                  <a:pt x="319" y="375"/>
                  <a:pt x="319" y="377"/>
                </a:cubicBezTo>
                <a:cubicBezTo>
                  <a:pt x="319" y="377"/>
                  <a:pt x="319" y="377"/>
                  <a:pt x="319" y="428"/>
                </a:cubicBezTo>
                <a:cubicBezTo>
                  <a:pt x="319" y="429"/>
                  <a:pt x="319" y="430"/>
                  <a:pt x="319" y="430"/>
                </a:cubicBezTo>
                <a:cubicBezTo>
                  <a:pt x="318" y="431"/>
                  <a:pt x="318" y="432"/>
                  <a:pt x="317" y="433"/>
                </a:cubicBezTo>
                <a:cubicBezTo>
                  <a:pt x="315" y="434"/>
                  <a:pt x="313" y="436"/>
                  <a:pt x="310" y="437"/>
                </a:cubicBezTo>
                <a:cubicBezTo>
                  <a:pt x="304" y="439"/>
                  <a:pt x="296" y="441"/>
                  <a:pt x="287" y="441"/>
                </a:cubicBezTo>
                <a:cubicBezTo>
                  <a:pt x="287" y="441"/>
                  <a:pt x="287" y="441"/>
                  <a:pt x="287" y="441"/>
                </a:cubicBezTo>
                <a:cubicBezTo>
                  <a:pt x="287" y="441"/>
                  <a:pt x="287" y="441"/>
                  <a:pt x="287" y="441"/>
                </a:cubicBezTo>
                <a:close/>
                <a:moveTo>
                  <a:pt x="287" y="383"/>
                </a:moveTo>
                <a:cubicBezTo>
                  <a:pt x="302" y="383"/>
                  <a:pt x="314" y="380"/>
                  <a:pt x="314" y="376"/>
                </a:cubicBezTo>
                <a:cubicBezTo>
                  <a:pt x="314" y="371"/>
                  <a:pt x="302" y="368"/>
                  <a:pt x="287" y="368"/>
                </a:cubicBezTo>
                <a:cubicBezTo>
                  <a:pt x="272" y="368"/>
                  <a:pt x="261" y="371"/>
                  <a:pt x="261" y="376"/>
                </a:cubicBezTo>
                <a:cubicBezTo>
                  <a:pt x="261" y="380"/>
                  <a:pt x="272" y="383"/>
                  <a:pt x="287" y="383"/>
                </a:cubicBezTo>
                <a:close/>
                <a:moveTo>
                  <a:pt x="335" y="597"/>
                </a:moveTo>
                <a:cubicBezTo>
                  <a:pt x="335" y="596"/>
                  <a:pt x="334" y="595"/>
                  <a:pt x="334" y="594"/>
                </a:cubicBezTo>
                <a:cubicBezTo>
                  <a:pt x="334" y="594"/>
                  <a:pt x="334" y="594"/>
                  <a:pt x="334" y="543"/>
                </a:cubicBezTo>
                <a:cubicBezTo>
                  <a:pt x="334" y="541"/>
                  <a:pt x="335" y="540"/>
                  <a:pt x="337" y="538"/>
                </a:cubicBezTo>
                <a:cubicBezTo>
                  <a:pt x="339" y="537"/>
                  <a:pt x="341" y="535"/>
                  <a:pt x="344" y="534"/>
                </a:cubicBezTo>
                <a:cubicBezTo>
                  <a:pt x="347" y="533"/>
                  <a:pt x="350" y="532"/>
                  <a:pt x="354" y="531"/>
                </a:cubicBezTo>
                <a:cubicBezTo>
                  <a:pt x="358" y="531"/>
                  <a:pt x="362" y="530"/>
                  <a:pt x="367" y="530"/>
                </a:cubicBezTo>
                <a:cubicBezTo>
                  <a:pt x="367" y="530"/>
                  <a:pt x="367" y="530"/>
                  <a:pt x="367" y="530"/>
                </a:cubicBezTo>
                <a:cubicBezTo>
                  <a:pt x="367" y="530"/>
                  <a:pt x="367" y="530"/>
                  <a:pt x="367" y="530"/>
                </a:cubicBezTo>
                <a:cubicBezTo>
                  <a:pt x="371" y="530"/>
                  <a:pt x="375" y="531"/>
                  <a:pt x="379" y="531"/>
                </a:cubicBezTo>
                <a:cubicBezTo>
                  <a:pt x="383" y="532"/>
                  <a:pt x="386" y="533"/>
                  <a:pt x="389" y="534"/>
                </a:cubicBezTo>
                <a:cubicBezTo>
                  <a:pt x="392" y="535"/>
                  <a:pt x="395" y="537"/>
                  <a:pt x="396" y="538"/>
                </a:cubicBezTo>
                <a:cubicBezTo>
                  <a:pt x="398" y="540"/>
                  <a:pt x="399" y="541"/>
                  <a:pt x="399" y="543"/>
                </a:cubicBezTo>
                <a:cubicBezTo>
                  <a:pt x="399" y="543"/>
                  <a:pt x="399" y="543"/>
                  <a:pt x="399" y="594"/>
                </a:cubicBezTo>
                <a:cubicBezTo>
                  <a:pt x="399" y="595"/>
                  <a:pt x="399" y="596"/>
                  <a:pt x="398" y="597"/>
                </a:cubicBezTo>
                <a:cubicBezTo>
                  <a:pt x="398" y="597"/>
                  <a:pt x="397" y="598"/>
                  <a:pt x="396" y="599"/>
                </a:cubicBezTo>
                <a:cubicBezTo>
                  <a:pt x="395" y="601"/>
                  <a:pt x="392" y="602"/>
                  <a:pt x="389" y="603"/>
                </a:cubicBezTo>
                <a:cubicBezTo>
                  <a:pt x="384" y="605"/>
                  <a:pt x="376" y="607"/>
                  <a:pt x="367" y="607"/>
                </a:cubicBezTo>
                <a:cubicBezTo>
                  <a:pt x="367" y="607"/>
                  <a:pt x="367" y="607"/>
                  <a:pt x="367" y="607"/>
                </a:cubicBezTo>
                <a:cubicBezTo>
                  <a:pt x="367" y="607"/>
                  <a:pt x="367" y="607"/>
                  <a:pt x="367" y="607"/>
                </a:cubicBezTo>
                <a:cubicBezTo>
                  <a:pt x="358" y="607"/>
                  <a:pt x="350" y="605"/>
                  <a:pt x="344" y="603"/>
                </a:cubicBezTo>
                <a:cubicBezTo>
                  <a:pt x="341" y="602"/>
                  <a:pt x="339" y="601"/>
                  <a:pt x="337" y="599"/>
                </a:cubicBezTo>
                <a:cubicBezTo>
                  <a:pt x="336" y="598"/>
                  <a:pt x="335" y="597"/>
                  <a:pt x="335" y="597"/>
                </a:cubicBezTo>
                <a:close/>
                <a:moveTo>
                  <a:pt x="340" y="542"/>
                </a:moveTo>
                <a:cubicBezTo>
                  <a:pt x="340" y="546"/>
                  <a:pt x="352" y="549"/>
                  <a:pt x="367" y="550"/>
                </a:cubicBezTo>
                <a:cubicBezTo>
                  <a:pt x="381" y="549"/>
                  <a:pt x="393" y="546"/>
                  <a:pt x="393" y="542"/>
                </a:cubicBezTo>
                <a:cubicBezTo>
                  <a:pt x="393" y="538"/>
                  <a:pt x="381" y="534"/>
                  <a:pt x="367" y="534"/>
                </a:cubicBezTo>
                <a:cubicBezTo>
                  <a:pt x="352" y="534"/>
                  <a:pt x="340" y="538"/>
                  <a:pt x="340" y="542"/>
                </a:cubicBezTo>
                <a:close/>
                <a:moveTo>
                  <a:pt x="296" y="514"/>
                </a:moveTo>
                <a:cubicBezTo>
                  <a:pt x="296" y="513"/>
                  <a:pt x="295" y="512"/>
                  <a:pt x="295" y="511"/>
                </a:cubicBezTo>
                <a:cubicBezTo>
                  <a:pt x="295" y="511"/>
                  <a:pt x="295" y="511"/>
                  <a:pt x="295" y="460"/>
                </a:cubicBezTo>
                <a:cubicBezTo>
                  <a:pt x="295" y="458"/>
                  <a:pt x="296" y="457"/>
                  <a:pt x="298" y="455"/>
                </a:cubicBezTo>
                <a:cubicBezTo>
                  <a:pt x="300" y="454"/>
                  <a:pt x="302" y="452"/>
                  <a:pt x="305" y="451"/>
                </a:cubicBezTo>
                <a:cubicBezTo>
                  <a:pt x="308" y="450"/>
                  <a:pt x="311" y="449"/>
                  <a:pt x="315" y="448"/>
                </a:cubicBezTo>
                <a:cubicBezTo>
                  <a:pt x="319" y="448"/>
                  <a:pt x="323" y="447"/>
                  <a:pt x="328" y="447"/>
                </a:cubicBezTo>
                <a:cubicBezTo>
                  <a:pt x="328" y="447"/>
                  <a:pt x="328" y="447"/>
                  <a:pt x="328" y="447"/>
                </a:cubicBezTo>
                <a:cubicBezTo>
                  <a:pt x="328" y="447"/>
                  <a:pt x="328" y="447"/>
                  <a:pt x="328" y="447"/>
                </a:cubicBezTo>
                <a:cubicBezTo>
                  <a:pt x="332" y="447"/>
                  <a:pt x="336" y="448"/>
                  <a:pt x="340" y="448"/>
                </a:cubicBezTo>
                <a:cubicBezTo>
                  <a:pt x="344" y="449"/>
                  <a:pt x="348" y="450"/>
                  <a:pt x="350" y="451"/>
                </a:cubicBezTo>
                <a:cubicBezTo>
                  <a:pt x="353" y="452"/>
                  <a:pt x="356" y="454"/>
                  <a:pt x="357" y="455"/>
                </a:cubicBezTo>
                <a:cubicBezTo>
                  <a:pt x="359" y="457"/>
                  <a:pt x="360" y="458"/>
                  <a:pt x="360" y="460"/>
                </a:cubicBezTo>
                <a:cubicBezTo>
                  <a:pt x="360" y="460"/>
                  <a:pt x="360" y="460"/>
                  <a:pt x="360" y="511"/>
                </a:cubicBezTo>
                <a:cubicBezTo>
                  <a:pt x="360" y="512"/>
                  <a:pt x="360" y="513"/>
                  <a:pt x="359" y="514"/>
                </a:cubicBezTo>
                <a:cubicBezTo>
                  <a:pt x="359" y="514"/>
                  <a:pt x="358" y="515"/>
                  <a:pt x="357" y="516"/>
                </a:cubicBezTo>
                <a:cubicBezTo>
                  <a:pt x="356" y="517"/>
                  <a:pt x="353" y="519"/>
                  <a:pt x="350" y="520"/>
                </a:cubicBezTo>
                <a:cubicBezTo>
                  <a:pt x="345" y="522"/>
                  <a:pt x="337" y="524"/>
                  <a:pt x="328" y="524"/>
                </a:cubicBezTo>
                <a:cubicBezTo>
                  <a:pt x="328" y="524"/>
                  <a:pt x="328" y="524"/>
                  <a:pt x="328" y="524"/>
                </a:cubicBezTo>
                <a:cubicBezTo>
                  <a:pt x="328" y="524"/>
                  <a:pt x="328" y="524"/>
                  <a:pt x="328" y="524"/>
                </a:cubicBezTo>
                <a:cubicBezTo>
                  <a:pt x="319" y="524"/>
                  <a:pt x="311" y="522"/>
                  <a:pt x="305" y="520"/>
                </a:cubicBezTo>
                <a:cubicBezTo>
                  <a:pt x="302" y="519"/>
                  <a:pt x="300" y="517"/>
                  <a:pt x="298" y="516"/>
                </a:cubicBezTo>
                <a:cubicBezTo>
                  <a:pt x="297" y="515"/>
                  <a:pt x="297" y="514"/>
                  <a:pt x="296" y="514"/>
                </a:cubicBezTo>
                <a:close/>
                <a:moveTo>
                  <a:pt x="301" y="459"/>
                </a:moveTo>
                <a:cubicBezTo>
                  <a:pt x="301" y="463"/>
                  <a:pt x="313" y="466"/>
                  <a:pt x="328" y="466"/>
                </a:cubicBezTo>
                <a:cubicBezTo>
                  <a:pt x="342" y="466"/>
                  <a:pt x="354" y="463"/>
                  <a:pt x="354" y="459"/>
                </a:cubicBezTo>
                <a:cubicBezTo>
                  <a:pt x="354" y="455"/>
                  <a:pt x="342" y="451"/>
                  <a:pt x="328" y="451"/>
                </a:cubicBezTo>
                <a:cubicBezTo>
                  <a:pt x="313" y="451"/>
                  <a:pt x="301" y="455"/>
                  <a:pt x="301" y="459"/>
                </a:cubicBezTo>
                <a:close/>
              </a:path>
            </a:pathLst>
          </a:custGeom>
          <a:solidFill>
            <a:srgbClr val="6F8683">
              <a:alpha val="15000"/>
            </a:srgbClr>
          </a:solidFill>
          <a:ln>
            <a:noFill/>
          </a:ln>
        </p:spPr>
        <p:txBody>
          <a:bodyPr vert="horz" wrap="square" lIns="91440" tIns="45720" rIns="91440" bIns="45720" numCol="1" anchor="t" anchorCtr="0" compatLnSpc="1"/>
          <a:lstStyle/>
          <a:p>
            <a:pPr defTabSz="914400">
              <a:defRPr/>
            </a:pPr>
            <a:endParaRPr lang="en-US" kern="0">
              <a:solidFill>
                <a:srgbClr val="000000"/>
              </a:solidFill>
              <a:ea typeface="MS PGothic" panose="020B0600070205080204" charset="-128"/>
            </a:endParaRPr>
          </a:p>
        </p:txBody>
      </p:sp>
      <p:sp>
        <p:nvSpPr>
          <p:cNvPr id="13" name="Isosceles Triangle 60"/>
          <p:cNvSpPr/>
          <p:nvPr/>
        </p:nvSpPr>
        <p:spPr bwMode="auto">
          <a:xfrm rot="16200000">
            <a:off x="2400362" y="3008969"/>
            <a:ext cx="1434224" cy="1360541"/>
          </a:xfrm>
          <a:custGeom>
            <a:avLst/>
            <a:gdLst/>
            <a:ahLst/>
            <a:cxnLst/>
            <a:rect l="l" t="t" r="r" b="b"/>
            <a:pathLst>
              <a:path w="2108298" h="1866828">
                <a:moveTo>
                  <a:pt x="225150" y="844900"/>
                </a:moveTo>
                <a:lnTo>
                  <a:pt x="450299" y="1126706"/>
                </a:lnTo>
                <a:lnTo>
                  <a:pt x="300646" y="1126706"/>
                </a:lnTo>
                <a:cubicBezTo>
                  <a:pt x="383956" y="1463794"/>
                  <a:pt x="689152" y="1712441"/>
                  <a:pt x="1052423" y="1712441"/>
                </a:cubicBezTo>
                <a:cubicBezTo>
                  <a:pt x="1421279" y="1712441"/>
                  <a:pt x="1730261" y="1456089"/>
                  <a:pt x="1809108" y="1111403"/>
                </a:cubicBezTo>
                <a:lnTo>
                  <a:pt x="1968419" y="1111403"/>
                </a:lnTo>
                <a:cubicBezTo>
                  <a:pt x="1885742" y="1541826"/>
                  <a:pt x="1507036" y="1866828"/>
                  <a:pt x="1052423" y="1866828"/>
                </a:cubicBezTo>
                <a:cubicBezTo>
                  <a:pt x="603305" y="1866828"/>
                  <a:pt x="228270" y="1549636"/>
                  <a:pt x="140786" y="1126706"/>
                </a:cubicBezTo>
                <a:lnTo>
                  <a:pt x="0" y="1126706"/>
                </a:lnTo>
                <a:close/>
                <a:moveTo>
                  <a:pt x="1052423" y="0"/>
                </a:moveTo>
                <a:cubicBezTo>
                  <a:pt x="1501998" y="0"/>
                  <a:pt x="1877337" y="317836"/>
                  <a:pt x="1964421" y="741388"/>
                </a:cubicBezTo>
                <a:lnTo>
                  <a:pt x="2108298" y="741388"/>
                </a:lnTo>
                <a:lnTo>
                  <a:pt x="1883149" y="1023194"/>
                </a:lnTo>
                <a:lnTo>
                  <a:pt x="1657999" y="741388"/>
                </a:lnTo>
                <a:lnTo>
                  <a:pt x="1804607" y="741388"/>
                </a:lnTo>
                <a:cubicBezTo>
                  <a:pt x="1721669" y="403669"/>
                  <a:pt x="1416158" y="154387"/>
                  <a:pt x="1052423" y="154387"/>
                </a:cubicBezTo>
                <a:cubicBezTo>
                  <a:pt x="683568" y="154387"/>
                  <a:pt x="374587" y="410738"/>
                  <a:pt x="295739" y="755423"/>
                </a:cubicBezTo>
                <a:lnTo>
                  <a:pt x="136428" y="755423"/>
                </a:lnTo>
                <a:cubicBezTo>
                  <a:pt x="219106" y="325001"/>
                  <a:pt x="597811" y="0"/>
                  <a:pt x="1052423"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t" anchorCtr="0" forceAA="0" compatLnSpc="1">
            <a:noAutofit/>
          </a:bodyPr>
          <a:lstStyle/>
          <a:p>
            <a:pPr algn="ctr" defTabSz="913765">
              <a:lnSpc>
                <a:spcPct val="90000"/>
              </a:lnSpc>
              <a:defRPr/>
            </a:pPr>
            <a:endParaRPr lang="en-US" sz="1765" b="1" kern="0" dirty="0">
              <a:solidFill>
                <a:srgbClr val="FFFFFF"/>
              </a:solidFill>
              <a:latin typeface="Segoe UI Light" panose="020B0502040204020203"/>
              <a:ea typeface="Segoe UI" panose="020B0502040204020203"/>
              <a:cs typeface="Segoe UI" panose="020B0502040204020203"/>
            </a:endParaRPr>
          </a:p>
        </p:txBody>
      </p:sp>
      <p:sp>
        <p:nvSpPr>
          <p:cNvPr id="14" name="Oval 424"/>
          <p:cNvSpPr/>
          <p:nvPr/>
        </p:nvSpPr>
        <p:spPr bwMode="auto">
          <a:xfrm>
            <a:off x="2362867" y="2934632"/>
            <a:ext cx="1509214" cy="1509214"/>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ctr" anchorCtr="0" forceAA="0" compatLnSpc="1">
            <a:noAutofit/>
          </a:bodyPr>
          <a:lstStyle/>
          <a:p>
            <a:pPr algn="ctr" defTabSz="913765">
              <a:lnSpc>
                <a:spcPct val="90000"/>
              </a:lnSpc>
              <a:defRPr/>
            </a:pPr>
            <a:r>
              <a:rPr lang="zh-CN" altLang="en-US" sz="2350" kern="0" dirty="0">
                <a:gradFill>
                  <a:gsLst>
                    <a:gs pos="11811">
                      <a:srgbClr val="505050"/>
                    </a:gs>
                    <a:gs pos="40000">
                      <a:srgbClr val="505050"/>
                    </a:gs>
                  </a:gsLst>
                  <a:lin ang="5400000" scaled="1"/>
                </a:gradFill>
                <a:latin typeface="Segoe UI Light" panose="020B0502040204020203"/>
                <a:ea typeface="Segoe UI" panose="020B0502040204020203"/>
                <a:cs typeface="Segoe UI" panose="020B0502040204020203"/>
              </a:rPr>
              <a:t>内容</a:t>
            </a:r>
            <a:endParaRPr lang="en-US" sz="2350" kern="0" dirty="0">
              <a:gradFill>
                <a:gsLst>
                  <a:gs pos="11811">
                    <a:srgbClr val="505050"/>
                  </a:gs>
                  <a:gs pos="40000">
                    <a:srgbClr val="505050"/>
                  </a:gs>
                </a:gsLst>
                <a:lin ang="5400000" scaled="1"/>
              </a:gradFill>
              <a:latin typeface="Segoe UI Light" panose="020B0502040204020203"/>
              <a:ea typeface="Segoe UI" panose="020B0502040204020203"/>
              <a:cs typeface="Segoe UI" panose="020B0502040204020203"/>
            </a:endParaRPr>
          </a:p>
        </p:txBody>
      </p:sp>
      <p:grpSp>
        <p:nvGrpSpPr>
          <p:cNvPr id="15" name="Group 425"/>
          <p:cNvGrpSpPr/>
          <p:nvPr/>
        </p:nvGrpSpPr>
        <p:grpSpPr>
          <a:xfrm>
            <a:off x="2490023" y="3057063"/>
            <a:ext cx="1254903" cy="1264353"/>
            <a:chOff x="1967973" y="3193753"/>
            <a:chExt cx="1254903" cy="1264353"/>
          </a:xfrm>
        </p:grpSpPr>
        <p:sp>
          <p:nvSpPr>
            <p:cNvPr id="16" name="Arc 426"/>
            <p:cNvSpPr/>
            <p:nvPr/>
          </p:nvSpPr>
          <p:spPr>
            <a:xfrm>
              <a:off x="1967973" y="3203203"/>
              <a:ext cx="1254903" cy="1254903"/>
            </a:xfrm>
            <a:prstGeom prst="arc">
              <a:avLst>
                <a:gd name="adj1" fmla="val 16098641"/>
                <a:gd name="adj2" fmla="val 5087471"/>
              </a:avLst>
            </a:prstGeom>
            <a:noFill/>
            <a:ln w="57150" cap="flat" cmpd="sng" algn="ctr">
              <a:solidFill>
                <a:srgbClr val="D2D2D2">
                  <a:lumMod val="50000"/>
                </a:srgbClr>
              </a:solidFill>
              <a:prstDash val="solid"/>
              <a:headEnd type="none" w="med" len="med"/>
              <a:tailEnd type="triangle" w="med" len="med"/>
            </a:ln>
            <a:effectLst/>
          </p:spPr>
          <p:txBody>
            <a:bodyPr rtlCol="0" anchor="ctr"/>
            <a:lstStyle/>
            <a:p>
              <a:pPr algn="ctr" defTabSz="913130">
                <a:defRPr/>
              </a:pPr>
              <a:endParaRPr lang="en-IN" sz="2350" kern="0">
                <a:solidFill>
                  <a:srgbClr val="000000"/>
                </a:solidFill>
              </a:endParaRPr>
            </a:p>
          </p:txBody>
        </p:sp>
        <p:sp>
          <p:nvSpPr>
            <p:cNvPr id="17" name="Arc 427"/>
            <p:cNvSpPr/>
            <p:nvPr/>
          </p:nvSpPr>
          <p:spPr>
            <a:xfrm>
              <a:off x="1967973" y="3193753"/>
              <a:ext cx="1254903" cy="1254903"/>
            </a:xfrm>
            <a:prstGeom prst="arc">
              <a:avLst>
                <a:gd name="adj1" fmla="val 5248846"/>
                <a:gd name="adj2" fmla="val 15958771"/>
              </a:avLst>
            </a:prstGeom>
            <a:noFill/>
            <a:ln w="57150" cap="flat" cmpd="sng" algn="ctr">
              <a:solidFill>
                <a:srgbClr val="D2D2D2">
                  <a:lumMod val="50000"/>
                </a:srgbClr>
              </a:solidFill>
              <a:prstDash val="solid"/>
              <a:headEnd type="none" w="med" len="med"/>
              <a:tailEnd type="triangle" w="med" len="med"/>
            </a:ln>
            <a:effectLst/>
          </p:spPr>
          <p:txBody>
            <a:bodyPr rtlCol="0" anchor="ctr"/>
            <a:lstStyle/>
            <a:p>
              <a:pPr algn="ctr" defTabSz="913130">
                <a:defRPr/>
              </a:pPr>
              <a:endParaRPr lang="en-IN" sz="2350" kern="0">
                <a:solidFill>
                  <a:srgbClr val="000000"/>
                </a:solidFill>
              </a:endParaRPr>
            </a:p>
          </p:txBody>
        </p:sp>
      </p:grpSp>
      <p:sp>
        <p:nvSpPr>
          <p:cNvPr id="18" name="Rectangle 428"/>
          <p:cNvSpPr/>
          <p:nvPr/>
        </p:nvSpPr>
        <p:spPr>
          <a:xfrm rot="18493024">
            <a:off x="1299069" y="2441006"/>
            <a:ext cx="2300304" cy="1558138"/>
          </a:xfrm>
          <a:prstGeom prst="rect">
            <a:avLst/>
          </a:prstGeom>
        </p:spPr>
        <p:txBody>
          <a:bodyPr wrap="square" anchor="ctr">
            <a:prstTxWarp prst="textArchUp">
              <a:avLst>
                <a:gd name="adj" fmla="val 11674266"/>
              </a:avLst>
            </a:prstTxWarp>
            <a:spAutoFit/>
          </a:bodyPr>
          <a:lstStyle/>
          <a:p>
            <a:pPr algn="ctr" defTabSz="913130" fontAlgn="base">
              <a:lnSpc>
                <a:spcPct val="90000"/>
              </a:lnSpc>
              <a:spcBef>
                <a:spcPct val="0"/>
              </a:spcBef>
              <a:spcAft>
                <a:spcPct val="0"/>
              </a:spcAft>
              <a:defRPr/>
            </a:pPr>
            <a:r>
              <a:rPr lang="zh-CN" altLang="en-US" dirty="0">
                <a:solidFill>
                  <a:srgbClr val="FFFFFF"/>
                </a:solidFill>
                <a:latin typeface="Segoe UI Semibold" panose="020B0702040204020203" pitchFamily="34" charset="0"/>
                <a:ea typeface="宋体" panose="02010600030101010101" pitchFamily="2" charset="-122"/>
                <a:cs typeface="Segoe UI Semibold" panose="020B0702040204020203" pitchFamily="34" charset="0"/>
              </a:rPr>
              <a:t>内部价值链</a:t>
            </a:r>
            <a:r>
              <a:rPr lang="en-US" altLang="zh-CN" dirty="0">
                <a:solidFill>
                  <a:srgbClr val="FFFFFF"/>
                </a:solidFill>
                <a:latin typeface="Segoe UI Semibold" panose="020B0702040204020203" pitchFamily="34" charset="0"/>
                <a:ea typeface="宋体" panose="02010600030101010101" pitchFamily="2" charset="-122"/>
                <a:cs typeface="Segoe UI Semibold" panose="020B0702040204020203" pitchFamily="34" charset="0"/>
              </a:rPr>
              <a:t>分析</a:t>
            </a:r>
          </a:p>
        </p:txBody>
      </p:sp>
      <p:sp>
        <p:nvSpPr>
          <p:cNvPr id="19" name="Rectangle 429"/>
          <p:cNvSpPr/>
          <p:nvPr/>
        </p:nvSpPr>
        <p:spPr>
          <a:xfrm rot="3146089">
            <a:off x="2696967" y="2461492"/>
            <a:ext cx="2257900" cy="1558138"/>
          </a:xfrm>
          <a:prstGeom prst="rect">
            <a:avLst/>
          </a:prstGeom>
        </p:spPr>
        <p:txBody>
          <a:bodyPr wrap="square" anchor="ctr">
            <a:prstTxWarp prst="textArchUp">
              <a:avLst>
                <a:gd name="adj" fmla="val 11674266"/>
              </a:avLst>
            </a:prstTxWarp>
            <a:spAutoFit/>
          </a:bodyPr>
          <a:lstStyle/>
          <a:p>
            <a:pPr algn="ctr" defTabSz="913130" fontAlgn="base">
              <a:lnSpc>
                <a:spcPct val="90000"/>
              </a:lnSpc>
              <a:spcBef>
                <a:spcPct val="0"/>
              </a:spcBef>
              <a:spcAft>
                <a:spcPct val="0"/>
              </a:spcAft>
              <a:defRPr/>
            </a:pPr>
            <a:r>
              <a:rPr lang="zh-CN" altLang="en-US" dirty="0">
                <a:solidFill>
                  <a:srgbClr val="FFFFFF"/>
                </a:solidFill>
                <a:latin typeface="Segoe UI Semibold" panose="020B0702040204020203" pitchFamily="34" charset="0"/>
                <a:ea typeface="宋体" panose="02010600030101010101" pitchFamily="2" charset="-122"/>
                <a:cs typeface="Segoe UI Semibold" panose="020B0702040204020203" pitchFamily="34" charset="0"/>
              </a:rPr>
              <a:t>横向</a:t>
            </a:r>
            <a:r>
              <a:rPr lang="en-US" altLang="zh-CN" dirty="0">
                <a:solidFill>
                  <a:srgbClr val="FFFFFF"/>
                </a:solidFill>
                <a:latin typeface="Segoe UI Semibold" panose="020B0702040204020203" pitchFamily="34" charset="0"/>
                <a:ea typeface="宋体" panose="02010600030101010101" pitchFamily="2" charset="-122"/>
                <a:cs typeface="Segoe UI Semibold" panose="020B0702040204020203" pitchFamily="34" charset="0"/>
              </a:rPr>
              <a:t>价值链分析</a:t>
            </a:r>
          </a:p>
        </p:txBody>
      </p:sp>
      <p:sp>
        <p:nvSpPr>
          <p:cNvPr id="20" name="Rectangle 430"/>
          <p:cNvSpPr/>
          <p:nvPr/>
        </p:nvSpPr>
        <p:spPr>
          <a:xfrm rot="192760">
            <a:off x="1858032" y="3821238"/>
            <a:ext cx="2409254" cy="1558138"/>
          </a:xfrm>
          <a:prstGeom prst="rect">
            <a:avLst/>
          </a:prstGeom>
        </p:spPr>
        <p:txBody>
          <a:bodyPr wrap="square" anchor="ctr">
            <a:prstTxWarp prst="textArchDown">
              <a:avLst>
                <a:gd name="adj" fmla="val 882042"/>
              </a:avLst>
            </a:prstTxWarp>
            <a:spAutoFit/>
          </a:bodyPr>
          <a:lstStyle/>
          <a:p>
            <a:pPr algn="ctr" defTabSz="913130" fontAlgn="base">
              <a:lnSpc>
                <a:spcPct val="90000"/>
              </a:lnSpc>
              <a:spcBef>
                <a:spcPct val="0"/>
              </a:spcBef>
              <a:spcAft>
                <a:spcPct val="0"/>
              </a:spcAft>
              <a:defRPr/>
            </a:pPr>
            <a:r>
              <a:rPr lang="zh-CN" altLang="en-US" dirty="0">
                <a:solidFill>
                  <a:srgbClr val="FFFFFF"/>
                </a:solidFill>
                <a:latin typeface="Segoe UI Semibold" panose="020B0702040204020203" pitchFamily="34" charset="0"/>
                <a:ea typeface="宋体" panose="02010600030101010101" pitchFamily="2" charset="-122"/>
                <a:cs typeface="Segoe UI Semibold" panose="020B0702040204020203" pitchFamily="34" charset="0"/>
              </a:rPr>
              <a:t>纵向价值链分析</a:t>
            </a:r>
            <a:endParaRPr lang="en-US" altLang="zh-CN" dirty="0">
              <a:solidFill>
                <a:srgbClr val="FFFFFF"/>
              </a:solidFill>
              <a:latin typeface="Segoe UI Semibold" panose="020B0702040204020203" pitchFamily="34" charset="0"/>
              <a:ea typeface="MS PGothic" panose="020B0600070205080204" charset="-128"/>
              <a:cs typeface="Segoe UI Semibold" panose="020B0702040204020203" pitchFamily="34" charset="0"/>
            </a:endParaRPr>
          </a:p>
        </p:txBody>
      </p:sp>
      <p:sp>
        <p:nvSpPr>
          <p:cNvPr id="24" name="Rectangle 23"/>
          <p:cNvSpPr/>
          <p:nvPr/>
        </p:nvSpPr>
        <p:spPr>
          <a:xfrm>
            <a:off x="6663861" y="1640336"/>
            <a:ext cx="4418279" cy="972185"/>
          </a:xfrm>
          <a:prstGeom prst="rect">
            <a:avLst/>
          </a:prstGeom>
        </p:spPr>
        <p:txBody>
          <a:bodyPr wrap="square">
            <a:spAutoFit/>
          </a:bodyPr>
          <a:lstStyle/>
          <a:p>
            <a:pPr defTabSz="1242695" fontAlgn="base">
              <a:spcBef>
                <a:spcPct val="0"/>
              </a:spcBef>
              <a:spcAft>
                <a:spcPct val="0"/>
              </a:spcAft>
            </a:pPr>
            <a:r>
              <a:rPr lang="zh-CN" altLang="en-US" sz="2175" b="1" dirty="0">
                <a:ln w="3175">
                  <a:noFill/>
                </a:ln>
                <a:solidFill>
                  <a:srgbClr val="CB7D40"/>
                </a:solidFill>
                <a:latin typeface="黑体" panose="02010609060101010101" pitchFamily="49" charset="-122"/>
                <a:ea typeface="黑体" panose="02010609060101010101" pitchFamily="49" charset="-122"/>
                <a:cs typeface="Segoe UI" panose="020B0502040204020203"/>
              </a:rPr>
              <a:t>内部价值链</a:t>
            </a:r>
            <a:r>
              <a:rPr lang="en-US" altLang="zh-CN" sz="2175" b="1" dirty="0">
                <a:ln w="3175">
                  <a:noFill/>
                </a:ln>
                <a:solidFill>
                  <a:srgbClr val="CB7D40"/>
                </a:solidFill>
                <a:latin typeface="黑体" panose="02010609060101010101" pitchFamily="49" charset="-122"/>
                <a:ea typeface="黑体" panose="02010609060101010101" pitchFamily="49" charset="-122"/>
                <a:cs typeface="Segoe UI" panose="020B0502040204020203"/>
              </a:rPr>
              <a:t>分析</a:t>
            </a:r>
          </a:p>
          <a:p>
            <a:pPr marL="285750" indent="-285750">
              <a:buFont typeface="Arial" panose="020B0604020202020204" pitchFamily="34" charset="0"/>
              <a:buChar char="•"/>
            </a:pPr>
            <a:r>
              <a:rPr lang="en-US" altLang="zh-CN" dirty="0">
                <a:latin typeface="华文细黑" panose="02010600040101010101" pitchFamily="2" charset="-122"/>
                <a:ea typeface="华文细黑" panose="02010600040101010101" pitchFamily="2" charset="-122"/>
              </a:rPr>
              <a:t>人力资源</a:t>
            </a:r>
          </a:p>
          <a:p>
            <a:pPr marL="285750" indent="-285750">
              <a:buFont typeface="Arial" panose="020B0604020202020204" pitchFamily="34" charset="0"/>
              <a:buChar char="•"/>
            </a:pPr>
            <a:r>
              <a:rPr lang="en-US" altLang="zh-CN" dirty="0">
                <a:latin typeface="华文细黑" panose="02010600040101010101" pitchFamily="2" charset="-122"/>
                <a:ea typeface="华文细黑" panose="02010600040101010101" pitchFamily="2" charset="-122"/>
              </a:rPr>
              <a:t>盈利模式</a:t>
            </a:r>
          </a:p>
        </p:txBody>
      </p:sp>
      <p:sp>
        <p:nvSpPr>
          <p:cNvPr id="25" name="Rectangle 23"/>
          <p:cNvSpPr/>
          <p:nvPr/>
        </p:nvSpPr>
        <p:spPr>
          <a:xfrm>
            <a:off x="6663861" y="3035996"/>
            <a:ext cx="4418279" cy="697865"/>
          </a:xfrm>
          <a:prstGeom prst="rect">
            <a:avLst/>
          </a:prstGeom>
        </p:spPr>
        <p:txBody>
          <a:bodyPr wrap="square">
            <a:spAutoFit/>
          </a:bodyPr>
          <a:lstStyle/>
          <a:p>
            <a:pPr defTabSz="1242695" fontAlgn="base">
              <a:spcBef>
                <a:spcPct val="0"/>
              </a:spcBef>
              <a:spcAft>
                <a:spcPct val="0"/>
              </a:spcAft>
            </a:pPr>
            <a:r>
              <a:rPr lang="zh-CN" altLang="en-US" sz="2175" b="1" dirty="0">
                <a:ln w="3175">
                  <a:noFill/>
                </a:ln>
                <a:solidFill>
                  <a:srgbClr val="CB7D40"/>
                </a:solidFill>
                <a:latin typeface="黑体" panose="02010609060101010101" pitchFamily="49" charset="-122"/>
                <a:ea typeface="黑体" panose="02010609060101010101" pitchFamily="49" charset="-122"/>
                <a:cs typeface="Segoe UI" panose="020B0502040204020203"/>
              </a:rPr>
              <a:t>横向价值链</a:t>
            </a:r>
            <a:r>
              <a:rPr lang="en-US" altLang="zh-CN" sz="2175" b="1" dirty="0">
                <a:ln w="3175">
                  <a:noFill/>
                </a:ln>
                <a:solidFill>
                  <a:srgbClr val="CB7D40"/>
                </a:solidFill>
                <a:latin typeface="黑体" panose="02010609060101010101" pitchFamily="49" charset="-122"/>
                <a:ea typeface="黑体" panose="02010609060101010101" pitchFamily="49" charset="-122"/>
                <a:cs typeface="Segoe UI" panose="020B0502040204020203"/>
              </a:rPr>
              <a:t>分析</a:t>
            </a:r>
          </a:p>
          <a:p>
            <a:pPr marL="285750" indent="-285750">
              <a:buFont typeface="Arial" panose="020B0604020202020204" pitchFamily="34" charset="0"/>
              <a:buChar char="•"/>
            </a:pPr>
            <a:r>
              <a:rPr lang="en-US" altLang="zh-CN" dirty="0">
                <a:latin typeface="华文细黑" panose="02010600040101010101" pitchFamily="2" charset="-122"/>
                <a:ea typeface="华文细黑" panose="02010600040101010101" pitchFamily="2" charset="-122"/>
              </a:rPr>
              <a:t>如何降低企业竞争</a:t>
            </a:r>
            <a:r>
              <a:rPr lang="zh-CN" altLang="en-US" dirty="0">
                <a:latin typeface="华文细黑" panose="02010600040101010101" pitchFamily="2" charset="-122"/>
                <a:ea typeface="华文细黑" panose="02010600040101010101" pitchFamily="2" charset="-122"/>
              </a:rPr>
              <a:t>者的</a:t>
            </a:r>
            <a:r>
              <a:rPr lang="en-US" altLang="zh-CN" dirty="0">
                <a:latin typeface="华文细黑" panose="02010600040101010101" pitchFamily="2" charset="-122"/>
                <a:ea typeface="华文细黑" panose="02010600040101010101" pitchFamily="2" charset="-122"/>
              </a:rPr>
              <a:t>不良影响</a:t>
            </a:r>
          </a:p>
        </p:txBody>
      </p:sp>
      <p:sp>
        <p:nvSpPr>
          <p:cNvPr id="26" name="Rectangle 23"/>
          <p:cNvSpPr/>
          <p:nvPr/>
        </p:nvSpPr>
        <p:spPr>
          <a:xfrm>
            <a:off x="6663861" y="4383805"/>
            <a:ext cx="4418279" cy="972185"/>
          </a:xfrm>
          <a:prstGeom prst="rect">
            <a:avLst/>
          </a:prstGeom>
        </p:spPr>
        <p:txBody>
          <a:bodyPr wrap="square">
            <a:spAutoFit/>
          </a:bodyPr>
          <a:lstStyle/>
          <a:p>
            <a:pPr defTabSz="1242695" fontAlgn="base">
              <a:spcBef>
                <a:spcPct val="0"/>
              </a:spcBef>
              <a:spcAft>
                <a:spcPct val="0"/>
              </a:spcAft>
            </a:pPr>
            <a:r>
              <a:rPr lang="zh-CN" altLang="en-US" sz="2175" b="1" dirty="0">
                <a:ln w="3175">
                  <a:noFill/>
                </a:ln>
                <a:solidFill>
                  <a:srgbClr val="CB7D40"/>
                </a:solidFill>
                <a:latin typeface="黑体" panose="02010609060101010101" pitchFamily="49" charset="-122"/>
                <a:ea typeface="黑体" panose="02010609060101010101" pitchFamily="49" charset="-122"/>
                <a:cs typeface="Segoe UI" panose="020B0502040204020203"/>
              </a:rPr>
              <a:t>纵向价值链</a:t>
            </a:r>
            <a:r>
              <a:rPr lang="en-US" altLang="zh-CN" sz="2175" b="1" dirty="0">
                <a:ln w="3175">
                  <a:noFill/>
                </a:ln>
                <a:solidFill>
                  <a:srgbClr val="CB7D40"/>
                </a:solidFill>
                <a:latin typeface="黑体" panose="02010609060101010101" pitchFamily="49" charset="-122"/>
                <a:ea typeface="黑体" panose="02010609060101010101" pitchFamily="49" charset="-122"/>
                <a:cs typeface="Segoe UI" panose="020B0502040204020203"/>
              </a:rPr>
              <a:t>分析</a:t>
            </a:r>
          </a:p>
          <a:p>
            <a:pPr marL="285750" indent="-285750">
              <a:buFont typeface="Arial" panose="020B0604020202020204" pitchFamily="34" charset="0"/>
              <a:buChar char="•"/>
            </a:pPr>
            <a:r>
              <a:rPr lang="en-US" altLang="zh-CN" dirty="0">
                <a:latin typeface="华文细黑" panose="02010600040101010101" pitchFamily="2" charset="-122"/>
                <a:ea typeface="华文细黑" panose="02010600040101010101" pitchFamily="2" charset="-122"/>
              </a:rPr>
              <a:t>原材料供应</a:t>
            </a:r>
          </a:p>
          <a:p>
            <a:pPr marL="285750" indent="-285750">
              <a:buFont typeface="Arial" panose="020B0604020202020204" pitchFamily="34" charset="0"/>
              <a:buChar char="•"/>
            </a:pPr>
            <a:r>
              <a:rPr lang="en-US" altLang="zh-CN" dirty="0">
                <a:latin typeface="华文细黑" panose="02010600040101010101" pitchFamily="2" charset="-122"/>
                <a:ea typeface="华文细黑" panose="02010600040101010101" pitchFamily="2" charset="-122"/>
              </a:rPr>
              <a:t>顾客</a:t>
            </a:r>
          </a:p>
        </p:txBody>
      </p:sp>
      <p:grpSp>
        <p:nvGrpSpPr>
          <p:cNvPr id="27" name="组合 26"/>
          <p:cNvGrpSpPr/>
          <p:nvPr/>
        </p:nvGrpSpPr>
        <p:grpSpPr>
          <a:xfrm>
            <a:off x="766763" y="857986"/>
            <a:ext cx="2117035" cy="165373"/>
            <a:chOff x="2218037" y="6272597"/>
            <a:chExt cx="2734179" cy="213582"/>
          </a:xfrm>
          <a:effectLst>
            <a:outerShdw blurRad="50800" dist="38100" dir="2700000" algn="tl" rotWithShape="0">
              <a:prstClr val="black">
                <a:alpha val="40000"/>
              </a:prstClr>
            </a:outerShdw>
          </a:effectLst>
        </p:grpSpPr>
        <p:grpSp>
          <p:nvGrpSpPr>
            <p:cNvPr id="28" name="组合 27"/>
            <p:cNvGrpSpPr/>
            <p:nvPr/>
          </p:nvGrpSpPr>
          <p:grpSpPr>
            <a:xfrm flipV="1">
              <a:off x="2218037" y="6272597"/>
              <a:ext cx="1341734" cy="213582"/>
              <a:chOff x="2218037" y="5369771"/>
              <a:chExt cx="5671594" cy="902826"/>
            </a:xfrm>
          </p:grpSpPr>
          <p:sp>
            <p:nvSpPr>
              <p:cNvPr id="35" name="矩形 34"/>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36"/>
              <p:cNvSpPr/>
              <p:nvPr/>
            </p:nvSpPr>
            <p:spPr>
              <a:xfrm>
                <a:off x="4556123" y="536977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9" name="组合 28"/>
            <p:cNvGrpSpPr/>
            <p:nvPr/>
          </p:nvGrpSpPr>
          <p:grpSpPr>
            <a:xfrm flipV="1">
              <a:off x="3610482" y="6272597"/>
              <a:ext cx="1341734" cy="213582"/>
              <a:chOff x="2218037" y="5369771"/>
              <a:chExt cx="5671594" cy="902826"/>
            </a:xfrm>
          </p:grpSpPr>
          <p:sp>
            <p:nvSpPr>
              <p:cNvPr id="30" name="矩形 29"/>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p:cNvSpPr/>
              <p:nvPr/>
            </p:nvSpPr>
            <p:spPr>
              <a:xfrm>
                <a:off x="4556123" y="536977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40" name="文本框 39"/>
          <p:cNvSpPr txBox="1"/>
          <p:nvPr/>
        </p:nvSpPr>
        <p:spPr>
          <a:xfrm>
            <a:off x="670138" y="375131"/>
            <a:ext cx="1706880" cy="457200"/>
          </a:xfrm>
          <a:prstGeom prst="rect">
            <a:avLst/>
          </a:prstGeom>
          <a:noFill/>
        </p:spPr>
        <p:txBody>
          <a:bodyPr wrap="none" rtlCol="0">
            <a:spAutoFit/>
          </a:bodyPr>
          <a:lstStyle/>
          <a:p>
            <a:r>
              <a:rPr lang="zh-CN" altLang="en-US" sz="2400" dirty="0">
                <a:latin typeface="黑体" panose="02010609060101010101" pitchFamily="49" charset="-122"/>
                <a:ea typeface="黑体" panose="02010609060101010101" pitchFamily="49" charset="-122"/>
              </a:rPr>
              <a:t>价值链分析</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1623315" y="1618076"/>
            <a:ext cx="3802830" cy="1391887"/>
            <a:chOff x="695327" y="1863882"/>
            <a:chExt cx="3802830" cy="1391887"/>
          </a:xfrm>
        </p:grpSpPr>
        <p:sp>
          <p:nvSpPr>
            <p:cNvPr id="4" name="Rectangle 4"/>
            <p:cNvSpPr/>
            <p:nvPr/>
          </p:nvSpPr>
          <p:spPr bwMode="auto">
            <a:xfrm>
              <a:off x="695327" y="1863882"/>
              <a:ext cx="3802830" cy="1391887"/>
            </a:xfrm>
            <a:prstGeom prst="rect">
              <a:avLst/>
            </a:prstGeom>
            <a:solidFill>
              <a:srgbClr val="CB7D40"/>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noAutofit/>
            </a:bodyPr>
            <a:lstStyle/>
            <a:p>
              <a:pPr defTabSz="950595" fontAlgn="base">
                <a:lnSpc>
                  <a:spcPct val="90000"/>
                </a:lnSpc>
                <a:spcBef>
                  <a:spcPct val="0"/>
                </a:spcBef>
                <a:spcAft>
                  <a:spcPct val="0"/>
                </a:spcAft>
              </a:pPr>
              <a:endParaRPr lang="en-US" sz="2450" dirty="0">
                <a:gradFill>
                  <a:gsLst>
                    <a:gs pos="0">
                      <a:srgbClr val="FFFFFF"/>
                    </a:gs>
                    <a:gs pos="100000">
                      <a:srgbClr val="FFFFFF"/>
                    </a:gs>
                  </a:gsLst>
                  <a:lin ang="5400000" scaled="0"/>
                </a:gradFill>
                <a:latin typeface="Segoe UI Light" panose="020B0502040204020203"/>
                <a:ea typeface="Segoe UI" panose="020B0502040204020203"/>
                <a:cs typeface="Segoe UI" panose="020B0502040204020203"/>
              </a:endParaRPr>
            </a:p>
          </p:txBody>
        </p:sp>
        <p:pic>
          <p:nvPicPr>
            <p:cNvPr id="7" name="Picture 13"/>
            <p:cNvPicPr>
              <a:picLocks noChangeAspect="1" noChangeArrowheads="1"/>
            </p:cNvPicPr>
            <p:nvPr/>
          </p:nvPicPr>
          <p:blipFill>
            <a:blip r:embed="rId2" cstate="email">
              <a:biLevel thresh="50000"/>
            </a:blip>
            <a:srcRect/>
            <a:stretch>
              <a:fillRect/>
            </a:stretch>
          </p:blipFill>
          <p:spPr bwMode="auto">
            <a:xfrm>
              <a:off x="3619438" y="2184158"/>
              <a:ext cx="619146" cy="814858"/>
            </a:xfrm>
            <a:prstGeom prst="rect">
              <a:avLst/>
            </a:prstGeom>
            <a:noFill/>
            <a:ln>
              <a:noFill/>
            </a:ln>
            <a:effectLst>
              <a:outerShdw blurRad="50800" dist="35921" dir="2700000" algn="ctr" rotWithShape="0">
                <a:schemeClr val="tx1">
                  <a:alpha val="40000"/>
                </a:scheme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2" name="文本框 21"/>
            <p:cNvSpPr txBox="1"/>
            <p:nvPr/>
          </p:nvSpPr>
          <p:spPr>
            <a:xfrm>
              <a:off x="869014" y="2083755"/>
              <a:ext cx="2072659" cy="579120"/>
            </a:xfrm>
            <a:prstGeom prst="rect">
              <a:avLst/>
            </a:prstGeom>
            <a:noFill/>
          </p:spPr>
          <p:txBody>
            <a:bodyPr wrap="square" rtlCol="0">
              <a:spAutoFit/>
            </a:bodyPr>
            <a:lstStyle/>
            <a:p>
              <a:pPr marL="0" lvl="1"/>
              <a:r>
                <a:rPr lang="zh-CN" altLang="en-US" sz="1400" kern="0" dirty="0">
                  <a:solidFill>
                    <a:srgbClr val="FFFFFF"/>
                  </a:solidFill>
                  <a:ea typeface="宋体" panose="02010600030101010101" pitchFamily="2" charset="-122"/>
                  <a:cs typeface="Segoe UI" panose="020B0502040204020203"/>
                </a:rPr>
                <a:t>人力资源</a:t>
              </a:r>
            </a:p>
            <a:p>
              <a:endParaRPr lang="zh-CN" altLang="en-US" dirty="0"/>
            </a:p>
          </p:txBody>
        </p:sp>
      </p:grpSp>
      <p:grpSp>
        <p:nvGrpSpPr>
          <p:cNvPr id="3" name="组合 2"/>
          <p:cNvGrpSpPr/>
          <p:nvPr/>
        </p:nvGrpSpPr>
        <p:grpSpPr>
          <a:xfrm>
            <a:off x="1591564" y="3986143"/>
            <a:ext cx="3802830" cy="1391887"/>
            <a:chOff x="695326" y="3436294"/>
            <a:chExt cx="3802830" cy="1391887"/>
          </a:xfrm>
        </p:grpSpPr>
        <p:sp>
          <p:nvSpPr>
            <p:cNvPr id="5" name="Rectangle 17"/>
            <p:cNvSpPr/>
            <p:nvPr/>
          </p:nvSpPr>
          <p:spPr bwMode="auto">
            <a:xfrm>
              <a:off x="695326" y="3436294"/>
              <a:ext cx="3802830" cy="1391887"/>
            </a:xfrm>
            <a:prstGeom prst="rect">
              <a:avLst/>
            </a:prstGeom>
            <a:solidFill>
              <a:srgbClr val="6F8683"/>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noAutofit/>
            </a:bodyPr>
            <a:lstStyle/>
            <a:p>
              <a:pPr defTabSz="950595" fontAlgn="base">
                <a:lnSpc>
                  <a:spcPct val="90000"/>
                </a:lnSpc>
                <a:spcBef>
                  <a:spcPct val="0"/>
                </a:spcBef>
                <a:spcAft>
                  <a:spcPct val="0"/>
                </a:spcAft>
              </a:pPr>
              <a:endParaRPr lang="en-US" sz="2450" dirty="0">
                <a:gradFill>
                  <a:gsLst>
                    <a:gs pos="0">
                      <a:srgbClr val="FFFFFF"/>
                    </a:gs>
                    <a:gs pos="100000">
                      <a:srgbClr val="FFFFFF"/>
                    </a:gs>
                  </a:gsLst>
                  <a:lin ang="5400000" scaled="0"/>
                </a:gradFill>
                <a:latin typeface="Segoe UI Light" panose="020B0502040204020203"/>
                <a:ea typeface="Segoe UI" panose="020B0502040204020203"/>
                <a:cs typeface="Segoe UI" panose="020B0502040204020203"/>
              </a:endParaRPr>
            </a:p>
          </p:txBody>
        </p:sp>
        <p:pic>
          <p:nvPicPr>
            <p:cNvPr id="9" name="Picture 12" descr="Cloud upload 512x512.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60062" y="3682667"/>
              <a:ext cx="937898" cy="937898"/>
            </a:xfrm>
            <a:prstGeom prst="rect">
              <a:avLst/>
            </a:prstGeom>
            <a:noFill/>
            <a:ln>
              <a:noFill/>
            </a:ln>
            <a:effectLst>
              <a:outerShdw blurRad="50800" dist="35921" dir="2700000" algn="ctr" rotWithShape="0">
                <a:schemeClr val="tx1">
                  <a:alpha val="40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prstDash val="solid"/>
                  <a:miter lim="0"/>
                  <a:headEnd type="none" w="med" len="med"/>
                  <a:tailEnd type="none" w="med" len="med"/>
                </a14:hiddenLine>
              </a:ext>
            </a:extLst>
          </p:spPr>
        </p:pic>
        <p:sp>
          <p:nvSpPr>
            <p:cNvPr id="24" name="文本框 23"/>
            <p:cNvSpPr txBox="1"/>
            <p:nvPr/>
          </p:nvSpPr>
          <p:spPr>
            <a:xfrm>
              <a:off x="869014" y="3682667"/>
              <a:ext cx="2072659" cy="579120"/>
            </a:xfrm>
            <a:prstGeom prst="rect">
              <a:avLst/>
            </a:prstGeom>
            <a:noFill/>
          </p:spPr>
          <p:txBody>
            <a:bodyPr wrap="square" rtlCol="0">
              <a:spAutoFit/>
            </a:bodyPr>
            <a:lstStyle/>
            <a:p>
              <a:pPr marL="0" lvl="1"/>
              <a:r>
                <a:rPr lang="zh-CN" altLang="en-US" sz="1400" kern="0" dirty="0">
                  <a:solidFill>
                    <a:srgbClr val="FFFFFF"/>
                  </a:solidFill>
                  <a:ea typeface="宋体" panose="02010600030101010101" pitchFamily="2" charset="-122"/>
                  <a:cs typeface="Segoe UI" panose="020B0502040204020203"/>
                </a:rPr>
                <a:t>经营模式</a:t>
              </a:r>
            </a:p>
            <a:p>
              <a:endParaRPr lang="zh-CN" altLang="en-US" dirty="0"/>
            </a:p>
          </p:txBody>
        </p:sp>
      </p:grpSp>
      <p:grpSp>
        <p:nvGrpSpPr>
          <p:cNvPr id="26" name="组合 25"/>
          <p:cNvGrpSpPr/>
          <p:nvPr/>
        </p:nvGrpSpPr>
        <p:grpSpPr>
          <a:xfrm>
            <a:off x="766763" y="857986"/>
            <a:ext cx="2117035" cy="165373"/>
            <a:chOff x="2218037" y="6272597"/>
            <a:chExt cx="2734179" cy="213582"/>
          </a:xfrm>
          <a:effectLst>
            <a:outerShdw blurRad="50800" dist="38100" dir="2700000" algn="tl" rotWithShape="0">
              <a:prstClr val="black">
                <a:alpha val="40000"/>
              </a:prstClr>
            </a:outerShdw>
          </a:effectLst>
        </p:grpSpPr>
        <p:grpSp>
          <p:nvGrpSpPr>
            <p:cNvPr id="27" name="组合 26"/>
            <p:cNvGrpSpPr/>
            <p:nvPr/>
          </p:nvGrpSpPr>
          <p:grpSpPr>
            <a:xfrm flipV="1">
              <a:off x="2218037" y="6272597"/>
              <a:ext cx="1341734" cy="213582"/>
              <a:chOff x="2218037" y="5369771"/>
              <a:chExt cx="5671594" cy="902826"/>
            </a:xfrm>
          </p:grpSpPr>
          <p:sp>
            <p:nvSpPr>
              <p:cNvPr id="34" name="矩形 33"/>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p:cNvSpPr/>
              <p:nvPr/>
            </p:nvSpPr>
            <p:spPr>
              <a:xfrm>
                <a:off x="4556123" y="536977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36"/>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8" name="组合 27"/>
            <p:cNvGrpSpPr/>
            <p:nvPr/>
          </p:nvGrpSpPr>
          <p:grpSpPr>
            <a:xfrm flipV="1">
              <a:off x="3610482" y="6272597"/>
              <a:ext cx="1341734" cy="213582"/>
              <a:chOff x="2218037" y="5369771"/>
              <a:chExt cx="5671594" cy="902826"/>
            </a:xfrm>
          </p:grpSpPr>
          <p:sp>
            <p:nvSpPr>
              <p:cNvPr id="29" name="矩形 28"/>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p:cNvSpPr/>
              <p:nvPr/>
            </p:nvSpPr>
            <p:spPr>
              <a:xfrm>
                <a:off x="4556123" y="536977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39" name="文本框 38"/>
          <p:cNvSpPr txBox="1"/>
          <p:nvPr/>
        </p:nvSpPr>
        <p:spPr>
          <a:xfrm>
            <a:off x="670138" y="375131"/>
            <a:ext cx="2316480" cy="457200"/>
          </a:xfrm>
          <a:prstGeom prst="rect">
            <a:avLst/>
          </a:prstGeom>
          <a:noFill/>
        </p:spPr>
        <p:txBody>
          <a:bodyPr wrap="none" rtlCol="0">
            <a:spAutoFit/>
          </a:bodyPr>
          <a:lstStyle/>
          <a:p>
            <a:r>
              <a:rPr lang="zh-CN" altLang="en-US" sz="2400" dirty="0">
                <a:latin typeface="黑体" panose="02010609060101010101" pitchFamily="49" charset="-122"/>
                <a:ea typeface="黑体" panose="02010609060101010101" pitchFamily="49" charset="-122"/>
              </a:rPr>
              <a:t>内部价值链分析</a:t>
            </a:r>
          </a:p>
        </p:txBody>
      </p:sp>
      <p:sp>
        <p:nvSpPr>
          <p:cNvPr id="51" name="矩形 50"/>
          <p:cNvSpPr/>
          <p:nvPr/>
        </p:nvSpPr>
        <p:spPr>
          <a:xfrm>
            <a:off x="6096000" y="1692910"/>
            <a:ext cx="5677535" cy="1554480"/>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nSpc>
                <a:spcPct val="150000"/>
              </a:lnSpc>
              <a:buClr>
                <a:srgbClr val="CB7D40"/>
              </a:buClr>
              <a:buFont typeface="Wingdings" panose="05000000000000000000" pitchFamily="2" charset="2"/>
              <a:buChar char="u"/>
            </a:pPr>
            <a:r>
              <a:rPr lang="en-US" altLang="zh-CN" sz="1600" dirty="0">
                <a:latin typeface="华文细黑" panose="02010600040101010101" pitchFamily="2" charset="-122"/>
                <a:ea typeface="华文细黑" panose="02010600040101010101" pitchFamily="2" charset="-122"/>
              </a:rPr>
              <a:t>“阿里巴巴</a:t>
            </a:r>
            <a:r>
              <a:rPr lang="zh-CN" altLang="en-US" sz="1600" dirty="0">
                <a:latin typeface="华文细黑" panose="02010600040101010101" pitchFamily="2" charset="-122"/>
                <a:ea typeface="华文细黑" panose="02010600040101010101" pitchFamily="2" charset="-122"/>
              </a:rPr>
              <a:t>靠</a:t>
            </a:r>
            <a:r>
              <a:rPr lang="en-US" altLang="zh-CN" sz="1600" dirty="0">
                <a:latin typeface="华文细黑" panose="02010600040101010101" pitchFamily="2" charset="-122"/>
                <a:ea typeface="华文细黑" panose="02010600040101010101" pitchFamily="2" charset="-122"/>
              </a:rPr>
              <a:t>团队打天下</a:t>
            </a:r>
            <a:r>
              <a:rPr lang="zh-CN" altLang="en-US" sz="1600" dirty="0">
                <a:latin typeface="华文细黑" panose="02010600040101010101" pitchFamily="2" charset="-122"/>
                <a:ea typeface="华文细黑" panose="02010600040101010101" pitchFamily="2" charset="-122"/>
              </a:rPr>
              <a:t>，</a:t>
            </a:r>
            <a:r>
              <a:rPr lang="en-US" altLang="zh-CN" sz="1600" dirty="0">
                <a:latin typeface="华文细黑" panose="02010600040101010101" pitchFamily="2" charset="-122"/>
                <a:ea typeface="华文细黑" panose="02010600040101010101" pitchFamily="2" charset="-122"/>
              </a:rPr>
              <a:t>而不是</a:t>
            </a:r>
            <a:r>
              <a:rPr lang="zh-CN" altLang="en-US" sz="1600" dirty="0">
                <a:latin typeface="华文细黑" panose="02010600040101010101" pitchFamily="2" charset="-122"/>
                <a:ea typeface="华文细黑" panose="02010600040101010101" pitchFamily="2" charset="-122"/>
              </a:rPr>
              <a:t>靠</a:t>
            </a:r>
            <a:r>
              <a:rPr lang="en-US" altLang="zh-CN" sz="1600" dirty="0">
                <a:latin typeface="华文细黑" panose="02010600040101010101" pitchFamily="2" charset="-122"/>
                <a:ea typeface="华文细黑" panose="02010600040101010101" pitchFamily="2" charset="-122"/>
              </a:rPr>
              <a:t>个人主义“</a:t>
            </a:r>
          </a:p>
          <a:p>
            <a:pPr marL="285750" indent="-285750">
              <a:lnSpc>
                <a:spcPct val="150000"/>
              </a:lnSpc>
              <a:buClr>
                <a:srgbClr val="CB7D40"/>
              </a:buClr>
              <a:buFont typeface="Wingdings" panose="05000000000000000000" pitchFamily="2" charset="2"/>
              <a:buChar char="u"/>
            </a:pPr>
            <a:r>
              <a:rPr lang="en-US" altLang="zh-CN" sz="1600" dirty="0"/>
              <a:t>建立完善</a:t>
            </a:r>
            <a:r>
              <a:rPr lang="zh-CN" altLang="en-US" sz="1600" dirty="0"/>
              <a:t>的</a:t>
            </a:r>
            <a:r>
              <a:rPr lang="en-US" altLang="zh-CN" sz="1600" dirty="0"/>
              <a:t>人才培养激励制度</a:t>
            </a:r>
            <a:r>
              <a:rPr lang="zh-CN" altLang="en-US" sz="1600" dirty="0"/>
              <a:t>，</a:t>
            </a:r>
            <a:r>
              <a:rPr lang="en-US" altLang="zh-CN" sz="1600" dirty="0"/>
              <a:t>整合股权激励</a:t>
            </a:r>
            <a:r>
              <a:rPr lang="zh-CN" altLang="en-US" sz="1600" dirty="0"/>
              <a:t>与</a:t>
            </a:r>
            <a:r>
              <a:rPr lang="en-US" altLang="zh-CN" sz="1600" dirty="0"/>
              <a:t>理想激励</a:t>
            </a:r>
            <a:r>
              <a:rPr lang="zh-CN" altLang="en-US" sz="1600" dirty="0"/>
              <a:t>，</a:t>
            </a:r>
            <a:r>
              <a:rPr lang="en-US" altLang="zh-CN" sz="1600" dirty="0"/>
              <a:t>增加归属感</a:t>
            </a:r>
          </a:p>
          <a:p>
            <a:pPr marL="285750" indent="-285750">
              <a:lnSpc>
                <a:spcPct val="150000"/>
              </a:lnSpc>
              <a:buClr>
                <a:srgbClr val="CB7D40"/>
              </a:buClr>
              <a:buFont typeface="Wingdings" panose="05000000000000000000" pitchFamily="2" charset="2"/>
              <a:buChar char="u"/>
            </a:pPr>
            <a:endParaRPr lang="zh-CN" altLang="en-US" sz="1600" dirty="0"/>
          </a:p>
        </p:txBody>
      </p:sp>
      <p:sp>
        <p:nvSpPr>
          <p:cNvPr id="52" name="矩形 51"/>
          <p:cNvSpPr/>
          <p:nvPr/>
        </p:nvSpPr>
        <p:spPr>
          <a:xfrm>
            <a:off x="6096000" y="3986046"/>
            <a:ext cx="3923030" cy="822960"/>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nSpc>
                <a:spcPct val="150000"/>
              </a:lnSpc>
              <a:buClr>
                <a:srgbClr val="6F8683"/>
              </a:buClr>
              <a:buFont typeface="Wingdings" panose="05000000000000000000" pitchFamily="2" charset="2"/>
              <a:buChar char="u"/>
            </a:pPr>
            <a:r>
              <a:rPr lang="zh-CN" altLang="en-US" sz="1600" dirty="0">
                <a:latin typeface="华文细黑" panose="02010600040101010101" pitchFamily="2" charset="-122"/>
                <a:ea typeface="华文细黑" panose="02010600040101010101" pitchFamily="2" charset="-122"/>
              </a:rPr>
              <a:t>向买卖双方</a:t>
            </a:r>
            <a:r>
              <a:rPr lang="en-US" altLang="zh-CN" sz="1600" dirty="0">
                <a:latin typeface="华文细黑" panose="02010600040101010101" pitchFamily="2" charset="-122"/>
                <a:ea typeface="华文细黑" panose="02010600040101010101" pitchFamily="2" charset="-122"/>
              </a:rPr>
              <a:t>提供在线交易</a:t>
            </a:r>
            <a:r>
              <a:rPr lang="zh-CN" altLang="en-US" sz="1600" dirty="0">
                <a:latin typeface="华文细黑" panose="02010600040101010101" pitchFamily="2" charset="-122"/>
                <a:ea typeface="华文细黑" panose="02010600040101010101" pitchFamily="2" charset="-122"/>
              </a:rPr>
              <a:t>的</a:t>
            </a:r>
            <a:r>
              <a:rPr lang="en-US" altLang="zh-CN" sz="1600" dirty="0">
                <a:latin typeface="华文细黑" panose="02010600040101010101" pitchFamily="2" charset="-122"/>
                <a:ea typeface="华文细黑" panose="02010600040101010101" pitchFamily="2" charset="-122"/>
              </a:rPr>
              <a:t>平台</a:t>
            </a:r>
            <a:r>
              <a:rPr lang="zh-CN" altLang="en-US" sz="1600" dirty="0">
                <a:latin typeface="华文细黑" panose="02010600040101010101" pitchFamily="2" charset="-122"/>
                <a:ea typeface="华文细黑" panose="02010600040101010101" pitchFamily="2" charset="-122"/>
              </a:rPr>
              <a:t>及</a:t>
            </a:r>
            <a:r>
              <a:rPr lang="en-US" altLang="zh-CN" sz="1600" dirty="0">
                <a:latin typeface="华文细黑" panose="02010600040101010101" pitchFamily="2" charset="-122"/>
                <a:ea typeface="华文细黑" panose="02010600040101010101" pitchFamily="2" charset="-122"/>
              </a:rPr>
              <a:t>条件</a:t>
            </a:r>
          </a:p>
          <a:p>
            <a:pPr marL="285750" indent="-285750">
              <a:lnSpc>
                <a:spcPct val="150000"/>
              </a:lnSpc>
              <a:buClr>
                <a:srgbClr val="6F8683"/>
              </a:buClr>
              <a:buFont typeface="Wingdings" panose="05000000000000000000" pitchFamily="2" charset="2"/>
              <a:buChar char="u"/>
            </a:pPr>
            <a:r>
              <a:rPr lang="en-US" altLang="zh-CN" sz="1600" dirty="0"/>
              <a:t>拆分</a:t>
            </a:r>
            <a:r>
              <a:rPr lang="zh-CN" altLang="en-US" sz="1600" dirty="0"/>
              <a:t>、</a:t>
            </a:r>
            <a:r>
              <a:rPr lang="en-US" altLang="zh-CN" sz="1600" dirty="0"/>
              <a:t>细化现有平台</a:t>
            </a:r>
            <a:endParaRPr lang="zh-CN" altLang="en-US" sz="160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4"/>
          <p:cNvSpPr>
            <a:spLocks noChangeArrowheads="1"/>
          </p:cNvSpPr>
          <p:nvPr/>
        </p:nvSpPr>
        <p:spPr bwMode="auto">
          <a:xfrm rot="10800000">
            <a:off x="5225180" y="1628775"/>
            <a:ext cx="1763712" cy="2016125"/>
          </a:xfrm>
          <a:prstGeom prst="upArrowCallout">
            <a:avLst>
              <a:gd name="adj1" fmla="val 33824"/>
              <a:gd name="adj2" fmla="val 25000"/>
              <a:gd name="adj3" fmla="val 15697"/>
              <a:gd name="adj4" fmla="val 86269"/>
            </a:avLst>
          </a:prstGeom>
          <a:solidFill>
            <a:srgbClr val="6F8683"/>
          </a:solidFill>
          <a:ln>
            <a:noFill/>
          </a:ln>
          <a:effectLst/>
        </p:spPr>
        <p:txBody>
          <a:bodyPr wrap="none" anchor="ctr"/>
          <a:lstStyle/>
          <a:p>
            <a:pPr fontAlgn="auto">
              <a:spcBef>
                <a:spcPts val="0"/>
              </a:spcBef>
              <a:spcAft>
                <a:spcPts val="0"/>
              </a:spcAft>
              <a:defRPr/>
            </a:pPr>
            <a:endParaRPr lang="zh-CN" altLang="en-US" kern="0" dirty="0">
              <a:solidFill>
                <a:schemeClr val="bg1"/>
              </a:solidFill>
              <a:latin typeface="微软雅黑" panose="020B0503020204020204" charset="-122"/>
              <a:ea typeface="微软雅黑" panose="020B0503020204020204" charset="-122"/>
            </a:endParaRPr>
          </a:p>
        </p:txBody>
      </p:sp>
      <p:grpSp>
        <p:nvGrpSpPr>
          <p:cNvPr id="7" name="Group 11"/>
          <p:cNvGrpSpPr/>
          <p:nvPr/>
        </p:nvGrpSpPr>
        <p:grpSpPr bwMode="auto">
          <a:xfrm>
            <a:off x="2632964" y="3950153"/>
            <a:ext cx="6977063" cy="557991"/>
            <a:chOff x="0" y="0"/>
            <a:chExt cx="4354" cy="809"/>
          </a:xfrm>
          <a:solidFill>
            <a:srgbClr val="6F8683"/>
          </a:solidFill>
        </p:grpSpPr>
        <p:sp>
          <p:nvSpPr>
            <p:cNvPr id="8" name="Rectangle 12"/>
            <p:cNvSpPr>
              <a:spLocks noChangeArrowheads="1"/>
            </p:cNvSpPr>
            <p:nvPr/>
          </p:nvSpPr>
          <p:spPr bwMode="auto">
            <a:xfrm>
              <a:off x="0" y="0"/>
              <a:ext cx="4354" cy="809"/>
            </a:xfrm>
            <a:prstGeom prst="rect">
              <a:avLst/>
            </a:prstGeom>
            <a:grpFill/>
            <a:ln w="3175" cmpd="sng">
              <a:solidFill>
                <a:srgbClr val="C0C0C0"/>
              </a:solidFill>
              <a:miter lim="800000"/>
            </a:ln>
            <a:effectLst/>
          </p:spPr>
          <p:txBody>
            <a:bodyPr wrap="none" anchor="ctr"/>
            <a:lstStyle/>
            <a:p>
              <a:pPr fontAlgn="auto">
                <a:spcBef>
                  <a:spcPts val="0"/>
                </a:spcBef>
                <a:spcAft>
                  <a:spcPts val="0"/>
                </a:spcAft>
                <a:defRPr/>
              </a:pPr>
              <a:endParaRPr lang="zh-CN" altLang="en-US" kern="0" dirty="0">
                <a:solidFill>
                  <a:schemeClr val="bg1"/>
                </a:solidFill>
                <a:latin typeface="微软雅黑" panose="020B0503020204020204" charset="-122"/>
                <a:ea typeface="微软雅黑" panose="020B0503020204020204" charset="-122"/>
              </a:endParaRPr>
            </a:p>
          </p:txBody>
        </p:sp>
        <p:sp>
          <p:nvSpPr>
            <p:cNvPr id="9" name="Line 13"/>
            <p:cNvSpPr>
              <a:spLocks noChangeShapeType="1"/>
            </p:cNvSpPr>
            <p:nvPr/>
          </p:nvSpPr>
          <p:spPr bwMode="auto">
            <a:xfrm>
              <a:off x="0" y="809"/>
              <a:ext cx="4354" cy="0"/>
            </a:xfrm>
            <a:prstGeom prst="line">
              <a:avLst/>
            </a:prstGeom>
            <a:grpFill/>
            <a:ln w="19050" cmpd="sng">
              <a:solidFill>
                <a:srgbClr val="FFFFFF"/>
              </a:solidFill>
              <a:round/>
            </a:ln>
            <a:effectLst/>
          </p:spPr>
          <p:txBody>
            <a:bodyPr/>
            <a:lstStyle/>
            <a:p>
              <a:pPr fontAlgn="auto">
                <a:spcBef>
                  <a:spcPts val="0"/>
                </a:spcBef>
                <a:spcAft>
                  <a:spcPts val="0"/>
                </a:spcAft>
                <a:defRPr/>
              </a:pPr>
              <a:endParaRPr lang="zh-CN" altLang="en-US" kern="0" dirty="0">
                <a:solidFill>
                  <a:schemeClr val="bg1"/>
                </a:solidFill>
                <a:latin typeface="微软雅黑" panose="020B0503020204020204" charset="-122"/>
                <a:ea typeface="微软雅黑" panose="020B0503020204020204" charset="-122"/>
              </a:endParaRPr>
            </a:p>
          </p:txBody>
        </p:sp>
      </p:grpSp>
      <p:grpSp>
        <p:nvGrpSpPr>
          <p:cNvPr id="10" name="Group 15"/>
          <p:cNvGrpSpPr/>
          <p:nvPr/>
        </p:nvGrpSpPr>
        <p:grpSpPr bwMode="auto">
          <a:xfrm>
            <a:off x="2640903" y="4634365"/>
            <a:ext cx="6977063" cy="557991"/>
            <a:chOff x="0" y="0"/>
            <a:chExt cx="4354" cy="809"/>
          </a:xfrm>
          <a:solidFill>
            <a:srgbClr val="6F8683"/>
          </a:solidFill>
        </p:grpSpPr>
        <p:sp>
          <p:nvSpPr>
            <p:cNvPr id="11" name="Rectangle 16"/>
            <p:cNvSpPr>
              <a:spLocks noChangeArrowheads="1"/>
            </p:cNvSpPr>
            <p:nvPr/>
          </p:nvSpPr>
          <p:spPr bwMode="auto">
            <a:xfrm>
              <a:off x="0" y="0"/>
              <a:ext cx="4354" cy="809"/>
            </a:xfrm>
            <a:prstGeom prst="rect">
              <a:avLst/>
            </a:prstGeom>
            <a:grpFill/>
            <a:ln w="3175" cmpd="sng">
              <a:solidFill>
                <a:srgbClr val="C0C0C0"/>
              </a:solidFill>
              <a:miter lim="800000"/>
            </a:ln>
            <a:effectLst/>
          </p:spPr>
          <p:txBody>
            <a:bodyPr wrap="none" anchor="ctr"/>
            <a:lstStyle/>
            <a:p>
              <a:pPr fontAlgn="auto">
                <a:spcBef>
                  <a:spcPts val="0"/>
                </a:spcBef>
                <a:spcAft>
                  <a:spcPts val="0"/>
                </a:spcAft>
                <a:defRPr/>
              </a:pPr>
              <a:endParaRPr lang="zh-CN" altLang="en-US" kern="0" dirty="0">
                <a:solidFill>
                  <a:schemeClr val="bg1"/>
                </a:solidFill>
                <a:latin typeface="微软雅黑" panose="020B0503020204020204" charset="-122"/>
                <a:ea typeface="微软雅黑" panose="020B0503020204020204" charset="-122"/>
              </a:endParaRPr>
            </a:p>
          </p:txBody>
        </p:sp>
        <p:sp>
          <p:nvSpPr>
            <p:cNvPr id="12" name="Line 17"/>
            <p:cNvSpPr>
              <a:spLocks noChangeShapeType="1"/>
            </p:cNvSpPr>
            <p:nvPr/>
          </p:nvSpPr>
          <p:spPr bwMode="auto">
            <a:xfrm>
              <a:off x="0" y="809"/>
              <a:ext cx="4354" cy="0"/>
            </a:xfrm>
            <a:prstGeom prst="line">
              <a:avLst/>
            </a:prstGeom>
            <a:grpFill/>
            <a:ln w="19050" cmpd="sng">
              <a:solidFill>
                <a:srgbClr val="FFFFFF"/>
              </a:solidFill>
              <a:round/>
            </a:ln>
            <a:effectLst/>
          </p:spPr>
          <p:txBody>
            <a:bodyPr/>
            <a:lstStyle/>
            <a:p>
              <a:pPr fontAlgn="auto">
                <a:spcBef>
                  <a:spcPts val="0"/>
                </a:spcBef>
                <a:spcAft>
                  <a:spcPts val="0"/>
                </a:spcAft>
                <a:defRPr/>
              </a:pPr>
              <a:endParaRPr lang="zh-CN" altLang="en-US" kern="0" dirty="0">
                <a:solidFill>
                  <a:schemeClr val="bg1"/>
                </a:solidFill>
                <a:latin typeface="微软雅黑" panose="020B0503020204020204" charset="-122"/>
                <a:ea typeface="微软雅黑" panose="020B0503020204020204" charset="-122"/>
              </a:endParaRPr>
            </a:p>
          </p:txBody>
        </p:sp>
      </p:grpSp>
      <p:sp>
        <p:nvSpPr>
          <p:cNvPr id="24" name="文本框 34"/>
          <p:cNvSpPr txBox="1">
            <a:spLocks noChangeArrowheads="1"/>
          </p:cNvSpPr>
          <p:nvPr/>
        </p:nvSpPr>
        <p:spPr bwMode="auto">
          <a:xfrm>
            <a:off x="5552440" y="2009775"/>
            <a:ext cx="1156970" cy="1188720"/>
          </a:xfrm>
          <a:prstGeom prst="rect">
            <a:avLst/>
          </a:prstGeom>
          <a:noFill/>
          <a:ln w="9525">
            <a:noFill/>
            <a:miter lim="800000"/>
          </a:ln>
        </p:spPr>
        <p:txBody>
          <a:bodyPr>
            <a:spAutoFit/>
          </a:bodyPr>
          <a:lstStyle/>
          <a:p>
            <a:r>
              <a:rPr lang="zh-CN" altLang="en-US" sz="3600" dirty="0">
                <a:solidFill>
                  <a:schemeClr val="bg1"/>
                </a:solidFill>
                <a:latin typeface="华文中宋" panose="02010600040101010101" pitchFamily="2" charset="-122"/>
                <a:ea typeface="华文中宋" panose="02010600040101010101" pitchFamily="2" charset="-122"/>
                <a:cs typeface="造字工房悦黑体验版常规体"/>
              </a:rPr>
              <a:t>规模</a:t>
            </a:r>
            <a:r>
              <a:rPr lang="en-US" altLang="zh-CN" sz="3600" dirty="0">
                <a:solidFill>
                  <a:schemeClr val="bg1"/>
                </a:solidFill>
                <a:latin typeface="华文中宋" panose="02010600040101010101" pitchFamily="2" charset="-122"/>
                <a:ea typeface="华文中宋" panose="02010600040101010101" pitchFamily="2" charset="-122"/>
                <a:cs typeface="造字工房悦黑体验版常规体"/>
              </a:rPr>
              <a:t>效</a:t>
            </a:r>
            <a:r>
              <a:rPr lang="zh-CN" altLang="en-US" sz="3600" dirty="0">
                <a:solidFill>
                  <a:schemeClr val="bg1"/>
                </a:solidFill>
                <a:latin typeface="华文中宋" panose="02010600040101010101" pitchFamily="2" charset="-122"/>
                <a:ea typeface="华文中宋" panose="02010600040101010101" pitchFamily="2" charset="-122"/>
                <a:cs typeface="造字工房悦黑体验版常规体"/>
              </a:rPr>
              <a:t>应</a:t>
            </a:r>
          </a:p>
        </p:txBody>
      </p:sp>
      <p:sp>
        <p:nvSpPr>
          <p:cNvPr id="35" name="矩形 34"/>
          <p:cNvSpPr/>
          <p:nvPr/>
        </p:nvSpPr>
        <p:spPr>
          <a:xfrm>
            <a:off x="3962860" y="4047039"/>
            <a:ext cx="4336415" cy="365760"/>
          </a:xfrm>
          <a:prstGeom prst="rect">
            <a:avLst/>
          </a:prstGeom>
        </p:spPr>
        <p:txBody>
          <a:bodyPr wrap="none">
            <a:spAutoFit/>
          </a:bodyPr>
          <a:lstStyle/>
          <a:p>
            <a:r>
              <a:rPr lang="zh-CN" altLang="en-US" dirty="0">
                <a:solidFill>
                  <a:schemeClr val="bg1"/>
                </a:solidFill>
                <a:latin typeface="华文细黑" panose="02010600040101010101" pitchFamily="2" charset="-122"/>
                <a:ea typeface="华文细黑" panose="02010600040101010101" pitchFamily="2" charset="-122"/>
              </a:rPr>
              <a:t>进入行业较早，</a:t>
            </a:r>
            <a:r>
              <a:rPr lang="en-US" altLang="zh-CN" dirty="0">
                <a:solidFill>
                  <a:schemeClr val="bg1"/>
                </a:solidFill>
                <a:latin typeface="华文细黑" panose="02010600040101010101" pitchFamily="2" charset="-122"/>
                <a:ea typeface="华文细黑" panose="02010600040101010101" pitchFamily="2" charset="-122"/>
              </a:rPr>
              <a:t>拥有超过1000</a:t>
            </a:r>
            <a:r>
              <a:rPr lang="zh-CN" altLang="en-US" dirty="0">
                <a:solidFill>
                  <a:schemeClr val="bg1"/>
                </a:solidFill>
                <a:latin typeface="华文细黑" panose="02010600040101010101" pitchFamily="2" charset="-122"/>
                <a:ea typeface="华文细黑" panose="02010600040101010101" pitchFamily="2" charset="-122"/>
              </a:rPr>
              <a:t>万</a:t>
            </a:r>
            <a:r>
              <a:rPr lang="en-US" altLang="zh-CN" dirty="0">
                <a:solidFill>
                  <a:schemeClr val="bg1"/>
                </a:solidFill>
                <a:latin typeface="华文细黑" panose="02010600040101010101" pitchFamily="2" charset="-122"/>
                <a:ea typeface="华文细黑" panose="02010600040101010101" pitchFamily="2" charset="-122"/>
              </a:rPr>
              <a:t>注册用户</a:t>
            </a:r>
          </a:p>
        </p:txBody>
      </p:sp>
      <p:sp>
        <p:nvSpPr>
          <p:cNvPr id="39" name="矩形 38"/>
          <p:cNvSpPr/>
          <p:nvPr/>
        </p:nvSpPr>
        <p:spPr>
          <a:xfrm>
            <a:off x="3537410" y="4730560"/>
            <a:ext cx="5187950" cy="365760"/>
          </a:xfrm>
          <a:prstGeom prst="rect">
            <a:avLst/>
          </a:prstGeom>
        </p:spPr>
        <p:txBody>
          <a:bodyPr wrap="none">
            <a:spAutoFit/>
          </a:bodyPr>
          <a:lstStyle/>
          <a:p>
            <a:r>
              <a:rPr lang="zh-CN" altLang="en-US" dirty="0">
                <a:solidFill>
                  <a:schemeClr val="bg1"/>
                </a:solidFill>
                <a:latin typeface="华文细黑" panose="02010600040101010101" pitchFamily="2" charset="-122"/>
                <a:ea typeface="华文细黑" panose="02010600040101010101" pitchFamily="2" charset="-122"/>
              </a:rPr>
              <a:t>企业</a:t>
            </a:r>
            <a:r>
              <a:rPr lang="en-US" altLang="zh-CN" dirty="0">
                <a:solidFill>
                  <a:schemeClr val="bg1"/>
                </a:solidFill>
                <a:latin typeface="华文细黑" panose="02010600040101010101" pitchFamily="2" charset="-122"/>
                <a:ea typeface="华文细黑" panose="02010600040101010101" pitchFamily="2" charset="-122"/>
              </a:rPr>
              <a:t>并购</a:t>
            </a:r>
            <a:r>
              <a:rPr lang="zh-CN" altLang="en-US" dirty="0">
                <a:solidFill>
                  <a:schemeClr val="bg1"/>
                </a:solidFill>
                <a:latin typeface="华文细黑" panose="02010600040101010101" pitchFamily="2" charset="-122"/>
                <a:ea typeface="华文细黑" panose="02010600040101010101" pitchFamily="2" charset="-122"/>
              </a:rPr>
              <a:t>、衍生</a:t>
            </a:r>
            <a:r>
              <a:rPr lang="en-US" altLang="zh-CN" dirty="0">
                <a:solidFill>
                  <a:schemeClr val="bg1"/>
                </a:solidFill>
                <a:latin typeface="华文细黑" panose="02010600040101010101" pitchFamily="2" charset="-122"/>
                <a:ea typeface="华文细黑" panose="02010600040101010101" pitchFamily="2" charset="-122"/>
              </a:rPr>
              <a:t>产品</a:t>
            </a:r>
            <a:r>
              <a:rPr lang="zh-CN" altLang="en-US" dirty="0">
                <a:solidFill>
                  <a:schemeClr val="bg1"/>
                </a:solidFill>
                <a:latin typeface="华文细黑" panose="02010600040101010101" pitchFamily="2" charset="-122"/>
                <a:ea typeface="华文细黑" panose="02010600040101010101" pitchFamily="2" charset="-122"/>
              </a:rPr>
              <a:t>，</a:t>
            </a:r>
            <a:r>
              <a:rPr lang="en-US" altLang="zh-CN" dirty="0">
                <a:solidFill>
                  <a:schemeClr val="bg1"/>
                </a:solidFill>
                <a:latin typeface="华文细黑" panose="02010600040101010101" pitchFamily="2" charset="-122"/>
                <a:ea typeface="华文细黑" panose="02010600040101010101" pitchFamily="2" charset="-122"/>
              </a:rPr>
              <a:t>提高品牌知名度</a:t>
            </a:r>
            <a:r>
              <a:rPr lang="zh-CN" altLang="en-US" dirty="0">
                <a:solidFill>
                  <a:schemeClr val="bg1"/>
                </a:solidFill>
                <a:latin typeface="华文细黑" panose="02010600040101010101" pitchFamily="2" charset="-122"/>
                <a:ea typeface="华文细黑" panose="02010600040101010101" pitchFamily="2" charset="-122"/>
              </a:rPr>
              <a:t>及</a:t>
            </a:r>
            <a:r>
              <a:rPr lang="en-US" altLang="zh-CN" dirty="0">
                <a:solidFill>
                  <a:schemeClr val="bg1"/>
                </a:solidFill>
                <a:latin typeface="华文细黑" panose="02010600040101010101" pitchFamily="2" charset="-122"/>
                <a:ea typeface="华文细黑" panose="02010600040101010101" pitchFamily="2" charset="-122"/>
              </a:rPr>
              <a:t>用户粘性</a:t>
            </a:r>
          </a:p>
        </p:txBody>
      </p:sp>
      <p:sp>
        <p:nvSpPr>
          <p:cNvPr id="40" name="矩形 39"/>
          <p:cNvSpPr/>
          <p:nvPr/>
        </p:nvSpPr>
        <p:spPr>
          <a:xfrm>
            <a:off x="5239845" y="5415614"/>
            <a:ext cx="1569660" cy="369332"/>
          </a:xfrm>
          <a:prstGeom prst="rect">
            <a:avLst/>
          </a:prstGeom>
        </p:spPr>
        <p:txBody>
          <a:bodyPr wrap="none">
            <a:spAutoFit/>
          </a:bodyPr>
          <a:lstStyle/>
          <a:p>
            <a:r>
              <a:rPr lang="zh-CN" altLang="en-US" dirty="0">
                <a:solidFill>
                  <a:schemeClr val="bg1"/>
                </a:solidFill>
                <a:latin typeface="华文细黑" panose="02010600040101010101" pitchFamily="2" charset="-122"/>
                <a:ea typeface="华文细黑" panose="02010600040101010101" pitchFamily="2" charset="-122"/>
              </a:rPr>
              <a:t>点击输入内容</a:t>
            </a:r>
            <a:endParaRPr lang="en-US" altLang="zh-CN" dirty="0">
              <a:solidFill>
                <a:schemeClr val="bg1"/>
              </a:solidFill>
              <a:latin typeface="华文细黑" panose="02010600040101010101" pitchFamily="2" charset="-122"/>
              <a:ea typeface="华文细黑" panose="02010600040101010101" pitchFamily="2" charset="-122"/>
            </a:endParaRPr>
          </a:p>
        </p:txBody>
      </p:sp>
      <p:grpSp>
        <p:nvGrpSpPr>
          <p:cNvPr id="41" name="组合 40"/>
          <p:cNvGrpSpPr/>
          <p:nvPr/>
        </p:nvGrpSpPr>
        <p:grpSpPr>
          <a:xfrm>
            <a:off x="766763" y="857986"/>
            <a:ext cx="2117035" cy="165373"/>
            <a:chOff x="2218037" y="6272597"/>
            <a:chExt cx="2734179" cy="213582"/>
          </a:xfrm>
          <a:effectLst>
            <a:outerShdw blurRad="50800" dist="38100" dir="2700000" algn="tl" rotWithShape="0">
              <a:prstClr val="black">
                <a:alpha val="40000"/>
              </a:prstClr>
            </a:outerShdw>
          </a:effectLst>
        </p:grpSpPr>
        <p:grpSp>
          <p:nvGrpSpPr>
            <p:cNvPr id="42" name="组合 41"/>
            <p:cNvGrpSpPr/>
            <p:nvPr/>
          </p:nvGrpSpPr>
          <p:grpSpPr>
            <a:xfrm flipV="1">
              <a:off x="2218037" y="6272597"/>
              <a:ext cx="1341734" cy="213582"/>
              <a:chOff x="2218037" y="5369771"/>
              <a:chExt cx="5671594" cy="902826"/>
            </a:xfrm>
          </p:grpSpPr>
          <p:sp>
            <p:nvSpPr>
              <p:cNvPr id="49" name="矩形 48"/>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矩形 49"/>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矩形 50"/>
              <p:cNvSpPr/>
              <p:nvPr/>
            </p:nvSpPr>
            <p:spPr>
              <a:xfrm>
                <a:off x="4556123" y="536977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矩形 52"/>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3" name="组合 42"/>
            <p:cNvGrpSpPr/>
            <p:nvPr/>
          </p:nvGrpSpPr>
          <p:grpSpPr>
            <a:xfrm flipV="1">
              <a:off x="3610482" y="6272597"/>
              <a:ext cx="1341734" cy="213582"/>
              <a:chOff x="2218037" y="5369771"/>
              <a:chExt cx="5671594" cy="902826"/>
            </a:xfrm>
          </p:grpSpPr>
          <p:sp>
            <p:nvSpPr>
              <p:cNvPr id="44" name="矩形 43"/>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矩形 44"/>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nvSpPr>
            <p:spPr>
              <a:xfrm>
                <a:off x="4556123" y="536977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54" name="文本框 53"/>
          <p:cNvSpPr txBox="1"/>
          <p:nvPr/>
        </p:nvSpPr>
        <p:spPr>
          <a:xfrm>
            <a:off x="669925" y="375285"/>
            <a:ext cx="2473325" cy="457200"/>
          </a:xfrm>
          <a:prstGeom prst="rect">
            <a:avLst/>
          </a:prstGeom>
          <a:noFill/>
        </p:spPr>
        <p:txBody>
          <a:bodyPr wrap="square" rtlCol="0">
            <a:spAutoFit/>
          </a:bodyPr>
          <a:lstStyle/>
          <a:p>
            <a:r>
              <a:rPr lang="zh-CN" altLang="en-US" sz="2400" dirty="0">
                <a:latin typeface="黑体" panose="02010609060101010101" pitchFamily="49" charset="-122"/>
                <a:ea typeface="黑体" panose="02010609060101010101" pitchFamily="49" charset="-122"/>
              </a:rPr>
              <a:t>横向价值链分析</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shadeToTitle="1">
        <a:gradFill flip="none" rotWithShape="1">
          <a:gsLst>
            <a:gs pos="0">
              <a:srgbClr val="FDFDFD"/>
            </a:gs>
            <a:gs pos="100000">
              <a:schemeClr val="bg1">
                <a:lumMod val="95000"/>
              </a:schemeClr>
            </a:gs>
          </a:gsLst>
          <a:path path="shape">
            <a:fillToRect l="50000" t="50000" r="50000" b="50000"/>
          </a:path>
          <a:tileRect/>
        </a:gradFill>
        <a:effectLst/>
      </p:bgPr>
    </p:bg>
    <p:spTree>
      <p:nvGrpSpPr>
        <p:cNvPr id="1" name=""/>
        <p:cNvGrpSpPr/>
        <p:nvPr/>
      </p:nvGrpSpPr>
      <p:grpSpPr>
        <a:xfrm>
          <a:off x="0" y="0"/>
          <a:ext cx="0" cy="0"/>
          <a:chOff x="0" y="0"/>
          <a:chExt cx="0" cy="0"/>
        </a:xfrm>
      </p:grpSpPr>
      <p:grpSp>
        <p:nvGrpSpPr>
          <p:cNvPr id="4" name="组合 3"/>
          <p:cNvGrpSpPr/>
          <p:nvPr/>
        </p:nvGrpSpPr>
        <p:grpSpPr>
          <a:xfrm>
            <a:off x="343809" y="800817"/>
            <a:ext cx="5995750" cy="3857025"/>
            <a:chOff x="1968283" y="808132"/>
            <a:chExt cx="3119085" cy="2006486"/>
          </a:xfrm>
        </p:grpSpPr>
        <p:sp>
          <p:nvSpPr>
            <p:cNvPr id="5" name="矩形 4"/>
            <p:cNvSpPr/>
            <p:nvPr/>
          </p:nvSpPr>
          <p:spPr>
            <a:xfrm rot="2656728">
              <a:off x="2916744" y="1773523"/>
              <a:ext cx="2170624" cy="1041095"/>
            </a:xfrm>
            <a:prstGeom prst="rect">
              <a:avLst/>
            </a:prstGeom>
            <a:gradFill flip="none" rotWithShape="1">
              <a:gsLst>
                <a:gs pos="0">
                  <a:srgbClr val="FDFDFD">
                    <a:alpha val="6000"/>
                  </a:srgbClr>
                </a:gs>
                <a:gs pos="100000">
                  <a:srgbClr val="D7DBDC"/>
                </a:gs>
              </a:gsLst>
              <a:lin ang="8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p:cNvGrpSpPr/>
            <p:nvPr/>
          </p:nvGrpSpPr>
          <p:grpSpPr>
            <a:xfrm>
              <a:off x="1968283" y="808132"/>
              <a:ext cx="1499223" cy="1348030"/>
              <a:chOff x="2525103" y="467671"/>
              <a:chExt cx="2203995" cy="1981727"/>
            </a:xfrm>
          </p:grpSpPr>
          <p:grpSp>
            <p:nvGrpSpPr>
              <p:cNvPr id="7" name="组合 6"/>
              <p:cNvGrpSpPr/>
              <p:nvPr/>
            </p:nvGrpSpPr>
            <p:grpSpPr>
              <a:xfrm>
                <a:off x="2525103" y="467671"/>
                <a:ext cx="730654" cy="730654"/>
                <a:chOff x="2544981" y="467671"/>
                <a:chExt cx="730654" cy="730654"/>
              </a:xfrm>
            </p:grpSpPr>
            <p:sp>
              <p:nvSpPr>
                <p:cNvPr id="23" name="任意多边形 22"/>
                <p:cNvSpPr/>
                <p:nvPr/>
              </p:nvSpPr>
              <p:spPr>
                <a:xfrm flipH="1">
                  <a:off x="2910308" y="467671"/>
                  <a:ext cx="365327" cy="730654"/>
                </a:xfrm>
                <a:custGeom>
                  <a:avLst/>
                  <a:gdLst>
                    <a:gd name="connsiteX0" fmla="*/ 0 w 925974"/>
                    <a:gd name="connsiteY0" fmla="*/ 0 h 1851948"/>
                    <a:gd name="connsiteX1" fmla="*/ 925974 w 925974"/>
                    <a:gd name="connsiteY1" fmla="*/ 925974 h 1851948"/>
                    <a:gd name="connsiteX2" fmla="*/ 0 w 925974"/>
                    <a:gd name="connsiteY2" fmla="*/ 1851948 h 1851948"/>
                  </a:gdLst>
                  <a:ahLst/>
                  <a:cxnLst>
                    <a:cxn ang="0">
                      <a:pos x="connsiteX0" y="connsiteY0"/>
                    </a:cxn>
                    <a:cxn ang="0">
                      <a:pos x="connsiteX1" y="connsiteY1"/>
                    </a:cxn>
                    <a:cxn ang="0">
                      <a:pos x="connsiteX2" y="connsiteY2"/>
                    </a:cxn>
                  </a:cxnLst>
                  <a:rect l="l" t="t" r="r" b="b"/>
                  <a:pathLst>
                    <a:path w="925974" h="1851948">
                      <a:moveTo>
                        <a:pt x="0" y="0"/>
                      </a:moveTo>
                      <a:lnTo>
                        <a:pt x="925974" y="925974"/>
                      </a:lnTo>
                      <a:lnTo>
                        <a:pt x="0" y="1851948"/>
                      </a:lnTo>
                      <a:close/>
                    </a:path>
                  </a:pathLst>
                </a:cu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任意多边形 23"/>
                <p:cNvSpPr/>
                <p:nvPr/>
              </p:nvSpPr>
              <p:spPr>
                <a:xfrm rot="5400000" flipH="1">
                  <a:off x="2727644" y="650334"/>
                  <a:ext cx="365327" cy="730654"/>
                </a:xfrm>
                <a:custGeom>
                  <a:avLst/>
                  <a:gdLst>
                    <a:gd name="connsiteX0" fmla="*/ 0 w 925974"/>
                    <a:gd name="connsiteY0" fmla="*/ 0 h 1851948"/>
                    <a:gd name="connsiteX1" fmla="*/ 925974 w 925974"/>
                    <a:gd name="connsiteY1" fmla="*/ 925974 h 1851948"/>
                    <a:gd name="connsiteX2" fmla="*/ 0 w 925974"/>
                    <a:gd name="connsiteY2" fmla="*/ 1851948 h 1851948"/>
                  </a:gdLst>
                  <a:ahLst/>
                  <a:cxnLst>
                    <a:cxn ang="0">
                      <a:pos x="connsiteX0" y="connsiteY0"/>
                    </a:cxn>
                    <a:cxn ang="0">
                      <a:pos x="connsiteX1" y="connsiteY1"/>
                    </a:cxn>
                    <a:cxn ang="0">
                      <a:pos x="connsiteX2" y="connsiteY2"/>
                    </a:cxn>
                  </a:cxnLst>
                  <a:rect l="l" t="t" r="r" b="b"/>
                  <a:pathLst>
                    <a:path w="925974" h="1851948">
                      <a:moveTo>
                        <a:pt x="0" y="0"/>
                      </a:moveTo>
                      <a:lnTo>
                        <a:pt x="925974" y="925974"/>
                      </a:lnTo>
                      <a:lnTo>
                        <a:pt x="0" y="1851948"/>
                      </a:lnTo>
                      <a:close/>
                    </a:path>
                  </a:pathLst>
                </a:custGeom>
                <a:solidFill>
                  <a:srgbClr val="CAB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 name="组合 7"/>
              <p:cNvGrpSpPr/>
              <p:nvPr/>
            </p:nvGrpSpPr>
            <p:grpSpPr>
              <a:xfrm rot="18900000">
                <a:off x="2920247" y="618994"/>
                <a:ext cx="730654" cy="730654"/>
                <a:chOff x="2544981" y="467671"/>
                <a:chExt cx="730654" cy="730654"/>
              </a:xfrm>
            </p:grpSpPr>
            <p:sp>
              <p:nvSpPr>
                <p:cNvPr id="21" name="任意多边形 20"/>
                <p:cNvSpPr/>
                <p:nvPr/>
              </p:nvSpPr>
              <p:spPr>
                <a:xfrm flipH="1">
                  <a:off x="2910308" y="467671"/>
                  <a:ext cx="365327" cy="730654"/>
                </a:xfrm>
                <a:custGeom>
                  <a:avLst/>
                  <a:gdLst>
                    <a:gd name="connsiteX0" fmla="*/ 0 w 925974"/>
                    <a:gd name="connsiteY0" fmla="*/ 0 h 1851948"/>
                    <a:gd name="connsiteX1" fmla="*/ 925974 w 925974"/>
                    <a:gd name="connsiteY1" fmla="*/ 925974 h 1851948"/>
                    <a:gd name="connsiteX2" fmla="*/ 0 w 925974"/>
                    <a:gd name="connsiteY2" fmla="*/ 1851948 h 1851948"/>
                  </a:gdLst>
                  <a:ahLst/>
                  <a:cxnLst>
                    <a:cxn ang="0">
                      <a:pos x="connsiteX0" y="connsiteY0"/>
                    </a:cxn>
                    <a:cxn ang="0">
                      <a:pos x="connsiteX1" y="connsiteY1"/>
                    </a:cxn>
                    <a:cxn ang="0">
                      <a:pos x="connsiteX2" y="connsiteY2"/>
                    </a:cxn>
                  </a:cxnLst>
                  <a:rect l="l" t="t" r="r" b="b"/>
                  <a:pathLst>
                    <a:path w="925974" h="1851948">
                      <a:moveTo>
                        <a:pt x="0" y="0"/>
                      </a:moveTo>
                      <a:lnTo>
                        <a:pt x="925974" y="925974"/>
                      </a:lnTo>
                      <a:lnTo>
                        <a:pt x="0" y="1851948"/>
                      </a:lnTo>
                      <a:close/>
                    </a:path>
                  </a:pathLst>
                </a:cu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任意多边形 21"/>
                <p:cNvSpPr/>
                <p:nvPr/>
              </p:nvSpPr>
              <p:spPr>
                <a:xfrm rot="5400000" flipH="1">
                  <a:off x="2727644" y="650334"/>
                  <a:ext cx="365327" cy="730654"/>
                </a:xfrm>
                <a:custGeom>
                  <a:avLst/>
                  <a:gdLst>
                    <a:gd name="connsiteX0" fmla="*/ 0 w 925974"/>
                    <a:gd name="connsiteY0" fmla="*/ 0 h 1851948"/>
                    <a:gd name="connsiteX1" fmla="*/ 925974 w 925974"/>
                    <a:gd name="connsiteY1" fmla="*/ 925974 h 1851948"/>
                    <a:gd name="connsiteX2" fmla="*/ 0 w 925974"/>
                    <a:gd name="connsiteY2" fmla="*/ 1851948 h 1851948"/>
                  </a:gdLst>
                  <a:ahLst/>
                  <a:cxnLst>
                    <a:cxn ang="0">
                      <a:pos x="connsiteX0" y="connsiteY0"/>
                    </a:cxn>
                    <a:cxn ang="0">
                      <a:pos x="connsiteX1" y="connsiteY1"/>
                    </a:cxn>
                    <a:cxn ang="0">
                      <a:pos x="connsiteX2" y="connsiteY2"/>
                    </a:cxn>
                  </a:cxnLst>
                  <a:rect l="l" t="t" r="r" b="b"/>
                  <a:pathLst>
                    <a:path w="925974" h="1851948">
                      <a:moveTo>
                        <a:pt x="0" y="0"/>
                      </a:moveTo>
                      <a:lnTo>
                        <a:pt x="925974" y="925974"/>
                      </a:lnTo>
                      <a:lnTo>
                        <a:pt x="0" y="1851948"/>
                      </a:lnTo>
                      <a:close/>
                    </a:path>
                  </a:pathLst>
                </a:custGeom>
                <a:solidFill>
                  <a:srgbClr val="CAB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 name="组合 8"/>
              <p:cNvGrpSpPr/>
              <p:nvPr/>
            </p:nvGrpSpPr>
            <p:grpSpPr>
              <a:xfrm rot="13500000">
                <a:off x="3457473" y="1149242"/>
                <a:ext cx="730654" cy="730654"/>
                <a:chOff x="2544981" y="467671"/>
                <a:chExt cx="730654" cy="730654"/>
              </a:xfrm>
            </p:grpSpPr>
            <p:sp>
              <p:nvSpPr>
                <p:cNvPr id="19" name="任意多边形 18"/>
                <p:cNvSpPr/>
                <p:nvPr/>
              </p:nvSpPr>
              <p:spPr>
                <a:xfrm flipH="1">
                  <a:off x="2910308" y="467671"/>
                  <a:ext cx="365327" cy="730654"/>
                </a:xfrm>
                <a:custGeom>
                  <a:avLst/>
                  <a:gdLst>
                    <a:gd name="connsiteX0" fmla="*/ 0 w 925974"/>
                    <a:gd name="connsiteY0" fmla="*/ 0 h 1851948"/>
                    <a:gd name="connsiteX1" fmla="*/ 925974 w 925974"/>
                    <a:gd name="connsiteY1" fmla="*/ 925974 h 1851948"/>
                    <a:gd name="connsiteX2" fmla="*/ 0 w 925974"/>
                    <a:gd name="connsiteY2" fmla="*/ 1851948 h 1851948"/>
                  </a:gdLst>
                  <a:ahLst/>
                  <a:cxnLst>
                    <a:cxn ang="0">
                      <a:pos x="connsiteX0" y="connsiteY0"/>
                    </a:cxn>
                    <a:cxn ang="0">
                      <a:pos x="connsiteX1" y="connsiteY1"/>
                    </a:cxn>
                    <a:cxn ang="0">
                      <a:pos x="connsiteX2" y="connsiteY2"/>
                    </a:cxn>
                  </a:cxnLst>
                  <a:rect l="l" t="t" r="r" b="b"/>
                  <a:pathLst>
                    <a:path w="925974" h="1851948">
                      <a:moveTo>
                        <a:pt x="0" y="0"/>
                      </a:moveTo>
                      <a:lnTo>
                        <a:pt x="925974" y="925974"/>
                      </a:lnTo>
                      <a:lnTo>
                        <a:pt x="0" y="1851948"/>
                      </a:lnTo>
                      <a:close/>
                    </a:path>
                  </a:pathLst>
                </a:cu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任意多边形 19"/>
                <p:cNvSpPr/>
                <p:nvPr/>
              </p:nvSpPr>
              <p:spPr>
                <a:xfrm rot="5400000" flipH="1">
                  <a:off x="2727644" y="650334"/>
                  <a:ext cx="365327" cy="730654"/>
                </a:xfrm>
                <a:custGeom>
                  <a:avLst/>
                  <a:gdLst>
                    <a:gd name="connsiteX0" fmla="*/ 0 w 925974"/>
                    <a:gd name="connsiteY0" fmla="*/ 0 h 1851948"/>
                    <a:gd name="connsiteX1" fmla="*/ 925974 w 925974"/>
                    <a:gd name="connsiteY1" fmla="*/ 925974 h 1851948"/>
                    <a:gd name="connsiteX2" fmla="*/ 0 w 925974"/>
                    <a:gd name="connsiteY2" fmla="*/ 1851948 h 1851948"/>
                  </a:gdLst>
                  <a:ahLst/>
                  <a:cxnLst>
                    <a:cxn ang="0">
                      <a:pos x="connsiteX0" y="connsiteY0"/>
                    </a:cxn>
                    <a:cxn ang="0">
                      <a:pos x="connsiteX1" y="connsiteY1"/>
                    </a:cxn>
                    <a:cxn ang="0">
                      <a:pos x="connsiteX2" y="connsiteY2"/>
                    </a:cxn>
                  </a:cxnLst>
                  <a:rect l="l" t="t" r="r" b="b"/>
                  <a:pathLst>
                    <a:path w="925974" h="1851948">
                      <a:moveTo>
                        <a:pt x="0" y="0"/>
                      </a:moveTo>
                      <a:lnTo>
                        <a:pt x="925974" y="925974"/>
                      </a:lnTo>
                      <a:lnTo>
                        <a:pt x="0" y="1851948"/>
                      </a:lnTo>
                      <a:close/>
                    </a:path>
                  </a:pathLst>
                </a:custGeom>
                <a:solidFill>
                  <a:srgbClr val="CAB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 name="组合 9"/>
              <p:cNvGrpSpPr/>
              <p:nvPr/>
            </p:nvGrpSpPr>
            <p:grpSpPr>
              <a:xfrm rot="2700000">
                <a:off x="3458171" y="1172778"/>
                <a:ext cx="730654" cy="730654"/>
                <a:chOff x="2544981" y="467671"/>
                <a:chExt cx="730654" cy="730654"/>
              </a:xfrm>
            </p:grpSpPr>
            <p:sp>
              <p:nvSpPr>
                <p:cNvPr id="17" name="任意多边形 16"/>
                <p:cNvSpPr/>
                <p:nvPr/>
              </p:nvSpPr>
              <p:spPr>
                <a:xfrm flipH="1">
                  <a:off x="2910308" y="467671"/>
                  <a:ext cx="365327" cy="730654"/>
                </a:xfrm>
                <a:custGeom>
                  <a:avLst/>
                  <a:gdLst>
                    <a:gd name="connsiteX0" fmla="*/ 0 w 925974"/>
                    <a:gd name="connsiteY0" fmla="*/ 0 h 1851948"/>
                    <a:gd name="connsiteX1" fmla="*/ 925974 w 925974"/>
                    <a:gd name="connsiteY1" fmla="*/ 925974 h 1851948"/>
                    <a:gd name="connsiteX2" fmla="*/ 0 w 925974"/>
                    <a:gd name="connsiteY2" fmla="*/ 1851948 h 1851948"/>
                  </a:gdLst>
                  <a:ahLst/>
                  <a:cxnLst>
                    <a:cxn ang="0">
                      <a:pos x="connsiteX0" y="connsiteY0"/>
                    </a:cxn>
                    <a:cxn ang="0">
                      <a:pos x="connsiteX1" y="connsiteY1"/>
                    </a:cxn>
                    <a:cxn ang="0">
                      <a:pos x="connsiteX2" y="connsiteY2"/>
                    </a:cxn>
                  </a:cxnLst>
                  <a:rect l="l" t="t" r="r" b="b"/>
                  <a:pathLst>
                    <a:path w="925974" h="1851948">
                      <a:moveTo>
                        <a:pt x="0" y="0"/>
                      </a:moveTo>
                      <a:lnTo>
                        <a:pt x="925974" y="925974"/>
                      </a:lnTo>
                      <a:lnTo>
                        <a:pt x="0" y="1851948"/>
                      </a:lnTo>
                      <a:close/>
                    </a:path>
                  </a:pathLst>
                </a:cu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任意多边形 17"/>
                <p:cNvSpPr/>
                <p:nvPr/>
              </p:nvSpPr>
              <p:spPr>
                <a:xfrm rot="5400000" flipH="1">
                  <a:off x="2727644" y="650334"/>
                  <a:ext cx="365327" cy="730654"/>
                </a:xfrm>
                <a:custGeom>
                  <a:avLst/>
                  <a:gdLst>
                    <a:gd name="connsiteX0" fmla="*/ 0 w 925974"/>
                    <a:gd name="connsiteY0" fmla="*/ 0 h 1851948"/>
                    <a:gd name="connsiteX1" fmla="*/ 925974 w 925974"/>
                    <a:gd name="connsiteY1" fmla="*/ 925974 h 1851948"/>
                    <a:gd name="connsiteX2" fmla="*/ 0 w 925974"/>
                    <a:gd name="connsiteY2" fmla="*/ 1851948 h 1851948"/>
                  </a:gdLst>
                  <a:ahLst/>
                  <a:cxnLst>
                    <a:cxn ang="0">
                      <a:pos x="connsiteX0" y="connsiteY0"/>
                    </a:cxn>
                    <a:cxn ang="0">
                      <a:pos x="connsiteX1" y="connsiteY1"/>
                    </a:cxn>
                    <a:cxn ang="0">
                      <a:pos x="connsiteX2" y="connsiteY2"/>
                    </a:cxn>
                  </a:cxnLst>
                  <a:rect l="l" t="t" r="r" b="b"/>
                  <a:pathLst>
                    <a:path w="925974" h="1851948">
                      <a:moveTo>
                        <a:pt x="0" y="0"/>
                      </a:moveTo>
                      <a:lnTo>
                        <a:pt x="925974" y="925974"/>
                      </a:lnTo>
                      <a:lnTo>
                        <a:pt x="0" y="1851948"/>
                      </a:lnTo>
                      <a:close/>
                    </a:path>
                  </a:pathLst>
                </a:custGeom>
                <a:solidFill>
                  <a:srgbClr val="CAB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 name="组合 10"/>
              <p:cNvGrpSpPr/>
              <p:nvPr/>
            </p:nvGrpSpPr>
            <p:grpSpPr>
              <a:xfrm rot="2700000">
                <a:off x="3992510" y="624829"/>
                <a:ext cx="730654" cy="730654"/>
                <a:chOff x="2544981" y="467671"/>
                <a:chExt cx="730654" cy="730654"/>
              </a:xfrm>
            </p:grpSpPr>
            <p:sp>
              <p:nvSpPr>
                <p:cNvPr id="15" name="任意多边形 14"/>
                <p:cNvSpPr/>
                <p:nvPr/>
              </p:nvSpPr>
              <p:spPr>
                <a:xfrm flipH="1">
                  <a:off x="2910308" y="467671"/>
                  <a:ext cx="365327" cy="730654"/>
                </a:xfrm>
                <a:custGeom>
                  <a:avLst/>
                  <a:gdLst>
                    <a:gd name="connsiteX0" fmla="*/ 0 w 925974"/>
                    <a:gd name="connsiteY0" fmla="*/ 0 h 1851948"/>
                    <a:gd name="connsiteX1" fmla="*/ 925974 w 925974"/>
                    <a:gd name="connsiteY1" fmla="*/ 925974 h 1851948"/>
                    <a:gd name="connsiteX2" fmla="*/ 0 w 925974"/>
                    <a:gd name="connsiteY2" fmla="*/ 1851948 h 1851948"/>
                  </a:gdLst>
                  <a:ahLst/>
                  <a:cxnLst>
                    <a:cxn ang="0">
                      <a:pos x="connsiteX0" y="connsiteY0"/>
                    </a:cxn>
                    <a:cxn ang="0">
                      <a:pos x="connsiteX1" y="connsiteY1"/>
                    </a:cxn>
                    <a:cxn ang="0">
                      <a:pos x="connsiteX2" y="connsiteY2"/>
                    </a:cxn>
                  </a:cxnLst>
                  <a:rect l="l" t="t" r="r" b="b"/>
                  <a:pathLst>
                    <a:path w="925974" h="1851948">
                      <a:moveTo>
                        <a:pt x="0" y="0"/>
                      </a:moveTo>
                      <a:lnTo>
                        <a:pt x="925974" y="925974"/>
                      </a:lnTo>
                      <a:lnTo>
                        <a:pt x="0" y="1851948"/>
                      </a:lnTo>
                      <a:close/>
                    </a:path>
                  </a:pathLst>
                </a:custGeom>
                <a:solidFill>
                  <a:srgbClr val="CAB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任意多边形 15"/>
                <p:cNvSpPr/>
                <p:nvPr/>
              </p:nvSpPr>
              <p:spPr>
                <a:xfrm rot="5400000" flipH="1">
                  <a:off x="2727644" y="650334"/>
                  <a:ext cx="365327" cy="730654"/>
                </a:xfrm>
                <a:custGeom>
                  <a:avLst/>
                  <a:gdLst>
                    <a:gd name="connsiteX0" fmla="*/ 0 w 925974"/>
                    <a:gd name="connsiteY0" fmla="*/ 0 h 1851948"/>
                    <a:gd name="connsiteX1" fmla="*/ 925974 w 925974"/>
                    <a:gd name="connsiteY1" fmla="*/ 925974 h 1851948"/>
                    <a:gd name="connsiteX2" fmla="*/ 0 w 925974"/>
                    <a:gd name="connsiteY2" fmla="*/ 1851948 h 1851948"/>
                  </a:gdLst>
                  <a:ahLst/>
                  <a:cxnLst>
                    <a:cxn ang="0">
                      <a:pos x="connsiteX0" y="connsiteY0"/>
                    </a:cxn>
                    <a:cxn ang="0">
                      <a:pos x="connsiteX1" y="connsiteY1"/>
                    </a:cxn>
                    <a:cxn ang="0">
                      <a:pos x="connsiteX2" y="connsiteY2"/>
                    </a:cxn>
                  </a:cxnLst>
                  <a:rect l="l" t="t" r="r" b="b"/>
                  <a:pathLst>
                    <a:path w="925974" h="1851948">
                      <a:moveTo>
                        <a:pt x="0" y="0"/>
                      </a:moveTo>
                      <a:lnTo>
                        <a:pt x="925974" y="925974"/>
                      </a:lnTo>
                      <a:lnTo>
                        <a:pt x="0" y="1851948"/>
                      </a:lnTo>
                      <a:close/>
                    </a:path>
                  </a:pathLst>
                </a:cu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 name="组合 11"/>
              <p:cNvGrpSpPr/>
              <p:nvPr/>
            </p:nvGrpSpPr>
            <p:grpSpPr>
              <a:xfrm rot="8100000">
                <a:off x="3984389" y="1704690"/>
                <a:ext cx="744709" cy="744708"/>
                <a:chOff x="2544981" y="453616"/>
                <a:chExt cx="744709" cy="744708"/>
              </a:xfrm>
            </p:grpSpPr>
            <p:sp>
              <p:nvSpPr>
                <p:cNvPr id="13" name="任意多边形 12"/>
                <p:cNvSpPr/>
                <p:nvPr/>
              </p:nvSpPr>
              <p:spPr>
                <a:xfrm flipH="1">
                  <a:off x="2924363" y="453616"/>
                  <a:ext cx="365327" cy="730654"/>
                </a:xfrm>
                <a:custGeom>
                  <a:avLst/>
                  <a:gdLst>
                    <a:gd name="connsiteX0" fmla="*/ 0 w 925974"/>
                    <a:gd name="connsiteY0" fmla="*/ 0 h 1851948"/>
                    <a:gd name="connsiteX1" fmla="*/ 925974 w 925974"/>
                    <a:gd name="connsiteY1" fmla="*/ 925974 h 1851948"/>
                    <a:gd name="connsiteX2" fmla="*/ 0 w 925974"/>
                    <a:gd name="connsiteY2" fmla="*/ 1851948 h 1851948"/>
                  </a:gdLst>
                  <a:ahLst/>
                  <a:cxnLst>
                    <a:cxn ang="0">
                      <a:pos x="connsiteX0" y="connsiteY0"/>
                    </a:cxn>
                    <a:cxn ang="0">
                      <a:pos x="connsiteX1" y="connsiteY1"/>
                    </a:cxn>
                    <a:cxn ang="0">
                      <a:pos x="connsiteX2" y="connsiteY2"/>
                    </a:cxn>
                  </a:cxnLst>
                  <a:rect l="l" t="t" r="r" b="b"/>
                  <a:pathLst>
                    <a:path w="925974" h="1851948">
                      <a:moveTo>
                        <a:pt x="0" y="0"/>
                      </a:moveTo>
                      <a:lnTo>
                        <a:pt x="925974" y="925974"/>
                      </a:lnTo>
                      <a:lnTo>
                        <a:pt x="0" y="1851948"/>
                      </a:lnTo>
                      <a:close/>
                    </a:path>
                  </a:pathLst>
                </a:custGeom>
                <a:solidFill>
                  <a:srgbClr val="CAB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任意多边形 13"/>
                <p:cNvSpPr/>
                <p:nvPr/>
              </p:nvSpPr>
              <p:spPr>
                <a:xfrm rot="5400000" flipH="1">
                  <a:off x="2727644" y="650334"/>
                  <a:ext cx="365327" cy="730654"/>
                </a:xfrm>
                <a:custGeom>
                  <a:avLst/>
                  <a:gdLst>
                    <a:gd name="connsiteX0" fmla="*/ 0 w 925974"/>
                    <a:gd name="connsiteY0" fmla="*/ 0 h 1851948"/>
                    <a:gd name="connsiteX1" fmla="*/ 925974 w 925974"/>
                    <a:gd name="connsiteY1" fmla="*/ 925974 h 1851948"/>
                    <a:gd name="connsiteX2" fmla="*/ 0 w 925974"/>
                    <a:gd name="connsiteY2" fmla="*/ 1851948 h 1851948"/>
                  </a:gdLst>
                  <a:ahLst/>
                  <a:cxnLst>
                    <a:cxn ang="0">
                      <a:pos x="connsiteX0" y="connsiteY0"/>
                    </a:cxn>
                    <a:cxn ang="0">
                      <a:pos x="connsiteX1" y="connsiteY1"/>
                    </a:cxn>
                    <a:cxn ang="0">
                      <a:pos x="connsiteX2" y="connsiteY2"/>
                    </a:cxn>
                  </a:cxnLst>
                  <a:rect l="l" t="t" r="r" b="b"/>
                  <a:pathLst>
                    <a:path w="925974" h="1851948">
                      <a:moveTo>
                        <a:pt x="0" y="0"/>
                      </a:moveTo>
                      <a:lnTo>
                        <a:pt x="925974" y="925974"/>
                      </a:lnTo>
                      <a:lnTo>
                        <a:pt x="0" y="1851948"/>
                      </a:lnTo>
                      <a:close/>
                    </a:path>
                  </a:pathLst>
                </a:cu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sp>
        <p:nvSpPr>
          <p:cNvPr id="25" name="菱形 24"/>
          <p:cNvSpPr/>
          <p:nvPr/>
        </p:nvSpPr>
        <p:spPr>
          <a:xfrm>
            <a:off x="5464740" y="244155"/>
            <a:ext cx="1037979" cy="1037979"/>
          </a:xfrm>
          <a:prstGeom prst="diamond">
            <a:avLst/>
          </a:prstGeom>
          <a:solidFill>
            <a:srgbClr val="7D755D"/>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菱形 25"/>
          <p:cNvSpPr/>
          <p:nvPr/>
        </p:nvSpPr>
        <p:spPr>
          <a:xfrm>
            <a:off x="5464740" y="1513693"/>
            <a:ext cx="1037979" cy="1037979"/>
          </a:xfrm>
          <a:prstGeom prst="diamond">
            <a:avLst/>
          </a:prstGeom>
          <a:solidFill>
            <a:srgbClr val="CB7D4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菱形 26"/>
          <p:cNvSpPr/>
          <p:nvPr/>
        </p:nvSpPr>
        <p:spPr>
          <a:xfrm>
            <a:off x="5529465" y="2747204"/>
            <a:ext cx="1037979" cy="1037979"/>
          </a:xfrm>
          <a:prstGeom prst="diamond">
            <a:avLst/>
          </a:prstGeom>
          <a:solidFill>
            <a:srgbClr val="6F868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文本框 30"/>
          <p:cNvSpPr txBox="1"/>
          <p:nvPr/>
        </p:nvSpPr>
        <p:spPr>
          <a:xfrm>
            <a:off x="5692623" y="288185"/>
            <a:ext cx="582211" cy="830997"/>
          </a:xfrm>
          <a:prstGeom prst="rect">
            <a:avLst/>
          </a:prstGeom>
          <a:noFill/>
        </p:spPr>
        <p:txBody>
          <a:bodyPr wrap="none" rtlCol="0">
            <a:spAutoFit/>
          </a:bodyPr>
          <a:lstStyle/>
          <a:p>
            <a:r>
              <a:rPr lang="en-US" altLang="zh-CN" sz="4800" dirty="0">
                <a:solidFill>
                  <a:schemeClr val="bg1"/>
                </a:solidFill>
                <a:latin typeface="Broadway" panose="04040905080B02020502" pitchFamily="82" charset="0"/>
              </a:rPr>
              <a:t>1</a:t>
            </a:r>
            <a:endParaRPr lang="zh-CN" altLang="en-US" sz="4800" dirty="0">
              <a:solidFill>
                <a:schemeClr val="bg1"/>
              </a:solidFill>
              <a:latin typeface="Broadway" panose="04040905080B02020502" pitchFamily="82" charset="0"/>
            </a:endParaRPr>
          </a:p>
        </p:txBody>
      </p:sp>
      <p:sp>
        <p:nvSpPr>
          <p:cNvPr id="32" name="文本框 31"/>
          <p:cNvSpPr txBox="1"/>
          <p:nvPr/>
        </p:nvSpPr>
        <p:spPr>
          <a:xfrm>
            <a:off x="5692623" y="1588375"/>
            <a:ext cx="582211" cy="830997"/>
          </a:xfrm>
          <a:prstGeom prst="rect">
            <a:avLst/>
          </a:prstGeom>
          <a:noFill/>
        </p:spPr>
        <p:txBody>
          <a:bodyPr wrap="none" rtlCol="0">
            <a:spAutoFit/>
          </a:bodyPr>
          <a:lstStyle/>
          <a:p>
            <a:r>
              <a:rPr lang="en-US" altLang="zh-CN" sz="4800" dirty="0">
                <a:solidFill>
                  <a:schemeClr val="bg1"/>
                </a:solidFill>
                <a:latin typeface="Broadway" panose="04040905080B02020502" pitchFamily="82" charset="0"/>
              </a:rPr>
              <a:t>2</a:t>
            </a:r>
            <a:endParaRPr lang="zh-CN" altLang="en-US" sz="4800" dirty="0">
              <a:solidFill>
                <a:schemeClr val="bg1"/>
              </a:solidFill>
              <a:latin typeface="Broadway" panose="04040905080B02020502" pitchFamily="82" charset="0"/>
            </a:endParaRPr>
          </a:p>
        </p:txBody>
      </p:sp>
      <p:sp>
        <p:nvSpPr>
          <p:cNvPr id="33" name="文本框 32"/>
          <p:cNvSpPr txBox="1"/>
          <p:nvPr/>
        </p:nvSpPr>
        <p:spPr>
          <a:xfrm>
            <a:off x="5757348" y="2778619"/>
            <a:ext cx="582211" cy="830997"/>
          </a:xfrm>
          <a:prstGeom prst="rect">
            <a:avLst/>
          </a:prstGeom>
          <a:noFill/>
        </p:spPr>
        <p:txBody>
          <a:bodyPr wrap="none" rtlCol="0">
            <a:spAutoFit/>
          </a:bodyPr>
          <a:lstStyle/>
          <a:p>
            <a:r>
              <a:rPr lang="en-US" altLang="zh-CN" sz="4800" dirty="0">
                <a:solidFill>
                  <a:schemeClr val="bg1"/>
                </a:solidFill>
                <a:latin typeface="Broadway" panose="04040905080B02020502" pitchFamily="82" charset="0"/>
              </a:rPr>
              <a:t>3</a:t>
            </a:r>
            <a:endParaRPr lang="zh-CN" altLang="en-US" sz="4800" dirty="0">
              <a:solidFill>
                <a:schemeClr val="bg1"/>
              </a:solidFill>
              <a:latin typeface="Broadway" panose="04040905080B02020502" pitchFamily="82" charset="0"/>
            </a:endParaRPr>
          </a:p>
        </p:txBody>
      </p:sp>
      <p:sp>
        <p:nvSpPr>
          <p:cNvPr id="29" name="矩形 28"/>
          <p:cNvSpPr/>
          <p:nvPr/>
        </p:nvSpPr>
        <p:spPr>
          <a:xfrm>
            <a:off x="6723040" y="411457"/>
            <a:ext cx="3935896" cy="795416"/>
          </a:xfrm>
          <a:prstGeom prst="rect">
            <a:avLst/>
          </a:prstGeom>
          <a:solidFill>
            <a:srgbClr val="7D755D"/>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sp>
        <p:nvSpPr>
          <p:cNvPr id="35" name="文本框 34"/>
          <p:cNvSpPr txBox="1"/>
          <p:nvPr/>
        </p:nvSpPr>
        <p:spPr>
          <a:xfrm>
            <a:off x="6955358" y="569985"/>
            <a:ext cx="1415772" cy="461665"/>
          </a:xfrm>
          <a:prstGeom prst="rect">
            <a:avLst/>
          </a:prstGeom>
          <a:noFill/>
        </p:spPr>
        <p:txBody>
          <a:bodyPr wrap="none" rtlCol="0">
            <a:spAutoFit/>
          </a:bodyPr>
          <a:lstStyle/>
          <a:p>
            <a:r>
              <a:rPr lang="zh-CN" altLang="en-US" sz="2400" dirty="0">
                <a:solidFill>
                  <a:schemeClr val="bg1"/>
                </a:solidFill>
                <a:latin typeface="华文细黑" panose="02010600040101010101" pitchFamily="2" charset="-122"/>
                <a:ea typeface="华文细黑" panose="02010600040101010101" pitchFamily="2" charset="-122"/>
              </a:rPr>
              <a:t>企业简介</a:t>
            </a:r>
          </a:p>
        </p:txBody>
      </p:sp>
      <p:sp>
        <p:nvSpPr>
          <p:cNvPr id="38" name="矩形 37"/>
          <p:cNvSpPr/>
          <p:nvPr/>
        </p:nvSpPr>
        <p:spPr>
          <a:xfrm>
            <a:off x="6723040" y="1688897"/>
            <a:ext cx="3935896" cy="795416"/>
          </a:xfrm>
          <a:prstGeom prst="rect">
            <a:avLst/>
          </a:prstGeom>
          <a:solidFill>
            <a:srgbClr val="CB7D4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sp>
        <p:nvSpPr>
          <p:cNvPr id="39" name="文本框 38"/>
          <p:cNvSpPr txBox="1"/>
          <p:nvPr/>
        </p:nvSpPr>
        <p:spPr>
          <a:xfrm>
            <a:off x="6955358" y="1847425"/>
            <a:ext cx="2926080" cy="460375"/>
          </a:xfrm>
          <a:prstGeom prst="rect">
            <a:avLst/>
          </a:prstGeom>
          <a:noFill/>
        </p:spPr>
        <p:txBody>
          <a:bodyPr wrap="none" rtlCol="0">
            <a:spAutoFit/>
          </a:bodyPr>
          <a:lstStyle>
            <a:defPPr>
              <a:defRPr lang="zh-CN"/>
            </a:defPPr>
            <a:lvl1pPr>
              <a:defRPr sz="2400">
                <a:solidFill>
                  <a:schemeClr val="bg1"/>
                </a:solidFill>
                <a:latin typeface="华文细黑" panose="02010600040101010101" pitchFamily="2" charset="-122"/>
                <a:ea typeface="华文细黑" panose="02010600040101010101" pitchFamily="2" charset="-122"/>
              </a:defRPr>
            </a:lvl1pPr>
          </a:lstStyle>
          <a:p>
            <a:r>
              <a:rPr lang="zh-CN" altLang="en-US" dirty="0"/>
              <a:t>企业内外部环境分析</a:t>
            </a:r>
          </a:p>
        </p:txBody>
      </p:sp>
      <p:sp>
        <p:nvSpPr>
          <p:cNvPr id="41" name="矩形 40"/>
          <p:cNvSpPr/>
          <p:nvPr/>
        </p:nvSpPr>
        <p:spPr>
          <a:xfrm>
            <a:off x="6787765" y="2868485"/>
            <a:ext cx="3935896" cy="795416"/>
          </a:xfrm>
          <a:prstGeom prst="rect">
            <a:avLst/>
          </a:prstGeom>
          <a:solidFill>
            <a:srgbClr val="6F868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sp>
        <p:nvSpPr>
          <p:cNvPr id="42" name="文本框 41"/>
          <p:cNvSpPr txBox="1"/>
          <p:nvPr/>
        </p:nvSpPr>
        <p:spPr>
          <a:xfrm>
            <a:off x="7020083" y="3027013"/>
            <a:ext cx="2926080" cy="460375"/>
          </a:xfrm>
          <a:prstGeom prst="rect">
            <a:avLst/>
          </a:prstGeom>
          <a:noFill/>
        </p:spPr>
        <p:txBody>
          <a:bodyPr wrap="none" rtlCol="0">
            <a:spAutoFit/>
          </a:bodyPr>
          <a:lstStyle>
            <a:defPPr>
              <a:defRPr lang="zh-CN"/>
            </a:defPPr>
            <a:lvl1pPr>
              <a:defRPr sz="2400">
                <a:solidFill>
                  <a:schemeClr val="bg1"/>
                </a:solidFill>
                <a:latin typeface="华文细黑" panose="02010600040101010101" pitchFamily="2" charset="-122"/>
                <a:ea typeface="华文细黑" panose="02010600040101010101" pitchFamily="2" charset="-122"/>
              </a:defRPr>
            </a:lvl1pPr>
          </a:lstStyle>
          <a:p>
            <a:r>
              <a:rPr lang="zh-CN" altLang="en-US" dirty="0"/>
              <a:t>财务分析与事件回顾</a:t>
            </a:r>
          </a:p>
        </p:txBody>
      </p:sp>
      <p:sp>
        <p:nvSpPr>
          <p:cNvPr id="44" name="菱形 43"/>
          <p:cNvSpPr/>
          <p:nvPr/>
        </p:nvSpPr>
        <p:spPr>
          <a:xfrm>
            <a:off x="5544480" y="4062609"/>
            <a:ext cx="1037979" cy="1037979"/>
          </a:xfrm>
          <a:prstGeom prst="diamond">
            <a:avLst/>
          </a:prstGeom>
          <a:solidFill>
            <a:srgbClr val="6F868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文本框 44"/>
          <p:cNvSpPr txBox="1"/>
          <p:nvPr/>
        </p:nvSpPr>
        <p:spPr>
          <a:xfrm>
            <a:off x="5772363" y="4094024"/>
            <a:ext cx="582211" cy="830997"/>
          </a:xfrm>
          <a:prstGeom prst="rect">
            <a:avLst/>
          </a:prstGeom>
          <a:noFill/>
        </p:spPr>
        <p:txBody>
          <a:bodyPr wrap="none" rtlCol="0">
            <a:spAutoFit/>
          </a:bodyPr>
          <a:lstStyle/>
          <a:p>
            <a:r>
              <a:rPr lang="en-US" altLang="zh-CN" sz="4800" dirty="0">
                <a:solidFill>
                  <a:schemeClr val="bg1"/>
                </a:solidFill>
                <a:latin typeface="Broadway" panose="04040905080B02020502" pitchFamily="82" charset="0"/>
              </a:rPr>
              <a:t>4</a:t>
            </a:r>
            <a:endParaRPr lang="zh-CN" altLang="en-US" sz="4800" dirty="0">
              <a:solidFill>
                <a:schemeClr val="bg1"/>
              </a:solidFill>
              <a:latin typeface="Broadway" panose="04040905080B02020502" pitchFamily="82" charset="0"/>
            </a:endParaRPr>
          </a:p>
        </p:txBody>
      </p:sp>
      <p:sp>
        <p:nvSpPr>
          <p:cNvPr id="46" name="矩形 45"/>
          <p:cNvSpPr/>
          <p:nvPr/>
        </p:nvSpPr>
        <p:spPr>
          <a:xfrm>
            <a:off x="6802780" y="4183890"/>
            <a:ext cx="3935896" cy="795416"/>
          </a:xfrm>
          <a:prstGeom prst="rect">
            <a:avLst/>
          </a:prstGeom>
          <a:solidFill>
            <a:srgbClr val="6F868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sp>
        <p:nvSpPr>
          <p:cNvPr id="47" name="文本框 46"/>
          <p:cNvSpPr txBox="1"/>
          <p:nvPr/>
        </p:nvSpPr>
        <p:spPr>
          <a:xfrm>
            <a:off x="7035098" y="4342418"/>
            <a:ext cx="2621280" cy="460375"/>
          </a:xfrm>
          <a:prstGeom prst="rect">
            <a:avLst/>
          </a:prstGeom>
          <a:noFill/>
        </p:spPr>
        <p:txBody>
          <a:bodyPr wrap="none" rtlCol="0">
            <a:spAutoFit/>
          </a:bodyPr>
          <a:lstStyle>
            <a:defPPr>
              <a:defRPr lang="zh-CN"/>
            </a:defPPr>
            <a:lvl1pPr>
              <a:defRPr sz="2400">
                <a:solidFill>
                  <a:schemeClr val="bg1"/>
                </a:solidFill>
                <a:latin typeface="华文细黑" panose="02010600040101010101" pitchFamily="2" charset="-122"/>
                <a:ea typeface="华文细黑" panose="02010600040101010101" pitchFamily="2" charset="-122"/>
              </a:defRPr>
            </a:lvl1pPr>
          </a:lstStyle>
          <a:p>
            <a:pPr algn="l"/>
            <a:r>
              <a:rPr lang="zh-CN" altLang="en-US" dirty="0">
                <a:sym typeface="+mn-ea"/>
              </a:rPr>
              <a:t>处罚落地后的影响</a:t>
            </a:r>
            <a:endParaRPr lang="zh-CN" altLang="en-US" dirty="0"/>
          </a:p>
        </p:txBody>
      </p:sp>
      <p:sp>
        <p:nvSpPr>
          <p:cNvPr id="48" name="菱形 47"/>
          <p:cNvSpPr/>
          <p:nvPr/>
        </p:nvSpPr>
        <p:spPr>
          <a:xfrm>
            <a:off x="5544480" y="5365362"/>
            <a:ext cx="1037979" cy="1037979"/>
          </a:xfrm>
          <a:prstGeom prst="diamond">
            <a:avLst/>
          </a:prstGeom>
          <a:solidFill>
            <a:srgbClr val="6F868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文本框 48"/>
          <p:cNvSpPr txBox="1"/>
          <p:nvPr/>
        </p:nvSpPr>
        <p:spPr>
          <a:xfrm>
            <a:off x="5772363" y="5396777"/>
            <a:ext cx="582211" cy="830997"/>
          </a:xfrm>
          <a:prstGeom prst="rect">
            <a:avLst/>
          </a:prstGeom>
          <a:noFill/>
        </p:spPr>
        <p:txBody>
          <a:bodyPr wrap="none" rtlCol="0">
            <a:spAutoFit/>
          </a:bodyPr>
          <a:lstStyle/>
          <a:p>
            <a:r>
              <a:rPr lang="en-US" altLang="zh-CN" sz="4800" dirty="0">
                <a:solidFill>
                  <a:schemeClr val="bg1"/>
                </a:solidFill>
                <a:latin typeface="Broadway" panose="04040905080B02020502" pitchFamily="82" charset="0"/>
              </a:rPr>
              <a:t>5</a:t>
            </a:r>
            <a:endParaRPr lang="zh-CN" altLang="en-US" sz="4800" dirty="0">
              <a:solidFill>
                <a:schemeClr val="bg1"/>
              </a:solidFill>
              <a:latin typeface="Broadway" panose="04040905080B02020502" pitchFamily="82" charset="0"/>
            </a:endParaRPr>
          </a:p>
        </p:txBody>
      </p:sp>
      <p:sp>
        <p:nvSpPr>
          <p:cNvPr id="50" name="矩形 49"/>
          <p:cNvSpPr/>
          <p:nvPr/>
        </p:nvSpPr>
        <p:spPr>
          <a:xfrm>
            <a:off x="6802780" y="5486643"/>
            <a:ext cx="3935896" cy="795416"/>
          </a:xfrm>
          <a:prstGeom prst="rect">
            <a:avLst/>
          </a:prstGeom>
          <a:solidFill>
            <a:srgbClr val="6F868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sp>
        <p:nvSpPr>
          <p:cNvPr id="51" name="文本框 50"/>
          <p:cNvSpPr txBox="1"/>
          <p:nvPr/>
        </p:nvSpPr>
        <p:spPr>
          <a:xfrm>
            <a:off x="7035098" y="5645171"/>
            <a:ext cx="1402080" cy="460375"/>
          </a:xfrm>
          <a:prstGeom prst="rect">
            <a:avLst/>
          </a:prstGeom>
          <a:noFill/>
        </p:spPr>
        <p:txBody>
          <a:bodyPr wrap="none" rtlCol="0">
            <a:spAutoFit/>
          </a:bodyPr>
          <a:lstStyle>
            <a:defPPr>
              <a:defRPr lang="zh-CN"/>
            </a:defPPr>
            <a:lvl1pPr>
              <a:defRPr sz="2400">
                <a:solidFill>
                  <a:schemeClr val="bg1"/>
                </a:solidFill>
                <a:latin typeface="华文细黑" panose="02010600040101010101" pitchFamily="2" charset="-122"/>
                <a:ea typeface="华文细黑" panose="02010600040101010101" pitchFamily="2" charset="-122"/>
              </a:defRPr>
            </a:lvl1pPr>
          </a:lstStyle>
          <a:p>
            <a:pPr algn="l"/>
            <a:r>
              <a:rPr lang="zh-CN" altLang="en-US" dirty="0"/>
              <a:t>投资建议</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7594976" y="3111823"/>
            <a:ext cx="3577234" cy="281324"/>
            <a:chOff x="8243978" y="3111823"/>
            <a:chExt cx="3577234" cy="281324"/>
          </a:xfrm>
        </p:grpSpPr>
        <p:grpSp>
          <p:nvGrpSpPr>
            <p:cNvPr id="2" name="组合 1"/>
            <p:cNvGrpSpPr/>
            <p:nvPr/>
          </p:nvGrpSpPr>
          <p:grpSpPr>
            <a:xfrm>
              <a:off x="10053924" y="3111823"/>
              <a:ext cx="1767288" cy="281324"/>
              <a:chOff x="306609" y="643766"/>
              <a:chExt cx="5671594" cy="902826"/>
            </a:xfrm>
          </p:grpSpPr>
          <p:sp>
            <p:nvSpPr>
              <p:cNvPr id="17" name="矩形 16"/>
              <p:cNvSpPr/>
              <p:nvPr/>
            </p:nvSpPr>
            <p:spPr>
              <a:xfrm>
                <a:off x="306609" y="643766"/>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1475652" y="643766"/>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2644695" y="643766"/>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3813738" y="643766"/>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4982781" y="643766"/>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3" name="组合 22"/>
            <p:cNvGrpSpPr/>
            <p:nvPr/>
          </p:nvGrpSpPr>
          <p:grpSpPr>
            <a:xfrm>
              <a:off x="8243978" y="3111823"/>
              <a:ext cx="1767288" cy="281324"/>
              <a:chOff x="306609" y="643766"/>
              <a:chExt cx="5671594" cy="902826"/>
            </a:xfrm>
          </p:grpSpPr>
          <p:sp>
            <p:nvSpPr>
              <p:cNvPr id="24" name="矩形 23"/>
              <p:cNvSpPr/>
              <p:nvPr/>
            </p:nvSpPr>
            <p:spPr>
              <a:xfrm>
                <a:off x="306609" y="643766"/>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a:off x="1475652" y="643766"/>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2644695" y="643766"/>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p:nvSpPr>
            <p:spPr>
              <a:xfrm>
                <a:off x="3813738" y="643766"/>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4982781" y="643766"/>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4" name="文本框 3"/>
          <p:cNvSpPr txBox="1"/>
          <p:nvPr/>
        </p:nvSpPr>
        <p:spPr>
          <a:xfrm>
            <a:off x="8630949" y="2419973"/>
            <a:ext cx="2672080" cy="518160"/>
          </a:xfrm>
          <a:prstGeom prst="rect">
            <a:avLst/>
          </a:prstGeom>
          <a:noFill/>
        </p:spPr>
        <p:txBody>
          <a:bodyPr wrap="none" rtlCol="0">
            <a:spAutoFit/>
          </a:bodyPr>
          <a:lstStyle/>
          <a:p>
            <a:pPr algn="r"/>
            <a:r>
              <a:rPr lang="zh-CN" altLang="en-US" sz="2800" dirty="0">
                <a:latin typeface="黑体" panose="02010609060101010101" pitchFamily="49" charset="-122"/>
                <a:ea typeface="黑体" panose="02010609060101010101" pitchFamily="49" charset="-122"/>
              </a:rPr>
              <a:t>纵向价值链</a:t>
            </a:r>
            <a:r>
              <a:rPr lang="en-US" altLang="zh-CN" sz="2800" dirty="0">
                <a:latin typeface="黑体" panose="02010609060101010101" pitchFamily="49" charset="-122"/>
                <a:ea typeface="黑体" panose="02010609060101010101" pitchFamily="49" charset="-122"/>
              </a:rPr>
              <a:t>分析</a:t>
            </a:r>
          </a:p>
        </p:txBody>
      </p:sp>
      <p:sp>
        <p:nvSpPr>
          <p:cNvPr id="31" name="文本框 30"/>
          <p:cNvSpPr txBox="1"/>
          <p:nvPr/>
        </p:nvSpPr>
        <p:spPr>
          <a:xfrm>
            <a:off x="7628631" y="3561777"/>
            <a:ext cx="3634032" cy="2286000"/>
          </a:xfrm>
          <a:prstGeom prst="rect">
            <a:avLst/>
          </a:prstGeom>
          <a:noFill/>
        </p:spPr>
        <p:txBody>
          <a:bodyPr wrap="square" rtlCol="0">
            <a:spAutoFit/>
          </a:bodyPr>
          <a:lstStyle/>
          <a:p>
            <a:pPr algn="l"/>
            <a:r>
              <a:rPr lang="en-US" altLang="zh-CN" dirty="0">
                <a:latin typeface="华文细黑" panose="02010600040101010101" pitchFamily="2" charset="-122"/>
                <a:ea typeface="华文细黑" panose="02010600040101010101" pitchFamily="2" charset="-122"/>
              </a:rPr>
              <a:t>1</a:t>
            </a:r>
            <a:r>
              <a:rPr lang="zh-CN" altLang="en-US" dirty="0">
                <a:latin typeface="华文细黑" panose="02010600040101010101" pitchFamily="2" charset="-122"/>
                <a:ea typeface="华文细黑" panose="02010600040101010101" pitchFamily="2" charset="-122"/>
              </a:rPr>
              <a:t>、</a:t>
            </a:r>
            <a:r>
              <a:rPr lang="en-US" altLang="zh-CN" dirty="0">
                <a:latin typeface="华文细黑" panose="02010600040101010101" pitchFamily="2" charset="-122"/>
                <a:ea typeface="华文细黑" panose="02010600040101010101" pitchFamily="2" charset="-122"/>
              </a:rPr>
              <a:t>原材料供应</a:t>
            </a:r>
            <a:r>
              <a:rPr lang="zh-CN" altLang="en-US" dirty="0">
                <a:latin typeface="华文细黑" panose="02010600040101010101" pitchFamily="2" charset="-122"/>
                <a:ea typeface="华文细黑" panose="02010600040101010101" pitchFamily="2" charset="-122"/>
              </a:rPr>
              <a:t>：</a:t>
            </a:r>
            <a:r>
              <a:rPr lang="en-US" altLang="zh-CN" dirty="0">
                <a:latin typeface="华文细黑" panose="02010600040101010101" pitchFamily="2" charset="-122"/>
                <a:ea typeface="华文细黑" panose="02010600040101010101" pitchFamily="2" charset="-122"/>
              </a:rPr>
              <a:t>通过拆分细化平台区分筛选供应商</a:t>
            </a:r>
            <a:r>
              <a:rPr lang="zh-CN" altLang="en-US" dirty="0">
                <a:latin typeface="华文细黑" panose="02010600040101010101" pitchFamily="2" charset="-122"/>
                <a:ea typeface="华文细黑" panose="02010600040101010101" pitchFamily="2" charset="-122"/>
              </a:rPr>
              <a:t>的</a:t>
            </a:r>
            <a:r>
              <a:rPr lang="en-US" altLang="zh-CN" dirty="0">
                <a:latin typeface="华文细黑" panose="02010600040101010101" pitchFamily="2" charset="-122"/>
                <a:ea typeface="华文细黑" panose="02010600040101010101" pitchFamily="2" charset="-122"/>
              </a:rPr>
              <a:t>标准</a:t>
            </a:r>
            <a:r>
              <a:rPr lang="zh-CN" altLang="en-US" dirty="0">
                <a:latin typeface="华文细黑" panose="02010600040101010101" pitchFamily="2" charset="-122"/>
                <a:ea typeface="华文细黑" panose="02010600040101010101" pitchFamily="2" charset="-122"/>
              </a:rPr>
              <a:t>，</a:t>
            </a:r>
            <a:r>
              <a:rPr lang="en-US" altLang="zh-CN" dirty="0">
                <a:latin typeface="华文细黑" panose="02010600040101010101" pitchFamily="2" charset="-122"/>
                <a:ea typeface="华文细黑" panose="02010600040101010101" pitchFamily="2" charset="-122"/>
              </a:rPr>
              <a:t>实现</a:t>
            </a:r>
            <a:r>
              <a:rPr lang="zh-CN" altLang="en-US" dirty="0">
                <a:latin typeface="华文细黑" panose="02010600040101010101" pitchFamily="2" charset="-122"/>
                <a:ea typeface="华文细黑" panose="02010600040101010101" pitchFamily="2" charset="-122"/>
              </a:rPr>
              <a:t>了</a:t>
            </a:r>
            <a:r>
              <a:rPr lang="en-US" altLang="zh-CN" dirty="0">
                <a:latin typeface="华文细黑" panose="02010600040101010101" pitchFamily="2" charset="-122"/>
                <a:ea typeface="华文细黑" panose="02010600040101010101" pitchFamily="2" charset="-122"/>
              </a:rPr>
              <a:t>供应商供货</a:t>
            </a:r>
            <a:r>
              <a:rPr lang="zh-CN" altLang="en-US" dirty="0">
                <a:latin typeface="华文细黑" panose="02010600040101010101" pitchFamily="2" charset="-122"/>
                <a:ea typeface="华文细黑" panose="02010600040101010101" pitchFamily="2" charset="-122"/>
              </a:rPr>
              <a:t>的</a:t>
            </a:r>
            <a:r>
              <a:rPr lang="en-US" altLang="zh-CN" dirty="0">
                <a:latin typeface="华文细黑" panose="02010600040101010101" pitchFamily="2" charset="-122"/>
                <a:ea typeface="华文细黑" panose="02010600040101010101" pitchFamily="2" charset="-122"/>
              </a:rPr>
              <a:t>专业性</a:t>
            </a:r>
            <a:r>
              <a:rPr lang="zh-CN" altLang="en-US" dirty="0">
                <a:latin typeface="华文细黑" panose="02010600040101010101" pitchFamily="2" charset="-122"/>
                <a:ea typeface="华文细黑" panose="02010600040101010101" pitchFamily="2" charset="-122"/>
              </a:rPr>
              <a:t>与</a:t>
            </a:r>
            <a:r>
              <a:rPr lang="en-US" altLang="zh-CN" dirty="0">
                <a:latin typeface="华文细黑" panose="02010600040101010101" pitchFamily="2" charset="-122"/>
                <a:ea typeface="华文细黑" panose="02010600040101010101" pitchFamily="2" charset="-122"/>
              </a:rPr>
              <a:t>稳定性</a:t>
            </a:r>
          </a:p>
          <a:p>
            <a:pPr algn="l"/>
            <a:endParaRPr lang="en-US" altLang="zh-CN" dirty="0">
              <a:latin typeface="华文细黑" panose="02010600040101010101" pitchFamily="2" charset="-122"/>
              <a:ea typeface="华文细黑" panose="02010600040101010101" pitchFamily="2" charset="-122"/>
            </a:endParaRPr>
          </a:p>
          <a:p>
            <a:pPr algn="l"/>
            <a:r>
              <a:rPr lang="en-US" altLang="zh-CN" dirty="0">
                <a:latin typeface="华文细黑" panose="02010600040101010101" pitchFamily="2" charset="-122"/>
                <a:ea typeface="华文细黑" panose="02010600040101010101" pitchFamily="2" charset="-122"/>
              </a:rPr>
              <a:t>2</a:t>
            </a:r>
            <a:r>
              <a:rPr lang="zh-CN" altLang="en-US" dirty="0">
                <a:latin typeface="华文细黑" panose="02010600040101010101" pitchFamily="2" charset="-122"/>
                <a:ea typeface="华文细黑" panose="02010600040101010101" pitchFamily="2" charset="-122"/>
              </a:rPr>
              <a:t>、</a:t>
            </a:r>
            <a:r>
              <a:rPr lang="en-US" altLang="zh-CN" dirty="0">
                <a:latin typeface="华文细黑" panose="02010600040101010101" pitchFamily="2" charset="-122"/>
                <a:ea typeface="华文细黑" panose="02010600040101010101" pitchFamily="2" charset="-122"/>
              </a:rPr>
              <a:t>顾客</a:t>
            </a:r>
            <a:r>
              <a:rPr lang="zh-CN" altLang="en-US" dirty="0">
                <a:latin typeface="华文细黑" panose="02010600040101010101" pitchFamily="2" charset="-122"/>
                <a:ea typeface="华文细黑" panose="02010600040101010101" pitchFamily="2" charset="-122"/>
              </a:rPr>
              <a:t>：</a:t>
            </a:r>
            <a:r>
              <a:rPr lang="en-US" altLang="zh-CN" dirty="0">
                <a:latin typeface="华文细黑" panose="02010600040101010101" pitchFamily="2" charset="-122"/>
                <a:ea typeface="华文细黑" panose="02010600040101010101" pitchFamily="2" charset="-122"/>
              </a:rPr>
              <a:t>根据客户需求细分平台</a:t>
            </a:r>
            <a:r>
              <a:rPr lang="zh-CN" altLang="en-US" dirty="0">
                <a:latin typeface="华文细黑" panose="02010600040101010101" pitchFamily="2" charset="-122"/>
                <a:ea typeface="华文细黑" panose="02010600040101010101" pitchFamily="2" charset="-122"/>
              </a:rPr>
              <a:t>，为</a:t>
            </a:r>
            <a:r>
              <a:rPr lang="en-US" altLang="zh-CN" dirty="0">
                <a:latin typeface="华文细黑" panose="02010600040101010101" pitchFamily="2" charset="-122"/>
                <a:ea typeface="华文细黑" panose="02010600040101010101" pitchFamily="2" charset="-122"/>
              </a:rPr>
              <a:t>不同的顾客提供个性</a:t>
            </a:r>
            <a:r>
              <a:rPr lang="zh-CN" altLang="en-US" dirty="0">
                <a:latin typeface="华文细黑" panose="02010600040101010101" pitchFamily="2" charset="-122"/>
                <a:ea typeface="华文细黑" panose="02010600040101010101" pitchFamily="2" charset="-122"/>
              </a:rPr>
              <a:t>化的</a:t>
            </a:r>
            <a:r>
              <a:rPr lang="en-US" altLang="zh-CN" dirty="0">
                <a:latin typeface="华文细黑" panose="02010600040101010101" pitchFamily="2" charset="-122"/>
                <a:ea typeface="华文细黑" panose="02010600040101010101" pitchFamily="2" charset="-122"/>
              </a:rPr>
              <a:t>服务</a:t>
            </a:r>
            <a:r>
              <a:rPr lang="zh-CN" altLang="en-US" dirty="0">
                <a:latin typeface="华文细黑" panose="02010600040101010101" pitchFamily="2" charset="-122"/>
                <a:ea typeface="华文细黑" panose="02010600040101010101" pitchFamily="2" charset="-122"/>
              </a:rPr>
              <a:t>。</a:t>
            </a:r>
            <a:r>
              <a:rPr lang="en-US" altLang="zh-CN" dirty="0">
                <a:latin typeface="华文细黑" panose="02010600040101010101" pitchFamily="2" charset="-122"/>
                <a:ea typeface="华文细黑" panose="02010600040101010101" pitchFamily="2" charset="-122"/>
              </a:rPr>
              <a:t>在资金链上体现为收帐款周转率上升</a:t>
            </a:r>
          </a:p>
        </p:txBody>
      </p:sp>
      <p:grpSp>
        <p:nvGrpSpPr>
          <p:cNvPr id="15" name="组合 14"/>
          <p:cNvGrpSpPr/>
          <p:nvPr/>
        </p:nvGrpSpPr>
        <p:grpSpPr>
          <a:xfrm>
            <a:off x="1706874" y="1209775"/>
            <a:ext cx="2491233" cy="4660326"/>
            <a:chOff x="4886954" y="1231614"/>
            <a:chExt cx="2491233" cy="4660326"/>
          </a:xfrm>
        </p:grpSpPr>
        <p:pic>
          <p:nvPicPr>
            <p:cNvPr id="100" name="图片 99"/>
            <p:cNvPicPr>
              <a:picLocks noChangeAspect="1"/>
            </p:cNvPicPr>
            <p:nvPr/>
          </p:nvPicPr>
          <p:blipFill rotWithShape="1">
            <a:blip r:embed="rId2">
              <a:extLst>
                <a:ext uri="{28A0092B-C50C-407E-A947-70E740481C1C}">
                  <a14:useLocalDpi xmlns:a14="http://schemas.microsoft.com/office/drawing/2010/main" val="0"/>
                </a:ext>
              </a:extLst>
            </a:blip>
            <a:srcRect l="31652" t="9951" r="31061" b="20298"/>
            <a:stretch>
              <a:fillRect/>
            </a:stretch>
          </p:blipFill>
          <p:spPr>
            <a:xfrm>
              <a:off x="4886954" y="1231614"/>
              <a:ext cx="2491233" cy="4660326"/>
            </a:xfrm>
            <a:prstGeom prst="rect">
              <a:avLst/>
            </a:prstGeom>
            <a:ln>
              <a:noFill/>
            </a:ln>
            <a:effectLst>
              <a:outerShdw blurRad="292100" dist="139700" dir="2700000" algn="tl" rotWithShape="0">
                <a:srgbClr val="333333">
                  <a:alpha val="65000"/>
                </a:srgbClr>
              </a:outerShdw>
            </a:effectLst>
          </p:spPr>
        </p:pic>
        <p:grpSp>
          <p:nvGrpSpPr>
            <p:cNvPr id="14" name="组合 13"/>
            <p:cNvGrpSpPr/>
            <p:nvPr/>
          </p:nvGrpSpPr>
          <p:grpSpPr>
            <a:xfrm rot="2700000">
              <a:off x="5668726" y="3135916"/>
              <a:ext cx="854549" cy="851720"/>
              <a:chOff x="683066" y="4363269"/>
              <a:chExt cx="1533749" cy="1528671"/>
            </a:xfrm>
          </p:grpSpPr>
          <p:sp>
            <p:nvSpPr>
              <p:cNvPr id="92" name="矩形 91"/>
              <p:cNvSpPr/>
              <p:nvPr/>
            </p:nvSpPr>
            <p:spPr>
              <a:xfrm>
                <a:off x="683066" y="4363269"/>
                <a:ext cx="720000" cy="720000"/>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矩形 92"/>
              <p:cNvSpPr/>
              <p:nvPr/>
            </p:nvSpPr>
            <p:spPr>
              <a:xfrm>
                <a:off x="1496815" y="4363269"/>
                <a:ext cx="720000" cy="720000"/>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矩形 93"/>
              <p:cNvSpPr/>
              <p:nvPr/>
            </p:nvSpPr>
            <p:spPr>
              <a:xfrm>
                <a:off x="683066" y="5171940"/>
                <a:ext cx="720000" cy="720000"/>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矩形 94"/>
              <p:cNvSpPr/>
              <p:nvPr/>
            </p:nvSpPr>
            <p:spPr>
              <a:xfrm>
                <a:off x="1496815" y="5171940"/>
                <a:ext cx="720000" cy="720000"/>
              </a:xfrm>
              <a:prstGeom prst="rect">
                <a:avLst/>
              </a:prstGeom>
              <a:solidFill>
                <a:srgbClr val="CAB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p:cNvGrpSpPr/>
          <p:nvPr/>
        </p:nvGrpSpPr>
        <p:grpSpPr>
          <a:xfrm>
            <a:off x="766763" y="857986"/>
            <a:ext cx="2117035" cy="165373"/>
            <a:chOff x="2218037" y="6272597"/>
            <a:chExt cx="2734179" cy="213582"/>
          </a:xfrm>
          <a:effectLst>
            <a:outerShdw blurRad="50800" dist="38100" dir="2700000" algn="tl" rotWithShape="0">
              <a:prstClr val="black">
                <a:alpha val="40000"/>
              </a:prstClr>
            </a:outerShdw>
          </a:effectLst>
        </p:grpSpPr>
        <p:grpSp>
          <p:nvGrpSpPr>
            <p:cNvPr id="16" name="组合 15"/>
            <p:cNvGrpSpPr/>
            <p:nvPr/>
          </p:nvGrpSpPr>
          <p:grpSpPr>
            <a:xfrm flipV="1">
              <a:off x="2218037" y="6272597"/>
              <a:ext cx="1341734" cy="213582"/>
              <a:chOff x="2218037" y="5369771"/>
              <a:chExt cx="5671594" cy="902826"/>
            </a:xfrm>
          </p:grpSpPr>
          <p:sp>
            <p:nvSpPr>
              <p:cNvPr id="23" name="矩形 22"/>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a:off x="4556123" y="536977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7" name="组合 16"/>
            <p:cNvGrpSpPr/>
            <p:nvPr/>
          </p:nvGrpSpPr>
          <p:grpSpPr>
            <a:xfrm flipV="1">
              <a:off x="3610482" y="6272597"/>
              <a:ext cx="1341734" cy="213582"/>
              <a:chOff x="2218037" y="5369771"/>
              <a:chExt cx="5671594" cy="902826"/>
            </a:xfrm>
          </p:grpSpPr>
          <p:sp>
            <p:nvSpPr>
              <p:cNvPr id="18" name="矩形 17"/>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4556123" y="536977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28" name="文本框 27"/>
          <p:cNvSpPr txBox="1"/>
          <p:nvPr/>
        </p:nvSpPr>
        <p:spPr>
          <a:xfrm>
            <a:off x="670138" y="375131"/>
            <a:ext cx="1402080" cy="457200"/>
          </a:xfrm>
          <a:prstGeom prst="rect">
            <a:avLst/>
          </a:prstGeom>
          <a:noFill/>
        </p:spPr>
        <p:txBody>
          <a:bodyPr wrap="none" rtlCol="0">
            <a:spAutoFit/>
          </a:bodyPr>
          <a:lstStyle/>
          <a:p>
            <a:r>
              <a:rPr lang="zh-CN" altLang="en-US" sz="2400" dirty="0">
                <a:latin typeface="黑体" panose="02010609060101010101" pitchFamily="49" charset="-122"/>
                <a:ea typeface="黑体" panose="02010609060101010101" pitchFamily="49" charset="-122"/>
              </a:rPr>
              <a:t>竞争壁垒</a:t>
            </a:r>
          </a:p>
        </p:txBody>
      </p:sp>
      <p:grpSp>
        <p:nvGrpSpPr>
          <p:cNvPr id="2" name="组合 1"/>
          <p:cNvGrpSpPr/>
          <p:nvPr/>
        </p:nvGrpSpPr>
        <p:grpSpPr>
          <a:xfrm>
            <a:off x="1265238" y="1775656"/>
            <a:ext cx="8357331" cy="770569"/>
            <a:chOff x="1265238" y="1775656"/>
            <a:chExt cx="8357331" cy="770569"/>
          </a:xfrm>
        </p:grpSpPr>
        <p:sp>
          <p:nvSpPr>
            <p:cNvPr id="4" name="Rectangle 28"/>
            <p:cNvSpPr>
              <a:spLocks noChangeAspect="1"/>
            </p:cNvSpPr>
            <p:nvPr/>
          </p:nvSpPr>
          <p:spPr bwMode="auto">
            <a:xfrm>
              <a:off x="1265238" y="1775656"/>
              <a:ext cx="859837" cy="770569"/>
            </a:xfrm>
            <a:prstGeom prst="rect">
              <a:avLst/>
            </a:prstGeom>
            <a:solidFill>
              <a:srgbClr val="A29266"/>
            </a:solidFill>
            <a:ln w="25400" cap="flat" cmpd="sng" algn="ctr">
              <a:noFill/>
              <a:prstDash val="solid"/>
            </a:ln>
            <a:effectLst>
              <a:outerShdw blurRad="50800" dist="38100" dir="2700000" algn="tl" rotWithShape="0">
                <a:prstClr val="black">
                  <a:alpha val="40000"/>
                </a:prstClr>
              </a:outerShdw>
            </a:effectLst>
          </p:spPr>
          <p:txBody>
            <a:bodyPr rot="0" spcFirstLastPara="0" vertOverflow="overflow" horzOverflow="overflow" vert="horz" wrap="square" lIns="91427" tIns="45714" rIns="91427" bIns="45714"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400" b="0" i="0" u="none" strike="noStrike" kern="0" cap="none" spc="0" normalizeH="0" baseline="0" noProof="0">
                <a:ln>
                  <a:noFill/>
                </a:ln>
                <a:effectLst/>
                <a:uLnTx/>
                <a:uFillTx/>
                <a:latin typeface="Segoe UI" panose="020B0502040204020203"/>
              </a:endParaRPr>
            </a:p>
          </p:txBody>
        </p:sp>
        <p:sp>
          <p:nvSpPr>
            <p:cNvPr id="8" name="Freeform 8"/>
            <p:cNvSpPr>
              <a:spLocks noEditPoints="1"/>
            </p:cNvSpPr>
            <p:nvPr/>
          </p:nvSpPr>
          <p:spPr bwMode="black">
            <a:xfrm>
              <a:off x="1407000" y="1872247"/>
              <a:ext cx="576309" cy="576159"/>
            </a:xfrm>
            <a:custGeom>
              <a:avLst/>
              <a:gdLst>
                <a:gd name="T0" fmla="*/ 226 w 300"/>
                <a:gd name="T1" fmla="*/ 193 h 300"/>
                <a:gd name="T2" fmla="*/ 233 w 300"/>
                <a:gd name="T3" fmla="*/ 157 h 300"/>
                <a:gd name="T4" fmla="*/ 233 w 300"/>
                <a:gd name="T5" fmla="*/ 128 h 300"/>
                <a:gd name="T6" fmla="*/ 142 w 300"/>
                <a:gd name="T7" fmla="*/ 51 h 300"/>
                <a:gd name="T8" fmla="*/ 52 w 300"/>
                <a:gd name="T9" fmla="*/ 128 h 300"/>
                <a:gd name="T10" fmla="*/ 52 w 300"/>
                <a:gd name="T11" fmla="*/ 157 h 300"/>
                <a:gd name="T12" fmla="*/ 142 w 300"/>
                <a:gd name="T13" fmla="*/ 234 h 300"/>
                <a:gd name="T14" fmla="*/ 183 w 300"/>
                <a:gd name="T15" fmla="*/ 224 h 300"/>
                <a:gd name="T16" fmla="*/ 193 w 300"/>
                <a:gd name="T17" fmla="*/ 226 h 300"/>
                <a:gd name="T18" fmla="*/ 270 w 300"/>
                <a:gd name="T19" fmla="*/ 300 h 300"/>
                <a:gd name="T20" fmla="*/ 298 w 300"/>
                <a:gd name="T21" fmla="*/ 275 h 300"/>
                <a:gd name="T22" fmla="*/ 206 w 300"/>
                <a:gd name="T23" fmla="*/ 157 h 300"/>
                <a:gd name="T24" fmla="*/ 142 w 300"/>
                <a:gd name="T25" fmla="*/ 208 h 300"/>
                <a:gd name="T26" fmla="*/ 78 w 300"/>
                <a:gd name="T27" fmla="*/ 157 h 300"/>
                <a:gd name="T28" fmla="*/ 78 w 300"/>
                <a:gd name="T29" fmla="*/ 128 h 300"/>
                <a:gd name="T30" fmla="*/ 142 w 300"/>
                <a:gd name="T31" fmla="*/ 77 h 300"/>
                <a:gd name="T32" fmla="*/ 206 w 300"/>
                <a:gd name="T33" fmla="*/ 128 h 300"/>
                <a:gd name="T34" fmla="*/ 206 w 300"/>
                <a:gd name="T35" fmla="*/ 157 h 300"/>
                <a:gd name="T36" fmla="*/ 197 w 300"/>
                <a:gd name="T37" fmla="*/ 142 h 300"/>
                <a:gd name="T38" fmla="*/ 156 w 300"/>
                <a:gd name="T39" fmla="*/ 157 h 300"/>
                <a:gd name="T40" fmla="*/ 142 w 300"/>
                <a:gd name="T41" fmla="*/ 197 h 300"/>
                <a:gd name="T42" fmla="*/ 128 w 300"/>
                <a:gd name="T43" fmla="*/ 157 h 300"/>
                <a:gd name="T44" fmla="*/ 87 w 300"/>
                <a:gd name="T45" fmla="*/ 142 h 300"/>
                <a:gd name="T46" fmla="*/ 128 w 300"/>
                <a:gd name="T47" fmla="*/ 128 h 300"/>
                <a:gd name="T48" fmla="*/ 142 w 300"/>
                <a:gd name="T49" fmla="*/ 88 h 300"/>
                <a:gd name="T50" fmla="*/ 156 w 300"/>
                <a:gd name="T51" fmla="*/ 128 h 300"/>
                <a:gd name="T52" fmla="*/ 142 w 300"/>
                <a:gd name="T53" fmla="*/ 40 h 300"/>
                <a:gd name="T54" fmla="*/ 128 w 300"/>
                <a:gd name="T55" fmla="*/ 0 h 300"/>
                <a:gd name="T56" fmla="*/ 156 w 300"/>
                <a:gd name="T57" fmla="*/ 41 h 300"/>
                <a:gd name="T58" fmla="*/ 40 w 300"/>
                <a:gd name="T59" fmla="*/ 142 h 300"/>
                <a:gd name="T60" fmla="*/ 0 w 300"/>
                <a:gd name="T61" fmla="*/ 157 h 300"/>
                <a:gd name="T62" fmla="*/ 41 w 300"/>
                <a:gd name="T63" fmla="*/ 128 h 300"/>
                <a:gd name="T64" fmla="*/ 142 w 300"/>
                <a:gd name="T65" fmla="*/ 245 h 300"/>
                <a:gd name="T66" fmla="*/ 156 w 300"/>
                <a:gd name="T67" fmla="*/ 285 h 300"/>
                <a:gd name="T68" fmla="*/ 128 w 300"/>
                <a:gd name="T69" fmla="*/ 244 h 300"/>
                <a:gd name="T70" fmla="*/ 245 w 300"/>
                <a:gd name="T71" fmla="*/ 142 h 300"/>
                <a:gd name="T72" fmla="*/ 285 w 300"/>
                <a:gd name="T73" fmla="*/ 128 h 300"/>
                <a:gd name="T74" fmla="*/ 243 w 300"/>
                <a:gd name="T75" fmla="*/ 15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00" h="300">
                  <a:moveTo>
                    <a:pt x="298" y="266"/>
                  </a:moveTo>
                  <a:cubicBezTo>
                    <a:pt x="226" y="193"/>
                    <a:pt x="226" y="193"/>
                    <a:pt x="226" y="193"/>
                  </a:cubicBezTo>
                  <a:cubicBezTo>
                    <a:pt x="223" y="191"/>
                    <a:pt x="222" y="186"/>
                    <a:pt x="224" y="183"/>
                  </a:cubicBezTo>
                  <a:cubicBezTo>
                    <a:pt x="228" y="175"/>
                    <a:pt x="231" y="166"/>
                    <a:pt x="233" y="157"/>
                  </a:cubicBezTo>
                  <a:cubicBezTo>
                    <a:pt x="233" y="152"/>
                    <a:pt x="234" y="147"/>
                    <a:pt x="234" y="142"/>
                  </a:cubicBezTo>
                  <a:cubicBezTo>
                    <a:pt x="234" y="138"/>
                    <a:pt x="233" y="133"/>
                    <a:pt x="233" y="128"/>
                  </a:cubicBezTo>
                  <a:cubicBezTo>
                    <a:pt x="227" y="89"/>
                    <a:pt x="196" y="58"/>
                    <a:pt x="156" y="52"/>
                  </a:cubicBezTo>
                  <a:cubicBezTo>
                    <a:pt x="152" y="51"/>
                    <a:pt x="147" y="51"/>
                    <a:pt x="142" y="51"/>
                  </a:cubicBezTo>
                  <a:cubicBezTo>
                    <a:pt x="137" y="51"/>
                    <a:pt x="133" y="51"/>
                    <a:pt x="128" y="52"/>
                  </a:cubicBezTo>
                  <a:cubicBezTo>
                    <a:pt x="89" y="58"/>
                    <a:pt x="58" y="89"/>
                    <a:pt x="52" y="128"/>
                  </a:cubicBezTo>
                  <a:cubicBezTo>
                    <a:pt x="51" y="133"/>
                    <a:pt x="51" y="138"/>
                    <a:pt x="51" y="142"/>
                  </a:cubicBezTo>
                  <a:cubicBezTo>
                    <a:pt x="51" y="147"/>
                    <a:pt x="51" y="152"/>
                    <a:pt x="52" y="157"/>
                  </a:cubicBezTo>
                  <a:cubicBezTo>
                    <a:pt x="58" y="196"/>
                    <a:pt x="89" y="227"/>
                    <a:pt x="128" y="233"/>
                  </a:cubicBezTo>
                  <a:cubicBezTo>
                    <a:pt x="133" y="234"/>
                    <a:pt x="137" y="234"/>
                    <a:pt x="142" y="234"/>
                  </a:cubicBezTo>
                  <a:cubicBezTo>
                    <a:pt x="147" y="234"/>
                    <a:pt x="152" y="234"/>
                    <a:pt x="156" y="233"/>
                  </a:cubicBezTo>
                  <a:cubicBezTo>
                    <a:pt x="166" y="231"/>
                    <a:pt x="175" y="228"/>
                    <a:pt x="183" y="224"/>
                  </a:cubicBezTo>
                  <a:cubicBezTo>
                    <a:pt x="184" y="224"/>
                    <a:pt x="185" y="223"/>
                    <a:pt x="187" y="223"/>
                  </a:cubicBezTo>
                  <a:cubicBezTo>
                    <a:pt x="189" y="223"/>
                    <a:pt x="192" y="224"/>
                    <a:pt x="193" y="226"/>
                  </a:cubicBezTo>
                  <a:cubicBezTo>
                    <a:pt x="265" y="298"/>
                    <a:pt x="265" y="298"/>
                    <a:pt x="265" y="298"/>
                  </a:cubicBezTo>
                  <a:cubicBezTo>
                    <a:pt x="267" y="299"/>
                    <a:pt x="268" y="300"/>
                    <a:pt x="270" y="300"/>
                  </a:cubicBezTo>
                  <a:cubicBezTo>
                    <a:pt x="272" y="300"/>
                    <a:pt x="273" y="299"/>
                    <a:pt x="275" y="298"/>
                  </a:cubicBezTo>
                  <a:cubicBezTo>
                    <a:pt x="298" y="275"/>
                    <a:pt x="298" y="275"/>
                    <a:pt x="298" y="275"/>
                  </a:cubicBezTo>
                  <a:cubicBezTo>
                    <a:pt x="300" y="272"/>
                    <a:pt x="300" y="268"/>
                    <a:pt x="298" y="266"/>
                  </a:cubicBezTo>
                  <a:close/>
                  <a:moveTo>
                    <a:pt x="206" y="157"/>
                  </a:moveTo>
                  <a:cubicBezTo>
                    <a:pt x="201" y="181"/>
                    <a:pt x="181" y="201"/>
                    <a:pt x="156" y="206"/>
                  </a:cubicBezTo>
                  <a:cubicBezTo>
                    <a:pt x="152" y="207"/>
                    <a:pt x="147" y="208"/>
                    <a:pt x="142" y="208"/>
                  </a:cubicBezTo>
                  <a:cubicBezTo>
                    <a:pt x="137" y="208"/>
                    <a:pt x="133" y="207"/>
                    <a:pt x="128" y="206"/>
                  </a:cubicBezTo>
                  <a:cubicBezTo>
                    <a:pt x="103" y="201"/>
                    <a:pt x="84" y="181"/>
                    <a:pt x="78" y="157"/>
                  </a:cubicBezTo>
                  <a:cubicBezTo>
                    <a:pt x="77" y="152"/>
                    <a:pt x="77" y="147"/>
                    <a:pt x="77" y="142"/>
                  </a:cubicBezTo>
                  <a:cubicBezTo>
                    <a:pt x="77" y="138"/>
                    <a:pt x="77" y="133"/>
                    <a:pt x="78" y="128"/>
                  </a:cubicBezTo>
                  <a:cubicBezTo>
                    <a:pt x="84" y="103"/>
                    <a:pt x="103" y="84"/>
                    <a:pt x="128" y="79"/>
                  </a:cubicBezTo>
                  <a:cubicBezTo>
                    <a:pt x="133" y="78"/>
                    <a:pt x="137" y="77"/>
                    <a:pt x="142" y="77"/>
                  </a:cubicBezTo>
                  <a:cubicBezTo>
                    <a:pt x="147" y="77"/>
                    <a:pt x="152" y="78"/>
                    <a:pt x="156" y="79"/>
                  </a:cubicBezTo>
                  <a:cubicBezTo>
                    <a:pt x="181" y="84"/>
                    <a:pt x="201" y="103"/>
                    <a:pt x="206" y="128"/>
                  </a:cubicBezTo>
                  <a:cubicBezTo>
                    <a:pt x="207" y="133"/>
                    <a:pt x="208" y="138"/>
                    <a:pt x="208" y="142"/>
                  </a:cubicBezTo>
                  <a:cubicBezTo>
                    <a:pt x="208" y="147"/>
                    <a:pt x="207" y="152"/>
                    <a:pt x="206" y="157"/>
                  </a:cubicBezTo>
                  <a:close/>
                  <a:moveTo>
                    <a:pt x="195" y="128"/>
                  </a:moveTo>
                  <a:cubicBezTo>
                    <a:pt x="196" y="133"/>
                    <a:pt x="197" y="138"/>
                    <a:pt x="197" y="142"/>
                  </a:cubicBezTo>
                  <a:cubicBezTo>
                    <a:pt x="197" y="147"/>
                    <a:pt x="196" y="152"/>
                    <a:pt x="195" y="157"/>
                  </a:cubicBezTo>
                  <a:cubicBezTo>
                    <a:pt x="156" y="157"/>
                    <a:pt x="156" y="157"/>
                    <a:pt x="156" y="157"/>
                  </a:cubicBezTo>
                  <a:cubicBezTo>
                    <a:pt x="156" y="195"/>
                    <a:pt x="156" y="195"/>
                    <a:pt x="156" y="195"/>
                  </a:cubicBezTo>
                  <a:cubicBezTo>
                    <a:pt x="152" y="197"/>
                    <a:pt x="147" y="197"/>
                    <a:pt x="142" y="197"/>
                  </a:cubicBezTo>
                  <a:cubicBezTo>
                    <a:pt x="137" y="197"/>
                    <a:pt x="133" y="197"/>
                    <a:pt x="128" y="195"/>
                  </a:cubicBezTo>
                  <a:cubicBezTo>
                    <a:pt x="128" y="157"/>
                    <a:pt x="128" y="157"/>
                    <a:pt x="128" y="157"/>
                  </a:cubicBezTo>
                  <a:cubicBezTo>
                    <a:pt x="89" y="157"/>
                    <a:pt x="89" y="157"/>
                    <a:pt x="89" y="157"/>
                  </a:cubicBezTo>
                  <a:cubicBezTo>
                    <a:pt x="88" y="152"/>
                    <a:pt x="87" y="147"/>
                    <a:pt x="87" y="142"/>
                  </a:cubicBezTo>
                  <a:cubicBezTo>
                    <a:pt x="87" y="138"/>
                    <a:pt x="88" y="133"/>
                    <a:pt x="89" y="128"/>
                  </a:cubicBezTo>
                  <a:cubicBezTo>
                    <a:pt x="128" y="128"/>
                    <a:pt x="128" y="128"/>
                    <a:pt x="128" y="128"/>
                  </a:cubicBezTo>
                  <a:cubicBezTo>
                    <a:pt x="128" y="90"/>
                    <a:pt x="128" y="90"/>
                    <a:pt x="128" y="90"/>
                  </a:cubicBezTo>
                  <a:cubicBezTo>
                    <a:pt x="133" y="88"/>
                    <a:pt x="137" y="88"/>
                    <a:pt x="142" y="88"/>
                  </a:cubicBezTo>
                  <a:cubicBezTo>
                    <a:pt x="147" y="88"/>
                    <a:pt x="152" y="88"/>
                    <a:pt x="156" y="90"/>
                  </a:cubicBezTo>
                  <a:cubicBezTo>
                    <a:pt x="156" y="128"/>
                    <a:pt x="156" y="128"/>
                    <a:pt x="156" y="128"/>
                  </a:cubicBezTo>
                  <a:lnTo>
                    <a:pt x="195" y="128"/>
                  </a:lnTo>
                  <a:close/>
                  <a:moveTo>
                    <a:pt x="142" y="40"/>
                  </a:moveTo>
                  <a:cubicBezTo>
                    <a:pt x="137" y="40"/>
                    <a:pt x="133" y="41"/>
                    <a:pt x="128" y="41"/>
                  </a:cubicBezTo>
                  <a:cubicBezTo>
                    <a:pt x="128" y="0"/>
                    <a:pt x="128" y="0"/>
                    <a:pt x="128" y="0"/>
                  </a:cubicBezTo>
                  <a:cubicBezTo>
                    <a:pt x="156" y="0"/>
                    <a:pt x="156" y="0"/>
                    <a:pt x="156" y="0"/>
                  </a:cubicBezTo>
                  <a:cubicBezTo>
                    <a:pt x="156" y="41"/>
                    <a:pt x="156" y="41"/>
                    <a:pt x="156" y="41"/>
                  </a:cubicBezTo>
                  <a:cubicBezTo>
                    <a:pt x="152" y="41"/>
                    <a:pt x="147" y="40"/>
                    <a:pt x="142" y="40"/>
                  </a:cubicBezTo>
                  <a:close/>
                  <a:moveTo>
                    <a:pt x="40" y="142"/>
                  </a:moveTo>
                  <a:cubicBezTo>
                    <a:pt x="40" y="147"/>
                    <a:pt x="40" y="152"/>
                    <a:pt x="41" y="157"/>
                  </a:cubicBezTo>
                  <a:cubicBezTo>
                    <a:pt x="0" y="157"/>
                    <a:pt x="0" y="157"/>
                    <a:pt x="0" y="157"/>
                  </a:cubicBezTo>
                  <a:cubicBezTo>
                    <a:pt x="0" y="128"/>
                    <a:pt x="0" y="128"/>
                    <a:pt x="0" y="128"/>
                  </a:cubicBezTo>
                  <a:cubicBezTo>
                    <a:pt x="41" y="128"/>
                    <a:pt x="41" y="128"/>
                    <a:pt x="41" y="128"/>
                  </a:cubicBezTo>
                  <a:cubicBezTo>
                    <a:pt x="40" y="133"/>
                    <a:pt x="40" y="138"/>
                    <a:pt x="40" y="142"/>
                  </a:cubicBezTo>
                  <a:close/>
                  <a:moveTo>
                    <a:pt x="142" y="245"/>
                  </a:moveTo>
                  <a:cubicBezTo>
                    <a:pt x="147" y="245"/>
                    <a:pt x="152" y="244"/>
                    <a:pt x="156" y="244"/>
                  </a:cubicBezTo>
                  <a:cubicBezTo>
                    <a:pt x="156" y="285"/>
                    <a:pt x="156" y="285"/>
                    <a:pt x="156" y="285"/>
                  </a:cubicBezTo>
                  <a:cubicBezTo>
                    <a:pt x="128" y="285"/>
                    <a:pt x="128" y="285"/>
                    <a:pt x="128" y="285"/>
                  </a:cubicBezTo>
                  <a:cubicBezTo>
                    <a:pt x="128" y="244"/>
                    <a:pt x="128" y="244"/>
                    <a:pt x="128" y="244"/>
                  </a:cubicBezTo>
                  <a:cubicBezTo>
                    <a:pt x="133" y="244"/>
                    <a:pt x="137" y="245"/>
                    <a:pt x="142" y="245"/>
                  </a:cubicBezTo>
                  <a:close/>
                  <a:moveTo>
                    <a:pt x="245" y="142"/>
                  </a:moveTo>
                  <a:cubicBezTo>
                    <a:pt x="245" y="138"/>
                    <a:pt x="244" y="133"/>
                    <a:pt x="243" y="128"/>
                  </a:cubicBezTo>
                  <a:cubicBezTo>
                    <a:pt x="285" y="128"/>
                    <a:pt x="285" y="128"/>
                    <a:pt x="285" y="128"/>
                  </a:cubicBezTo>
                  <a:cubicBezTo>
                    <a:pt x="285" y="157"/>
                    <a:pt x="285" y="157"/>
                    <a:pt x="285" y="157"/>
                  </a:cubicBezTo>
                  <a:cubicBezTo>
                    <a:pt x="243" y="157"/>
                    <a:pt x="243" y="157"/>
                    <a:pt x="243" y="157"/>
                  </a:cubicBezTo>
                  <a:cubicBezTo>
                    <a:pt x="244" y="152"/>
                    <a:pt x="245" y="147"/>
                    <a:pt x="245" y="142"/>
                  </a:cubicBezTo>
                  <a:close/>
                </a:path>
              </a:pathLst>
            </a:custGeom>
            <a:solidFill>
              <a:srgbClr val="FFFFFF"/>
            </a:solidFill>
            <a:ln>
              <a:noFill/>
            </a:ln>
            <a:effectLst>
              <a:outerShdw blurRad="50800" dist="38100" dir="2700000" algn="tl" rotWithShape="0">
                <a:prstClr val="black">
                  <a:alpha val="40000"/>
                </a:prstClr>
              </a:outerShdw>
            </a:effectLst>
          </p:spPr>
          <p:txBody>
            <a:bodyPr vert="horz" wrap="square" lIns="82305" tIns="41153" rIns="82305" bIns="41153" numCol="1" anchor="t" anchorCtr="0" compatLnSpc="1"/>
            <a:lstStyle/>
            <a:p>
              <a:endParaRPr lang="en-US" sz="1600"/>
            </a:p>
          </p:txBody>
        </p:sp>
        <p:sp>
          <p:nvSpPr>
            <p:cNvPr id="29" name="矩形 28"/>
            <p:cNvSpPr/>
            <p:nvPr/>
          </p:nvSpPr>
          <p:spPr>
            <a:xfrm>
              <a:off x="2364355" y="1872247"/>
              <a:ext cx="7258214" cy="457200"/>
            </a:xfrm>
            <a:prstGeom prst="rect">
              <a:avLst/>
            </a:prstGeom>
          </p:spPr>
          <p:txBody>
            <a:bodyPr wrap="square">
              <a:spAutoFit/>
            </a:bodyPr>
            <a:lstStyle/>
            <a:p>
              <a:r>
                <a:rPr lang="zh-CN" altLang="en-US" sz="2400" dirty="0">
                  <a:latin typeface="华文细黑" panose="02010600040101010101" pitchFamily="2" charset="-122"/>
                  <a:ea typeface="华文细黑" panose="02010600040101010101" pitchFamily="2" charset="-122"/>
                </a:rPr>
                <a:t>大数据，</a:t>
              </a:r>
              <a:r>
                <a:rPr lang="en-US" altLang="zh-CN" sz="2400" dirty="0">
                  <a:latin typeface="华文细黑" panose="02010600040101010101" pitchFamily="2" charset="-122"/>
                  <a:ea typeface="华文细黑" panose="02010600040101010101" pitchFamily="2" charset="-122"/>
                </a:rPr>
                <a:t>云计算</a:t>
              </a:r>
              <a:r>
                <a:rPr lang="zh-CN" altLang="en-US" sz="2400" dirty="0">
                  <a:latin typeface="华文细黑" panose="02010600040101010101" pitchFamily="2" charset="-122"/>
                  <a:ea typeface="华文细黑" panose="02010600040101010101" pitchFamily="2" charset="-122"/>
                </a:rPr>
                <a:t>等</a:t>
              </a:r>
              <a:r>
                <a:rPr lang="en-US" altLang="zh-CN" sz="2400" dirty="0">
                  <a:latin typeface="华文细黑" panose="02010600040101010101" pitchFamily="2" charset="-122"/>
                  <a:ea typeface="华文细黑" panose="02010600040101010101" pitchFamily="2" charset="-122"/>
                </a:rPr>
                <a:t>技术层面遥遥领先</a:t>
              </a:r>
            </a:p>
          </p:txBody>
        </p:sp>
      </p:grpSp>
      <p:grpSp>
        <p:nvGrpSpPr>
          <p:cNvPr id="3" name="组合 2"/>
          <p:cNvGrpSpPr/>
          <p:nvPr/>
        </p:nvGrpSpPr>
        <p:grpSpPr>
          <a:xfrm>
            <a:off x="1265238" y="2794959"/>
            <a:ext cx="8357331" cy="854703"/>
            <a:chOff x="1265238" y="2794959"/>
            <a:chExt cx="8357331" cy="854703"/>
          </a:xfrm>
        </p:grpSpPr>
        <p:sp>
          <p:nvSpPr>
            <p:cNvPr id="5" name="Rectangle 32"/>
            <p:cNvSpPr>
              <a:spLocks noChangeAspect="1"/>
            </p:cNvSpPr>
            <p:nvPr/>
          </p:nvSpPr>
          <p:spPr bwMode="auto">
            <a:xfrm>
              <a:off x="1265238" y="2794959"/>
              <a:ext cx="859838" cy="854703"/>
            </a:xfrm>
            <a:prstGeom prst="rect">
              <a:avLst/>
            </a:prstGeom>
            <a:solidFill>
              <a:srgbClr val="E6B875"/>
            </a:solidFill>
            <a:ln w="25400" cap="flat" cmpd="sng" algn="ctr">
              <a:noFill/>
              <a:prstDash val="solid"/>
            </a:ln>
            <a:effectLst>
              <a:outerShdw blurRad="50800" dist="38100" dir="2700000" algn="tl" rotWithShape="0">
                <a:prstClr val="black">
                  <a:alpha val="40000"/>
                </a:prstClr>
              </a:outerShdw>
            </a:effectLst>
          </p:spPr>
          <p:txBody>
            <a:bodyPr rot="0" spcFirstLastPara="0" vertOverflow="overflow" horzOverflow="overflow" vert="horz" wrap="square" lIns="91427" tIns="45714" rIns="91427" bIns="45714"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400" b="0" i="0" u="none" strike="noStrike" kern="0" cap="none" spc="0" normalizeH="0" baseline="0" noProof="0">
                <a:ln>
                  <a:noFill/>
                </a:ln>
                <a:effectLst/>
                <a:uLnTx/>
                <a:uFillTx/>
                <a:latin typeface="Segoe UI" panose="020B0502040204020203"/>
              </a:endParaRPr>
            </a:p>
          </p:txBody>
        </p:sp>
        <p:sp>
          <p:nvSpPr>
            <p:cNvPr id="9" name="Freeform 23"/>
            <p:cNvSpPr>
              <a:spLocks noEditPoints="1"/>
            </p:cNvSpPr>
            <p:nvPr/>
          </p:nvSpPr>
          <p:spPr bwMode="black">
            <a:xfrm>
              <a:off x="1449324" y="2980088"/>
              <a:ext cx="491659" cy="491531"/>
            </a:xfrm>
            <a:custGeom>
              <a:avLst/>
              <a:gdLst>
                <a:gd name="T0" fmla="*/ 709 w 709"/>
                <a:gd name="T1" fmla="*/ 570 h 709"/>
                <a:gd name="T2" fmla="*/ 373 w 709"/>
                <a:gd name="T3" fmla="*/ 709 h 709"/>
                <a:gd name="T4" fmla="*/ 373 w 709"/>
                <a:gd name="T5" fmla="*/ 294 h 709"/>
                <a:gd name="T6" fmla="*/ 709 w 709"/>
                <a:gd name="T7" fmla="*/ 154 h 709"/>
                <a:gd name="T8" fmla="*/ 709 w 709"/>
                <a:gd name="T9" fmla="*/ 570 h 709"/>
                <a:gd name="T10" fmla="*/ 335 w 709"/>
                <a:gd name="T11" fmla="*/ 294 h 709"/>
                <a:gd name="T12" fmla="*/ 0 w 709"/>
                <a:gd name="T13" fmla="*/ 154 h 709"/>
                <a:gd name="T14" fmla="*/ 0 w 709"/>
                <a:gd name="T15" fmla="*/ 570 h 709"/>
                <a:gd name="T16" fmla="*/ 335 w 709"/>
                <a:gd name="T17" fmla="*/ 709 h 709"/>
                <a:gd name="T18" fmla="*/ 335 w 709"/>
                <a:gd name="T19" fmla="*/ 294 h 709"/>
                <a:gd name="T20" fmla="*/ 354 w 709"/>
                <a:gd name="T21" fmla="*/ 0 h 709"/>
                <a:gd name="T22" fmla="*/ 0 w 709"/>
                <a:gd name="T23" fmla="*/ 126 h 709"/>
                <a:gd name="T24" fmla="*/ 354 w 709"/>
                <a:gd name="T25" fmla="*/ 268 h 709"/>
                <a:gd name="T26" fmla="*/ 709 w 709"/>
                <a:gd name="T27" fmla="*/ 126 h 709"/>
                <a:gd name="T28" fmla="*/ 354 w 709"/>
                <a:gd name="T29" fmla="*/ 0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9" h="709">
                  <a:moveTo>
                    <a:pt x="709" y="570"/>
                  </a:moveTo>
                  <a:lnTo>
                    <a:pt x="373" y="709"/>
                  </a:lnTo>
                  <a:lnTo>
                    <a:pt x="373" y="294"/>
                  </a:lnTo>
                  <a:lnTo>
                    <a:pt x="709" y="154"/>
                  </a:lnTo>
                  <a:lnTo>
                    <a:pt x="709" y="570"/>
                  </a:lnTo>
                  <a:close/>
                  <a:moveTo>
                    <a:pt x="335" y="294"/>
                  </a:moveTo>
                  <a:lnTo>
                    <a:pt x="0" y="154"/>
                  </a:lnTo>
                  <a:lnTo>
                    <a:pt x="0" y="570"/>
                  </a:lnTo>
                  <a:lnTo>
                    <a:pt x="335" y="709"/>
                  </a:lnTo>
                  <a:lnTo>
                    <a:pt x="335" y="294"/>
                  </a:lnTo>
                  <a:close/>
                  <a:moveTo>
                    <a:pt x="354" y="0"/>
                  </a:moveTo>
                  <a:lnTo>
                    <a:pt x="0" y="126"/>
                  </a:lnTo>
                  <a:lnTo>
                    <a:pt x="354" y="268"/>
                  </a:lnTo>
                  <a:lnTo>
                    <a:pt x="709" y="126"/>
                  </a:lnTo>
                  <a:lnTo>
                    <a:pt x="354" y="0"/>
                  </a:lnTo>
                  <a:close/>
                </a:path>
              </a:pathLst>
            </a:custGeom>
            <a:solidFill>
              <a:srgbClr val="FFFFFF"/>
            </a:solidFill>
            <a:ln>
              <a:noFill/>
            </a:ln>
            <a:effectLst>
              <a:outerShdw blurRad="50800" dist="38100" dir="2700000" algn="tl" rotWithShape="0">
                <a:prstClr val="black">
                  <a:alpha val="40000"/>
                </a:prstClr>
              </a:outerShdw>
            </a:effectLst>
          </p:spPr>
          <p:txBody>
            <a:bodyPr vert="horz" wrap="square" lIns="82305" tIns="41153" rIns="82305" bIns="41153" numCol="1" anchor="t" anchorCtr="0" compatLnSpc="1"/>
            <a:lstStyle/>
            <a:p>
              <a:endParaRPr lang="en-US" sz="1600"/>
            </a:p>
          </p:txBody>
        </p:sp>
        <p:sp>
          <p:nvSpPr>
            <p:cNvPr id="30" name="矩形 29"/>
            <p:cNvSpPr/>
            <p:nvPr/>
          </p:nvSpPr>
          <p:spPr>
            <a:xfrm>
              <a:off x="2364355" y="2929922"/>
              <a:ext cx="7258214" cy="457200"/>
            </a:xfrm>
            <a:prstGeom prst="rect">
              <a:avLst/>
            </a:prstGeom>
          </p:spPr>
          <p:txBody>
            <a:bodyPr wrap="square">
              <a:spAutoFit/>
            </a:bodyPr>
            <a:lstStyle/>
            <a:p>
              <a:r>
                <a:rPr lang="zh-CN" altLang="en-US" sz="2400" dirty="0">
                  <a:latin typeface="华文细黑" panose="02010600040101010101" pitchFamily="2" charset="-122"/>
                  <a:ea typeface="华文细黑" panose="02010600040101010101" pitchFamily="2" charset="-122"/>
                </a:rPr>
                <a:t>用户信用价值体系的</a:t>
              </a:r>
              <a:r>
                <a:rPr lang="en-US" altLang="zh-CN" sz="2400" dirty="0">
                  <a:latin typeface="华文细黑" panose="02010600040101010101" pitchFamily="2" charset="-122"/>
                  <a:ea typeface="华文细黑" panose="02010600040101010101" pitchFamily="2" charset="-122"/>
                </a:rPr>
                <a:t>建设</a:t>
              </a:r>
            </a:p>
          </p:txBody>
        </p:sp>
      </p:grpSp>
      <p:grpSp>
        <p:nvGrpSpPr>
          <p:cNvPr id="34" name="组合 33"/>
          <p:cNvGrpSpPr/>
          <p:nvPr/>
        </p:nvGrpSpPr>
        <p:grpSpPr>
          <a:xfrm>
            <a:off x="1265239" y="3807256"/>
            <a:ext cx="8357330" cy="833006"/>
            <a:chOff x="1265239" y="3807256"/>
            <a:chExt cx="8357330" cy="833006"/>
          </a:xfrm>
        </p:grpSpPr>
        <p:sp>
          <p:nvSpPr>
            <p:cNvPr id="6" name="Rectangle 63"/>
            <p:cNvSpPr>
              <a:spLocks noChangeAspect="1"/>
            </p:cNvSpPr>
            <p:nvPr/>
          </p:nvSpPr>
          <p:spPr bwMode="auto">
            <a:xfrm>
              <a:off x="1265239" y="3807256"/>
              <a:ext cx="859836" cy="833006"/>
            </a:xfrm>
            <a:prstGeom prst="rect">
              <a:avLst/>
            </a:prstGeom>
            <a:solidFill>
              <a:srgbClr val="6F4D39"/>
            </a:solidFill>
            <a:ln w="25400" cap="flat" cmpd="sng" algn="ctr">
              <a:noFill/>
              <a:prstDash val="solid"/>
            </a:ln>
            <a:effectLst>
              <a:outerShdw blurRad="50800" dist="38100" dir="2700000" algn="tl" rotWithShape="0">
                <a:prstClr val="black">
                  <a:alpha val="40000"/>
                </a:prstClr>
              </a:outerShdw>
            </a:effectLst>
          </p:spPr>
          <p:txBody>
            <a:bodyPr rot="0" spcFirstLastPara="0" vertOverflow="overflow" horzOverflow="overflow" vert="horz" wrap="square" lIns="91427" tIns="45714" rIns="91427" bIns="45714"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400" b="0" i="0" u="none" strike="noStrike" kern="0" cap="none" spc="0" normalizeH="0" baseline="0" noProof="0">
                <a:ln>
                  <a:noFill/>
                </a:ln>
                <a:effectLst/>
                <a:uLnTx/>
                <a:uFillTx/>
                <a:latin typeface="Segoe UI" panose="020B0502040204020203"/>
              </a:endParaRPr>
            </a:p>
          </p:txBody>
        </p:sp>
        <p:sp>
          <p:nvSpPr>
            <p:cNvPr id="10" name="Freeform 83"/>
            <p:cNvSpPr>
              <a:spLocks noEditPoints="1"/>
            </p:cNvSpPr>
            <p:nvPr/>
          </p:nvSpPr>
          <p:spPr bwMode="black">
            <a:xfrm>
              <a:off x="1443630" y="3958243"/>
              <a:ext cx="503048" cy="531031"/>
            </a:xfrm>
            <a:custGeom>
              <a:avLst/>
              <a:gdLst>
                <a:gd name="T0" fmla="*/ 502 w 2107"/>
                <a:gd name="T1" fmla="*/ 1162 h 2221"/>
                <a:gd name="T2" fmla="*/ 239 w 2107"/>
                <a:gd name="T3" fmla="*/ 2072 h 2221"/>
                <a:gd name="T4" fmla="*/ 1587 w 2107"/>
                <a:gd name="T5" fmla="*/ 1800 h 2221"/>
                <a:gd name="T6" fmla="*/ 1487 w 2107"/>
                <a:gd name="T7" fmla="*/ 1835 h 2221"/>
                <a:gd name="T8" fmla="*/ 1579 w 2107"/>
                <a:gd name="T9" fmla="*/ 1870 h 2221"/>
                <a:gd name="T10" fmla="*/ 1470 w 2107"/>
                <a:gd name="T11" fmla="*/ 1847 h 2221"/>
                <a:gd name="T12" fmla="*/ 983 w 2107"/>
                <a:gd name="T13" fmla="*/ 1837 h 2221"/>
                <a:gd name="T14" fmla="*/ 1062 w 2107"/>
                <a:gd name="T15" fmla="*/ 1872 h 2221"/>
                <a:gd name="T16" fmla="*/ 956 w 2107"/>
                <a:gd name="T17" fmla="*/ 1951 h 2221"/>
                <a:gd name="T18" fmla="*/ 1046 w 2107"/>
                <a:gd name="T19" fmla="*/ 1970 h 2221"/>
                <a:gd name="T20" fmla="*/ 820 w 2107"/>
                <a:gd name="T21" fmla="*/ 1872 h 2221"/>
                <a:gd name="T22" fmla="*/ 899 w 2107"/>
                <a:gd name="T23" fmla="*/ 1836 h 2221"/>
                <a:gd name="T24" fmla="*/ 841 w 2107"/>
                <a:gd name="T25" fmla="*/ 1886 h 2221"/>
                <a:gd name="T26" fmla="*/ 905 w 2107"/>
                <a:gd name="T27" fmla="*/ 1920 h 2221"/>
                <a:gd name="T28" fmla="*/ 882 w 2107"/>
                <a:gd name="T29" fmla="*/ 1971 h 2221"/>
                <a:gd name="T30" fmla="*/ 687 w 2107"/>
                <a:gd name="T31" fmla="*/ 1847 h 2221"/>
                <a:gd name="T32" fmla="*/ 780 w 2107"/>
                <a:gd name="T33" fmla="*/ 1844 h 2221"/>
                <a:gd name="T34" fmla="*/ 760 w 2107"/>
                <a:gd name="T35" fmla="*/ 1882 h 2221"/>
                <a:gd name="T36" fmla="*/ 703 w 2107"/>
                <a:gd name="T37" fmla="*/ 1912 h 2221"/>
                <a:gd name="T38" fmla="*/ 682 w 2107"/>
                <a:gd name="T39" fmla="*/ 1972 h 2221"/>
                <a:gd name="T40" fmla="*/ 647 w 2107"/>
                <a:gd name="T41" fmla="*/ 1928 h 2221"/>
                <a:gd name="T42" fmla="*/ 631 w 2107"/>
                <a:gd name="T43" fmla="*/ 1862 h 2221"/>
                <a:gd name="T44" fmla="*/ 545 w 2107"/>
                <a:gd name="T45" fmla="*/ 2017 h 2221"/>
                <a:gd name="T46" fmla="*/ 416 w 2107"/>
                <a:gd name="T47" fmla="*/ 2078 h 2221"/>
                <a:gd name="T48" fmla="*/ 435 w 2107"/>
                <a:gd name="T49" fmla="*/ 2014 h 2221"/>
                <a:gd name="T50" fmla="*/ 538 w 2107"/>
                <a:gd name="T51" fmla="*/ 2006 h 2221"/>
                <a:gd name="T52" fmla="*/ 520 w 2107"/>
                <a:gd name="T53" fmla="*/ 1973 h 2221"/>
                <a:gd name="T54" fmla="*/ 490 w 2107"/>
                <a:gd name="T55" fmla="*/ 1930 h 2221"/>
                <a:gd name="T56" fmla="*/ 587 w 2107"/>
                <a:gd name="T57" fmla="*/ 1913 h 2221"/>
                <a:gd name="T58" fmla="*/ 1055 w 2107"/>
                <a:gd name="T59" fmla="*/ 2071 h 2221"/>
                <a:gd name="T60" fmla="*/ 605 w 2107"/>
                <a:gd name="T61" fmla="*/ 2078 h 2221"/>
                <a:gd name="T62" fmla="*/ 613 w 2107"/>
                <a:gd name="T63" fmla="*/ 2010 h 2221"/>
                <a:gd name="T64" fmla="*/ 1046 w 2107"/>
                <a:gd name="T65" fmla="*/ 2003 h 2221"/>
                <a:gd name="T66" fmla="*/ 1113 w 2107"/>
                <a:gd name="T67" fmla="*/ 1877 h 2221"/>
                <a:gd name="T68" fmla="*/ 1176 w 2107"/>
                <a:gd name="T69" fmla="*/ 1835 h 2221"/>
                <a:gd name="T70" fmla="*/ 1137 w 2107"/>
                <a:gd name="T71" fmla="*/ 1885 h 2221"/>
                <a:gd name="T72" fmla="*/ 1115 w 2107"/>
                <a:gd name="T73" fmla="*/ 1926 h 2221"/>
                <a:gd name="T74" fmla="*/ 1215 w 2107"/>
                <a:gd name="T75" fmla="*/ 1968 h 2221"/>
                <a:gd name="T76" fmla="*/ 1135 w 2107"/>
                <a:gd name="T77" fmla="*/ 1970 h 2221"/>
                <a:gd name="T78" fmla="*/ 1146 w 2107"/>
                <a:gd name="T79" fmla="*/ 2075 h 2221"/>
                <a:gd name="T80" fmla="*/ 1122 w 2107"/>
                <a:gd name="T81" fmla="*/ 2019 h 2221"/>
                <a:gd name="T82" fmla="*/ 1139 w 2107"/>
                <a:gd name="T83" fmla="*/ 2003 h 2221"/>
                <a:gd name="T84" fmla="*/ 1217 w 2107"/>
                <a:gd name="T85" fmla="*/ 2003 h 2221"/>
                <a:gd name="T86" fmla="*/ 1337 w 2107"/>
                <a:gd name="T87" fmla="*/ 1868 h 2221"/>
                <a:gd name="T88" fmla="*/ 1411 w 2107"/>
                <a:gd name="T89" fmla="*/ 1838 h 2221"/>
                <a:gd name="T90" fmla="*/ 1425 w 2107"/>
                <a:gd name="T91" fmla="*/ 1883 h 2221"/>
                <a:gd name="T92" fmla="*/ 1359 w 2107"/>
                <a:gd name="T93" fmla="*/ 1927 h 2221"/>
                <a:gd name="T94" fmla="*/ 1476 w 2107"/>
                <a:gd name="T95" fmla="*/ 1956 h 2221"/>
                <a:gd name="T96" fmla="*/ 1461 w 2107"/>
                <a:gd name="T97" fmla="*/ 1970 h 2221"/>
                <a:gd name="T98" fmla="*/ 1511 w 2107"/>
                <a:gd name="T99" fmla="*/ 2075 h 2221"/>
                <a:gd name="T100" fmla="*/ 1393 w 2107"/>
                <a:gd name="T101" fmla="*/ 2019 h 2221"/>
                <a:gd name="T102" fmla="*/ 1475 w 2107"/>
                <a:gd name="T103" fmla="*/ 2001 h 2221"/>
                <a:gd name="T104" fmla="*/ 1681 w 2107"/>
                <a:gd name="T105" fmla="*/ 2018 h 2221"/>
                <a:gd name="T106" fmla="*/ 1623 w 2107"/>
                <a:gd name="T107" fmla="*/ 2075 h 2221"/>
                <a:gd name="T108" fmla="*/ 1639 w 2107"/>
                <a:gd name="T109" fmla="*/ 2000 h 2221"/>
                <a:gd name="T110" fmla="*/ 1630 w 2107"/>
                <a:gd name="T111" fmla="*/ 1969 h 2221"/>
                <a:gd name="T112" fmla="*/ 1532 w 2107"/>
                <a:gd name="T113" fmla="*/ 1910 h 2221"/>
                <a:gd name="T114" fmla="*/ 933 w 2107"/>
                <a:gd name="T115" fmla="*/ 1308 h 2221"/>
                <a:gd name="T116" fmla="*/ 9 w 2107"/>
                <a:gd name="T117" fmla="*/ 909 h 2221"/>
                <a:gd name="T118" fmla="*/ 413 w 2107"/>
                <a:gd name="T119" fmla="*/ 386 h 2221"/>
                <a:gd name="T120" fmla="*/ 1700 w 2107"/>
                <a:gd name="T121" fmla="*/ 556 h 2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107" h="2221">
                  <a:moveTo>
                    <a:pt x="2107" y="809"/>
                  </a:moveTo>
                  <a:cubicBezTo>
                    <a:pt x="2106" y="786"/>
                    <a:pt x="2103" y="764"/>
                    <a:pt x="2098" y="742"/>
                  </a:cubicBezTo>
                  <a:cubicBezTo>
                    <a:pt x="2098" y="745"/>
                    <a:pt x="2098" y="747"/>
                    <a:pt x="2098" y="749"/>
                  </a:cubicBezTo>
                  <a:cubicBezTo>
                    <a:pt x="2096" y="810"/>
                    <a:pt x="2076" y="869"/>
                    <a:pt x="2040" y="926"/>
                  </a:cubicBezTo>
                  <a:cubicBezTo>
                    <a:pt x="2018" y="961"/>
                    <a:pt x="1988" y="995"/>
                    <a:pt x="1953" y="1027"/>
                  </a:cubicBezTo>
                  <a:cubicBezTo>
                    <a:pt x="1918" y="1064"/>
                    <a:pt x="1873" y="1098"/>
                    <a:pt x="1819" y="1131"/>
                  </a:cubicBezTo>
                  <a:cubicBezTo>
                    <a:pt x="1777" y="1156"/>
                    <a:pt x="1731" y="1178"/>
                    <a:pt x="1682" y="1198"/>
                  </a:cubicBezTo>
                  <a:cubicBezTo>
                    <a:pt x="1682" y="1061"/>
                    <a:pt x="1682" y="1061"/>
                    <a:pt x="1682" y="1061"/>
                  </a:cubicBezTo>
                  <a:cubicBezTo>
                    <a:pt x="1682" y="1059"/>
                    <a:pt x="1682" y="1058"/>
                    <a:pt x="1682" y="1056"/>
                  </a:cubicBezTo>
                  <a:cubicBezTo>
                    <a:pt x="1680" y="988"/>
                    <a:pt x="1624" y="933"/>
                    <a:pt x="1554" y="933"/>
                  </a:cubicBezTo>
                  <a:cubicBezTo>
                    <a:pt x="555" y="933"/>
                    <a:pt x="555" y="933"/>
                    <a:pt x="555" y="933"/>
                  </a:cubicBezTo>
                  <a:cubicBezTo>
                    <a:pt x="484" y="933"/>
                    <a:pt x="426" y="990"/>
                    <a:pt x="426" y="1061"/>
                  </a:cubicBezTo>
                  <a:cubicBezTo>
                    <a:pt x="426" y="1141"/>
                    <a:pt x="426" y="1141"/>
                    <a:pt x="426" y="1141"/>
                  </a:cubicBezTo>
                  <a:cubicBezTo>
                    <a:pt x="430" y="1142"/>
                    <a:pt x="430" y="1142"/>
                    <a:pt x="430" y="1142"/>
                  </a:cubicBezTo>
                  <a:cubicBezTo>
                    <a:pt x="430" y="1143"/>
                    <a:pt x="459" y="1152"/>
                    <a:pt x="502" y="1162"/>
                  </a:cubicBezTo>
                  <a:cubicBezTo>
                    <a:pt x="502" y="1069"/>
                    <a:pt x="502" y="1069"/>
                    <a:pt x="502" y="1069"/>
                  </a:cubicBezTo>
                  <a:cubicBezTo>
                    <a:pt x="502" y="1032"/>
                    <a:pt x="531" y="1003"/>
                    <a:pt x="568" y="1003"/>
                  </a:cubicBezTo>
                  <a:cubicBezTo>
                    <a:pt x="1541" y="1003"/>
                    <a:pt x="1541" y="1003"/>
                    <a:pt x="1541" y="1003"/>
                  </a:cubicBezTo>
                  <a:cubicBezTo>
                    <a:pt x="1577" y="1003"/>
                    <a:pt x="1607" y="1032"/>
                    <a:pt x="1607" y="1069"/>
                  </a:cubicBezTo>
                  <a:cubicBezTo>
                    <a:pt x="1607" y="1668"/>
                    <a:pt x="1607" y="1668"/>
                    <a:pt x="1607" y="1668"/>
                  </a:cubicBezTo>
                  <a:cubicBezTo>
                    <a:pt x="1607" y="1704"/>
                    <a:pt x="1577" y="1734"/>
                    <a:pt x="1541" y="1734"/>
                  </a:cubicBezTo>
                  <a:cubicBezTo>
                    <a:pt x="568" y="1734"/>
                    <a:pt x="568" y="1734"/>
                    <a:pt x="568" y="1734"/>
                  </a:cubicBezTo>
                  <a:cubicBezTo>
                    <a:pt x="531" y="1734"/>
                    <a:pt x="502" y="1704"/>
                    <a:pt x="502" y="1668"/>
                  </a:cubicBezTo>
                  <a:cubicBezTo>
                    <a:pt x="502" y="1541"/>
                    <a:pt x="502" y="1541"/>
                    <a:pt x="502" y="1541"/>
                  </a:cubicBezTo>
                  <a:cubicBezTo>
                    <a:pt x="476" y="1535"/>
                    <a:pt x="451" y="1528"/>
                    <a:pt x="426" y="1520"/>
                  </a:cubicBezTo>
                  <a:cubicBezTo>
                    <a:pt x="426" y="1676"/>
                    <a:pt x="426" y="1676"/>
                    <a:pt x="426" y="1676"/>
                  </a:cubicBezTo>
                  <a:cubicBezTo>
                    <a:pt x="426" y="1736"/>
                    <a:pt x="467" y="1786"/>
                    <a:pt x="523" y="1800"/>
                  </a:cubicBezTo>
                  <a:cubicBezTo>
                    <a:pt x="491" y="1802"/>
                    <a:pt x="456" y="1813"/>
                    <a:pt x="435" y="1837"/>
                  </a:cubicBezTo>
                  <a:cubicBezTo>
                    <a:pt x="419" y="1857"/>
                    <a:pt x="403" y="1876"/>
                    <a:pt x="387" y="1895"/>
                  </a:cubicBezTo>
                  <a:cubicBezTo>
                    <a:pt x="337" y="1954"/>
                    <a:pt x="288" y="2013"/>
                    <a:pt x="239" y="2072"/>
                  </a:cubicBezTo>
                  <a:cubicBezTo>
                    <a:pt x="227" y="2086"/>
                    <a:pt x="203" y="2107"/>
                    <a:pt x="203" y="2127"/>
                  </a:cubicBezTo>
                  <a:cubicBezTo>
                    <a:pt x="203" y="2183"/>
                    <a:pt x="203" y="2183"/>
                    <a:pt x="203" y="2183"/>
                  </a:cubicBezTo>
                  <a:cubicBezTo>
                    <a:pt x="204" y="2190"/>
                    <a:pt x="206" y="2197"/>
                    <a:pt x="209" y="2202"/>
                  </a:cubicBezTo>
                  <a:cubicBezTo>
                    <a:pt x="222" y="2220"/>
                    <a:pt x="247" y="2221"/>
                    <a:pt x="267" y="2221"/>
                  </a:cubicBezTo>
                  <a:cubicBezTo>
                    <a:pt x="295" y="2221"/>
                    <a:pt x="1759" y="2221"/>
                    <a:pt x="1804" y="2221"/>
                  </a:cubicBezTo>
                  <a:cubicBezTo>
                    <a:pt x="1826" y="2221"/>
                    <a:pt x="1850" y="2219"/>
                    <a:pt x="1871" y="2214"/>
                  </a:cubicBezTo>
                  <a:cubicBezTo>
                    <a:pt x="1886" y="2211"/>
                    <a:pt x="1903" y="2203"/>
                    <a:pt x="1905" y="2186"/>
                  </a:cubicBezTo>
                  <a:cubicBezTo>
                    <a:pt x="1905" y="2126"/>
                    <a:pt x="1905" y="2126"/>
                    <a:pt x="1905" y="2126"/>
                  </a:cubicBezTo>
                  <a:cubicBezTo>
                    <a:pt x="1907" y="2113"/>
                    <a:pt x="1899" y="2100"/>
                    <a:pt x="1891" y="2091"/>
                  </a:cubicBezTo>
                  <a:cubicBezTo>
                    <a:pt x="1887" y="2086"/>
                    <a:pt x="1883" y="2081"/>
                    <a:pt x="1879" y="2077"/>
                  </a:cubicBezTo>
                  <a:cubicBezTo>
                    <a:pt x="1858" y="2052"/>
                    <a:pt x="1837" y="2027"/>
                    <a:pt x="1816" y="2003"/>
                  </a:cubicBezTo>
                  <a:cubicBezTo>
                    <a:pt x="1770" y="1948"/>
                    <a:pt x="1724" y="1894"/>
                    <a:pt x="1678" y="1840"/>
                  </a:cubicBezTo>
                  <a:cubicBezTo>
                    <a:pt x="1676" y="1837"/>
                    <a:pt x="1674" y="1834"/>
                    <a:pt x="1671" y="1832"/>
                  </a:cubicBezTo>
                  <a:cubicBezTo>
                    <a:pt x="1662" y="1820"/>
                    <a:pt x="1647" y="1813"/>
                    <a:pt x="1633" y="1809"/>
                  </a:cubicBezTo>
                  <a:cubicBezTo>
                    <a:pt x="1618" y="1804"/>
                    <a:pt x="1603" y="1801"/>
                    <a:pt x="1587" y="1800"/>
                  </a:cubicBezTo>
                  <a:cubicBezTo>
                    <a:pt x="1642" y="1785"/>
                    <a:pt x="1682" y="1735"/>
                    <a:pt x="1682" y="1676"/>
                  </a:cubicBezTo>
                  <a:cubicBezTo>
                    <a:pt x="1682" y="1462"/>
                    <a:pt x="1682" y="1462"/>
                    <a:pt x="1682" y="1462"/>
                  </a:cubicBezTo>
                  <a:cubicBezTo>
                    <a:pt x="1698" y="1455"/>
                    <a:pt x="1714" y="1448"/>
                    <a:pt x="1730" y="1441"/>
                  </a:cubicBezTo>
                  <a:cubicBezTo>
                    <a:pt x="1801" y="1408"/>
                    <a:pt x="1863" y="1368"/>
                    <a:pt x="1916" y="1325"/>
                  </a:cubicBezTo>
                  <a:cubicBezTo>
                    <a:pt x="1946" y="1300"/>
                    <a:pt x="1972" y="1273"/>
                    <a:pt x="1995" y="1246"/>
                  </a:cubicBezTo>
                  <a:cubicBezTo>
                    <a:pt x="2018" y="1218"/>
                    <a:pt x="2037" y="1187"/>
                    <a:pt x="2054" y="1154"/>
                  </a:cubicBezTo>
                  <a:cubicBezTo>
                    <a:pt x="2068" y="1124"/>
                    <a:pt x="2079" y="1090"/>
                    <a:pt x="2084" y="1054"/>
                  </a:cubicBezTo>
                  <a:cubicBezTo>
                    <a:pt x="2086" y="1040"/>
                    <a:pt x="2087" y="1026"/>
                    <a:pt x="2089" y="1013"/>
                  </a:cubicBezTo>
                  <a:cubicBezTo>
                    <a:pt x="2089" y="1008"/>
                    <a:pt x="2090" y="1003"/>
                    <a:pt x="2090" y="998"/>
                  </a:cubicBezTo>
                  <a:cubicBezTo>
                    <a:pt x="2102" y="877"/>
                    <a:pt x="2102" y="877"/>
                    <a:pt x="2102" y="877"/>
                  </a:cubicBezTo>
                  <a:cubicBezTo>
                    <a:pt x="2103" y="874"/>
                    <a:pt x="2103" y="870"/>
                    <a:pt x="2103" y="867"/>
                  </a:cubicBezTo>
                  <a:cubicBezTo>
                    <a:pt x="2105" y="848"/>
                    <a:pt x="2107" y="829"/>
                    <a:pt x="2107" y="809"/>
                  </a:cubicBezTo>
                  <a:close/>
                  <a:moveTo>
                    <a:pt x="1474" y="1837"/>
                  </a:moveTo>
                  <a:cubicBezTo>
                    <a:pt x="1475" y="1836"/>
                    <a:pt x="1476" y="1836"/>
                    <a:pt x="1478" y="1836"/>
                  </a:cubicBezTo>
                  <a:cubicBezTo>
                    <a:pt x="1481" y="1835"/>
                    <a:pt x="1483" y="1835"/>
                    <a:pt x="1487" y="1835"/>
                  </a:cubicBezTo>
                  <a:cubicBezTo>
                    <a:pt x="1492" y="1835"/>
                    <a:pt x="1492" y="1835"/>
                    <a:pt x="1492" y="1835"/>
                  </a:cubicBezTo>
                  <a:cubicBezTo>
                    <a:pt x="1492" y="1835"/>
                    <a:pt x="1492" y="1835"/>
                    <a:pt x="1492" y="1835"/>
                  </a:cubicBezTo>
                  <a:cubicBezTo>
                    <a:pt x="1502" y="1835"/>
                    <a:pt x="1511" y="1835"/>
                    <a:pt x="1521" y="1835"/>
                  </a:cubicBezTo>
                  <a:cubicBezTo>
                    <a:pt x="1521" y="1835"/>
                    <a:pt x="1521" y="1835"/>
                    <a:pt x="1521" y="1835"/>
                  </a:cubicBezTo>
                  <a:cubicBezTo>
                    <a:pt x="1531" y="1835"/>
                    <a:pt x="1531" y="1835"/>
                    <a:pt x="1531" y="1835"/>
                  </a:cubicBezTo>
                  <a:cubicBezTo>
                    <a:pt x="1534" y="1834"/>
                    <a:pt x="1538" y="1835"/>
                    <a:pt x="1541" y="1835"/>
                  </a:cubicBezTo>
                  <a:cubicBezTo>
                    <a:pt x="1543" y="1836"/>
                    <a:pt x="1546" y="1836"/>
                    <a:pt x="1548" y="1837"/>
                  </a:cubicBezTo>
                  <a:cubicBezTo>
                    <a:pt x="1548" y="1837"/>
                    <a:pt x="1548" y="1837"/>
                    <a:pt x="1548" y="1837"/>
                  </a:cubicBezTo>
                  <a:cubicBezTo>
                    <a:pt x="1549" y="1837"/>
                    <a:pt x="1549" y="1838"/>
                    <a:pt x="1549" y="1838"/>
                  </a:cubicBezTo>
                  <a:cubicBezTo>
                    <a:pt x="1550" y="1838"/>
                    <a:pt x="1550" y="1838"/>
                    <a:pt x="1550" y="1838"/>
                  </a:cubicBezTo>
                  <a:cubicBezTo>
                    <a:pt x="1553" y="1839"/>
                    <a:pt x="1556" y="1840"/>
                    <a:pt x="1558" y="1842"/>
                  </a:cubicBezTo>
                  <a:cubicBezTo>
                    <a:pt x="1560" y="1843"/>
                    <a:pt x="1562" y="1845"/>
                    <a:pt x="1563" y="1847"/>
                  </a:cubicBezTo>
                  <a:cubicBezTo>
                    <a:pt x="1571" y="1858"/>
                    <a:pt x="1571" y="1858"/>
                    <a:pt x="1571" y="1858"/>
                  </a:cubicBezTo>
                  <a:cubicBezTo>
                    <a:pt x="1573" y="1861"/>
                    <a:pt x="1577" y="1865"/>
                    <a:pt x="1579" y="1870"/>
                  </a:cubicBezTo>
                  <a:cubicBezTo>
                    <a:pt x="1579" y="1870"/>
                    <a:pt x="1579" y="1870"/>
                    <a:pt x="1579" y="1870"/>
                  </a:cubicBezTo>
                  <a:cubicBezTo>
                    <a:pt x="1581" y="1872"/>
                    <a:pt x="1581" y="1874"/>
                    <a:pt x="1581" y="1876"/>
                  </a:cubicBezTo>
                  <a:cubicBezTo>
                    <a:pt x="1581" y="1877"/>
                    <a:pt x="1580" y="1878"/>
                    <a:pt x="1579" y="1879"/>
                  </a:cubicBezTo>
                  <a:cubicBezTo>
                    <a:pt x="1579" y="1879"/>
                    <a:pt x="1579" y="1880"/>
                    <a:pt x="1579" y="1880"/>
                  </a:cubicBezTo>
                  <a:cubicBezTo>
                    <a:pt x="1579" y="1880"/>
                    <a:pt x="1579" y="1880"/>
                    <a:pt x="1579" y="1880"/>
                  </a:cubicBezTo>
                  <a:cubicBezTo>
                    <a:pt x="1578" y="1880"/>
                    <a:pt x="1578" y="1880"/>
                    <a:pt x="1578" y="1880"/>
                  </a:cubicBezTo>
                  <a:cubicBezTo>
                    <a:pt x="1578" y="1880"/>
                    <a:pt x="1578" y="1881"/>
                    <a:pt x="1577" y="1881"/>
                  </a:cubicBezTo>
                  <a:cubicBezTo>
                    <a:pt x="1577" y="1881"/>
                    <a:pt x="1577" y="1881"/>
                    <a:pt x="1576" y="1881"/>
                  </a:cubicBezTo>
                  <a:cubicBezTo>
                    <a:pt x="1576" y="1881"/>
                    <a:pt x="1576" y="1882"/>
                    <a:pt x="1575" y="1882"/>
                  </a:cubicBezTo>
                  <a:cubicBezTo>
                    <a:pt x="1569" y="1885"/>
                    <a:pt x="1560" y="1884"/>
                    <a:pt x="1553" y="1884"/>
                  </a:cubicBezTo>
                  <a:cubicBezTo>
                    <a:pt x="1516" y="1884"/>
                    <a:pt x="1516" y="1884"/>
                    <a:pt x="1516" y="1884"/>
                  </a:cubicBezTo>
                  <a:cubicBezTo>
                    <a:pt x="1509" y="1884"/>
                    <a:pt x="1501" y="1883"/>
                    <a:pt x="1494" y="1879"/>
                  </a:cubicBezTo>
                  <a:cubicBezTo>
                    <a:pt x="1492" y="1878"/>
                    <a:pt x="1490" y="1877"/>
                    <a:pt x="1488" y="1876"/>
                  </a:cubicBezTo>
                  <a:cubicBezTo>
                    <a:pt x="1486" y="1874"/>
                    <a:pt x="1484" y="1872"/>
                    <a:pt x="1483" y="1871"/>
                  </a:cubicBezTo>
                  <a:cubicBezTo>
                    <a:pt x="1481" y="1868"/>
                    <a:pt x="1481" y="1868"/>
                    <a:pt x="1481" y="1868"/>
                  </a:cubicBezTo>
                  <a:cubicBezTo>
                    <a:pt x="1478" y="1861"/>
                    <a:pt x="1473" y="1854"/>
                    <a:pt x="1470" y="1847"/>
                  </a:cubicBezTo>
                  <a:cubicBezTo>
                    <a:pt x="1467" y="1842"/>
                    <a:pt x="1469" y="1839"/>
                    <a:pt x="1474" y="1837"/>
                  </a:cubicBezTo>
                  <a:close/>
                  <a:moveTo>
                    <a:pt x="965" y="1871"/>
                  </a:moveTo>
                  <a:cubicBezTo>
                    <a:pt x="966" y="1869"/>
                    <a:pt x="966" y="1868"/>
                    <a:pt x="966" y="1866"/>
                  </a:cubicBezTo>
                  <a:cubicBezTo>
                    <a:pt x="966" y="1866"/>
                    <a:pt x="966" y="1866"/>
                    <a:pt x="966" y="1866"/>
                  </a:cubicBezTo>
                  <a:cubicBezTo>
                    <a:pt x="967" y="1861"/>
                    <a:pt x="966" y="1855"/>
                    <a:pt x="968" y="1850"/>
                  </a:cubicBezTo>
                  <a:cubicBezTo>
                    <a:pt x="968" y="1848"/>
                    <a:pt x="968" y="1848"/>
                    <a:pt x="968" y="1848"/>
                  </a:cubicBezTo>
                  <a:cubicBezTo>
                    <a:pt x="968" y="1846"/>
                    <a:pt x="969" y="1845"/>
                    <a:pt x="970" y="1843"/>
                  </a:cubicBezTo>
                  <a:cubicBezTo>
                    <a:pt x="971" y="1842"/>
                    <a:pt x="973" y="1841"/>
                    <a:pt x="974" y="1841"/>
                  </a:cubicBezTo>
                  <a:cubicBezTo>
                    <a:pt x="974" y="1840"/>
                    <a:pt x="974" y="1840"/>
                    <a:pt x="974" y="1840"/>
                  </a:cubicBezTo>
                  <a:cubicBezTo>
                    <a:pt x="975" y="1840"/>
                    <a:pt x="975" y="1840"/>
                    <a:pt x="975" y="1840"/>
                  </a:cubicBezTo>
                  <a:cubicBezTo>
                    <a:pt x="976" y="1840"/>
                    <a:pt x="976" y="1839"/>
                    <a:pt x="976" y="1839"/>
                  </a:cubicBezTo>
                  <a:cubicBezTo>
                    <a:pt x="976" y="1839"/>
                    <a:pt x="977" y="1839"/>
                    <a:pt x="977" y="1839"/>
                  </a:cubicBezTo>
                  <a:cubicBezTo>
                    <a:pt x="978" y="1839"/>
                    <a:pt x="978" y="1838"/>
                    <a:pt x="979" y="1838"/>
                  </a:cubicBezTo>
                  <a:cubicBezTo>
                    <a:pt x="980" y="1838"/>
                    <a:pt x="980" y="1838"/>
                    <a:pt x="980" y="1838"/>
                  </a:cubicBezTo>
                  <a:cubicBezTo>
                    <a:pt x="981" y="1837"/>
                    <a:pt x="982" y="1837"/>
                    <a:pt x="983" y="1837"/>
                  </a:cubicBezTo>
                  <a:cubicBezTo>
                    <a:pt x="983" y="1837"/>
                    <a:pt x="984" y="1837"/>
                    <a:pt x="984" y="1837"/>
                  </a:cubicBezTo>
                  <a:cubicBezTo>
                    <a:pt x="984" y="1837"/>
                    <a:pt x="984" y="1837"/>
                    <a:pt x="985" y="1837"/>
                  </a:cubicBezTo>
                  <a:cubicBezTo>
                    <a:pt x="985" y="1837"/>
                    <a:pt x="985" y="1837"/>
                    <a:pt x="986" y="1836"/>
                  </a:cubicBezTo>
                  <a:cubicBezTo>
                    <a:pt x="988" y="1836"/>
                    <a:pt x="991" y="1836"/>
                    <a:pt x="993" y="1836"/>
                  </a:cubicBezTo>
                  <a:cubicBezTo>
                    <a:pt x="995" y="1836"/>
                    <a:pt x="995" y="1836"/>
                    <a:pt x="995" y="1836"/>
                  </a:cubicBezTo>
                  <a:cubicBezTo>
                    <a:pt x="998" y="1836"/>
                    <a:pt x="1000" y="1836"/>
                    <a:pt x="1003" y="1836"/>
                  </a:cubicBezTo>
                  <a:cubicBezTo>
                    <a:pt x="1038" y="1836"/>
                    <a:pt x="1038" y="1836"/>
                    <a:pt x="1038" y="1836"/>
                  </a:cubicBezTo>
                  <a:cubicBezTo>
                    <a:pt x="1038" y="1836"/>
                    <a:pt x="1039" y="1836"/>
                    <a:pt x="1040" y="1836"/>
                  </a:cubicBezTo>
                  <a:cubicBezTo>
                    <a:pt x="1040" y="1836"/>
                    <a:pt x="1040" y="1836"/>
                    <a:pt x="1041" y="1836"/>
                  </a:cubicBezTo>
                  <a:cubicBezTo>
                    <a:pt x="1042" y="1836"/>
                    <a:pt x="1042" y="1836"/>
                    <a:pt x="1043" y="1836"/>
                  </a:cubicBezTo>
                  <a:cubicBezTo>
                    <a:pt x="1050" y="1837"/>
                    <a:pt x="1058" y="1839"/>
                    <a:pt x="1061" y="1844"/>
                  </a:cubicBezTo>
                  <a:cubicBezTo>
                    <a:pt x="1061" y="1845"/>
                    <a:pt x="1061" y="1845"/>
                    <a:pt x="1061" y="1846"/>
                  </a:cubicBezTo>
                  <a:cubicBezTo>
                    <a:pt x="1061" y="1846"/>
                    <a:pt x="1061" y="1846"/>
                    <a:pt x="1061" y="1846"/>
                  </a:cubicBezTo>
                  <a:cubicBezTo>
                    <a:pt x="1063" y="1853"/>
                    <a:pt x="1062" y="1863"/>
                    <a:pt x="1062" y="1870"/>
                  </a:cubicBezTo>
                  <a:cubicBezTo>
                    <a:pt x="1062" y="1872"/>
                    <a:pt x="1062" y="1872"/>
                    <a:pt x="1062" y="1872"/>
                  </a:cubicBezTo>
                  <a:cubicBezTo>
                    <a:pt x="1062" y="1873"/>
                    <a:pt x="1062" y="1874"/>
                    <a:pt x="1061" y="1876"/>
                  </a:cubicBezTo>
                  <a:cubicBezTo>
                    <a:pt x="1054" y="1889"/>
                    <a:pt x="1022" y="1885"/>
                    <a:pt x="1010" y="1885"/>
                  </a:cubicBezTo>
                  <a:cubicBezTo>
                    <a:pt x="1003" y="1885"/>
                    <a:pt x="996" y="1885"/>
                    <a:pt x="989" y="1885"/>
                  </a:cubicBezTo>
                  <a:cubicBezTo>
                    <a:pt x="983" y="1885"/>
                    <a:pt x="974" y="1884"/>
                    <a:pt x="969" y="1879"/>
                  </a:cubicBezTo>
                  <a:cubicBezTo>
                    <a:pt x="969" y="1879"/>
                    <a:pt x="969" y="1879"/>
                    <a:pt x="968" y="1879"/>
                  </a:cubicBezTo>
                  <a:cubicBezTo>
                    <a:pt x="968" y="1879"/>
                    <a:pt x="968" y="1878"/>
                    <a:pt x="968" y="1878"/>
                  </a:cubicBezTo>
                  <a:cubicBezTo>
                    <a:pt x="967" y="1878"/>
                    <a:pt x="967" y="1878"/>
                    <a:pt x="967" y="1877"/>
                  </a:cubicBezTo>
                  <a:cubicBezTo>
                    <a:pt x="967" y="1877"/>
                    <a:pt x="967" y="1877"/>
                    <a:pt x="967" y="1877"/>
                  </a:cubicBezTo>
                  <a:cubicBezTo>
                    <a:pt x="967" y="1877"/>
                    <a:pt x="967" y="1877"/>
                    <a:pt x="967" y="1877"/>
                  </a:cubicBezTo>
                  <a:cubicBezTo>
                    <a:pt x="966" y="1876"/>
                    <a:pt x="966" y="1876"/>
                    <a:pt x="966" y="1875"/>
                  </a:cubicBezTo>
                  <a:cubicBezTo>
                    <a:pt x="965" y="1874"/>
                    <a:pt x="965" y="1873"/>
                    <a:pt x="965" y="1872"/>
                  </a:cubicBezTo>
                  <a:lnTo>
                    <a:pt x="965" y="1871"/>
                  </a:lnTo>
                  <a:close/>
                  <a:moveTo>
                    <a:pt x="956" y="1955"/>
                  </a:moveTo>
                  <a:cubicBezTo>
                    <a:pt x="956" y="1952"/>
                    <a:pt x="956" y="1952"/>
                    <a:pt x="956" y="1952"/>
                  </a:cubicBezTo>
                  <a:cubicBezTo>
                    <a:pt x="956" y="1952"/>
                    <a:pt x="956" y="1951"/>
                    <a:pt x="956" y="1951"/>
                  </a:cubicBezTo>
                  <a:cubicBezTo>
                    <a:pt x="957" y="1943"/>
                    <a:pt x="958" y="1935"/>
                    <a:pt x="959" y="1926"/>
                  </a:cubicBezTo>
                  <a:cubicBezTo>
                    <a:pt x="959" y="1926"/>
                    <a:pt x="959" y="1926"/>
                    <a:pt x="959" y="1926"/>
                  </a:cubicBezTo>
                  <a:cubicBezTo>
                    <a:pt x="959" y="1926"/>
                    <a:pt x="959" y="1926"/>
                    <a:pt x="959" y="1925"/>
                  </a:cubicBezTo>
                  <a:cubicBezTo>
                    <a:pt x="963" y="1907"/>
                    <a:pt x="999" y="1911"/>
                    <a:pt x="1013" y="1911"/>
                  </a:cubicBezTo>
                  <a:cubicBezTo>
                    <a:pt x="1025" y="1911"/>
                    <a:pt x="1055" y="1908"/>
                    <a:pt x="1061" y="1921"/>
                  </a:cubicBezTo>
                  <a:cubicBezTo>
                    <a:pt x="1062" y="1923"/>
                    <a:pt x="1063" y="1924"/>
                    <a:pt x="1063" y="1926"/>
                  </a:cubicBezTo>
                  <a:cubicBezTo>
                    <a:pt x="1063" y="1940"/>
                    <a:pt x="1063" y="1940"/>
                    <a:pt x="1063" y="1940"/>
                  </a:cubicBezTo>
                  <a:cubicBezTo>
                    <a:pt x="1063" y="1945"/>
                    <a:pt x="1063" y="1949"/>
                    <a:pt x="1063" y="1953"/>
                  </a:cubicBezTo>
                  <a:cubicBezTo>
                    <a:pt x="1063" y="1953"/>
                    <a:pt x="1063" y="1953"/>
                    <a:pt x="1063" y="1953"/>
                  </a:cubicBezTo>
                  <a:cubicBezTo>
                    <a:pt x="1063" y="1955"/>
                    <a:pt x="1063" y="1955"/>
                    <a:pt x="1063" y="1955"/>
                  </a:cubicBezTo>
                  <a:cubicBezTo>
                    <a:pt x="1063" y="1957"/>
                    <a:pt x="1062" y="1959"/>
                    <a:pt x="1061" y="1961"/>
                  </a:cubicBezTo>
                  <a:cubicBezTo>
                    <a:pt x="1061" y="1962"/>
                    <a:pt x="1060" y="1962"/>
                    <a:pt x="1060" y="1962"/>
                  </a:cubicBezTo>
                  <a:cubicBezTo>
                    <a:pt x="1060" y="1963"/>
                    <a:pt x="1059" y="1963"/>
                    <a:pt x="1059" y="1964"/>
                  </a:cubicBezTo>
                  <a:cubicBezTo>
                    <a:pt x="1058" y="1964"/>
                    <a:pt x="1058" y="1964"/>
                    <a:pt x="1058" y="1964"/>
                  </a:cubicBezTo>
                  <a:cubicBezTo>
                    <a:pt x="1055" y="1967"/>
                    <a:pt x="1051" y="1969"/>
                    <a:pt x="1046" y="1970"/>
                  </a:cubicBezTo>
                  <a:cubicBezTo>
                    <a:pt x="1046" y="1970"/>
                    <a:pt x="1046" y="1970"/>
                    <a:pt x="1046" y="1970"/>
                  </a:cubicBezTo>
                  <a:cubicBezTo>
                    <a:pt x="1046" y="1970"/>
                    <a:pt x="1046" y="1970"/>
                    <a:pt x="1046" y="1970"/>
                  </a:cubicBezTo>
                  <a:cubicBezTo>
                    <a:pt x="1044" y="1971"/>
                    <a:pt x="1043" y="1971"/>
                    <a:pt x="1041" y="1971"/>
                  </a:cubicBezTo>
                  <a:cubicBezTo>
                    <a:pt x="1041" y="1971"/>
                    <a:pt x="1040" y="1971"/>
                    <a:pt x="1040" y="1971"/>
                  </a:cubicBezTo>
                  <a:cubicBezTo>
                    <a:pt x="1038" y="1971"/>
                    <a:pt x="1037" y="1972"/>
                    <a:pt x="1035" y="1972"/>
                  </a:cubicBezTo>
                  <a:cubicBezTo>
                    <a:pt x="1035" y="1972"/>
                    <a:pt x="1035" y="1972"/>
                    <a:pt x="1035" y="1972"/>
                  </a:cubicBezTo>
                  <a:cubicBezTo>
                    <a:pt x="982" y="1972"/>
                    <a:pt x="982" y="1972"/>
                    <a:pt x="982" y="1972"/>
                  </a:cubicBezTo>
                  <a:cubicBezTo>
                    <a:pt x="976" y="1972"/>
                    <a:pt x="969" y="1971"/>
                    <a:pt x="963" y="1967"/>
                  </a:cubicBezTo>
                  <a:cubicBezTo>
                    <a:pt x="963" y="1967"/>
                    <a:pt x="963" y="1967"/>
                    <a:pt x="963" y="1967"/>
                  </a:cubicBezTo>
                  <a:cubicBezTo>
                    <a:pt x="963" y="1967"/>
                    <a:pt x="963" y="1967"/>
                    <a:pt x="963" y="1967"/>
                  </a:cubicBezTo>
                  <a:cubicBezTo>
                    <a:pt x="962" y="1966"/>
                    <a:pt x="961" y="1965"/>
                    <a:pt x="960" y="1964"/>
                  </a:cubicBezTo>
                  <a:cubicBezTo>
                    <a:pt x="959" y="1964"/>
                    <a:pt x="958" y="1963"/>
                    <a:pt x="958" y="1962"/>
                  </a:cubicBezTo>
                  <a:cubicBezTo>
                    <a:pt x="958" y="1962"/>
                    <a:pt x="958" y="1962"/>
                    <a:pt x="957" y="1962"/>
                  </a:cubicBezTo>
                  <a:cubicBezTo>
                    <a:pt x="956" y="1960"/>
                    <a:pt x="956" y="1957"/>
                    <a:pt x="956" y="1955"/>
                  </a:cubicBezTo>
                  <a:close/>
                  <a:moveTo>
                    <a:pt x="820" y="1872"/>
                  </a:moveTo>
                  <a:cubicBezTo>
                    <a:pt x="820" y="1872"/>
                    <a:pt x="820" y="1872"/>
                    <a:pt x="820" y="1872"/>
                  </a:cubicBezTo>
                  <a:cubicBezTo>
                    <a:pt x="820" y="1872"/>
                    <a:pt x="820" y="1872"/>
                    <a:pt x="820" y="1872"/>
                  </a:cubicBezTo>
                  <a:cubicBezTo>
                    <a:pt x="820" y="1870"/>
                    <a:pt x="821" y="1868"/>
                    <a:pt x="822" y="1866"/>
                  </a:cubicBezTo>
                  <a:cubicBezTo>
                    <a:pt x="823" y="1861"/>
                    <a:pt x="824" y="1854"/>
                    <a:pt x="827" y="1849"/>
                  </a:cubicBezTo>
                  <a:cubicBezTo>
                    <a:pt x="827" y="1848"/>
                    <a:pt x="827" y="1848"/>
                    <a:pt x="827" y="1848"/>
                  </a:cubicBezTo>
                  <a:cubicBezTo>
                    <a:pt x="827" y="1847"/>
                    <a:pt x="829" y="1845"/>
                    <a:pt x="830" y="1844"/>
                  </a:cubicBezTo>
                  <a:cubicBezTo>
                    <a:pt x="831" y="1843"/>
                    <a:pt x="832" y="1842"/>
                    <a:pt x="833" y="1841"/>
                  </a:cubicBezTo>
                  <a:cubicBezTo>
                    <a:pt x="837" y="1839"/>
                    <a:pt x="840" y="1838"/>
                    <a:pt x="844" y="1837"/>
                  </a:cubicBezTo>
                  <a:cubicBezTo>
                    <a:pt x="845" y="1837"/>
                    <a:pt x="845" y="1837"/>
                    <a:pt x="845" y="1837"/>
                  </a:cubicBezTo>
                  <a:cubicBezTo>
                    <a:pt x="848" y="1836"/>
                    <a:pt x="851" y="1836"/>
                    <a:pt x="855" y="1836"/>
                  </a:cubicBezTo>
                  <a:cubicBezTo>
                    <a:pt x="859" y="1836"/>
                    <a:pt x="859" y="1836"/>
                    <a:pt x="859" y="1836"/>
                  </a:cubicBezTo>
                  <a:cubicBezTo>
                    <a:pt x="861" y="1836"/>
                    <a:pt x="862" y="1836"/>
                    <a:pt x="864" y="1836"/>
                  </a:cubicBezTo>
                  <a:cubicBezTo>
                    <a:pt x="873" y="1836"/>
                    <a:pt x="883" y="1836"/>
                    <a:pt x="893" y="1836"/>
                  </a:cubicBezTo>
                  <a:cubicBezTo>
                    <a:pt x="894" y="1836"/>
                    <a:pt x="896" y="1836"/>
                    <a:pt x="897" y="1836"/>
                  </a:cubicBezTo>
                  <a:cubicBezTo>
                    <a:pt x="899" y="1836"/>
                    <a:pt x="899" y="1836"/>
                    <a:pt x="899" y="1836"/>
                  </a:cubicBezTo>
                  <a:cubicBezTo>
                    <a:pt x="899" y="1836"/>
                    <a:pt x="899" y="1836"/>
                    <a:pt x="900" y="1836"/>
                  </a:cubicBezTo>
                  <a:cubicBezTo>
                    <a:pt x="901" y="1836"/>
                    <a:pt x="902" y="1836"/>
                    <a:pt x="904" y="1836"/>
                  </a:cubicBezTo>
                  <a:cubicBezTo>
                    <a:pt x="904" y="1836"/>
                    <a:pt x="904" y="1836"/>
                    <a:pt x="904" y="1836"/>
                  </a:cubicBezTo>
                  <a:cubicBezTo>
                    <a:pt x="911" y="1837"/>
                    <a:pt x="919" y="1839"/>
                    <a:pt x="921" y="1846"/>
                  </a:cubicBezTo>
                  <a:cubicBezTo>
                    <a:pt x="921" y="1846"/>
                    <a:pt x="921" y="1846"/>
                    <a:pt x="921" y="1846"/>
                  </a:cubicBezTo>
                  <a:cubicBezTo>
                    <a:pt x="921" y="1846"/>
                    <a:pt x="921" y="1846"/>
                    <a:pt x="921" y="1846"/>
                  </a:cubicBezTo>
                  <a:cubicBezTo>
                    <a:pt x="921" y="1854"/>
                    <a:pt x="918" y="1863"/>
                    <a:pt x="917" y="1870"/>
                  </a:cubicBezTo>
                  <a:cubicBezTo>
                    <a:pt x="917" y="1870"/>
                    <a:pt x="917" y="1870"/>
                    <a:pt x="917" y="1870"/>
                  </a:cubicBezTo>
                  <a:cubicBezTo>
                    <a:pt x="917" y="1872"/>
                    <a:pt x="917" y="1872"/>
                    <a:pt x="917" y="1872"/>
                  </a:cubicBezTo>
                  <a:cubicBezTo>
                    <a:pt x="916" y="1873"/>
                    <a:pt x="916" y="1875"/>
                    <a:pt x="914" y="1876"/>
                  </a:cubicBezTo>
                  <a:cubicBezTo>
                    <a:pt x="914" y="1876"/>
                    <a:pt x="914" y="1877"/>
                    <a:pt x="914" y="1877"/>
                  </a:cubicBezTo>
                  <a:cubicBezTo>
                    <a:pt x="914" y="1877"/>
                    <a:pt x="914" y="1877"/>
                    <a:pt x="914" y="1877"/>
                  </a:cubicBezTo>
                  <a:cubicBezTo>
                    <a:pt x="914" y="1877"/>
                    <a:pt x="914" y="1877"/>
                    <a:pt x="914" y="1877"/>
                  </a:cubicBezTo>
                  <a:cubicBezTo>
                    <a:pt x="904" y="1889"/>
                    <a:pt x="878" y="1886"/>
                    <a:pt x="865" y="1886"/>
                  </a:cubicBezTo>
                  <a:cubicBezTo>
                    <a:pt x="857" y="1886"/>
                    <a:pt x="849" y="1886"/>
                    <a:pt x="841" y="1886"/>
                  </a:cubicBezTo>
                  <a:cubicBezTo>
                    <a:pt x="834" y="1886"/>
                    <a:pt x="824" y="1884"/>
                    <a:pt x="820" y="1877"/>
                  </a:cubicBezTo>
                  <a:cubicBezTo>
                    <a:pt x="820" y="1877"/>
                    <a:pt x="820" y="1876"/>
                    <a:pt x="820" y="1875"/>
                  </a:cubicBezTo>
                  <a:cubicBezTo>
                    <a:pt x="820" y="1875"/>
                    <a:pt x="820" y="1875"/>
                    <a:pt x="820" y="1874"/>
                  </a:cubicBezTo>
                  <a:cubicBezTo>
                    <a:pt x="820" y="1873"/>
                    <a:pt x="820" y="1873"/>
                    <a:pt x="820" y="1872"/>
                  </a:cubicBezTo>
                  <a:close/>
                  <a:moveTo>
                    <a:pt x="795" y="1956"/>
                  </a:moveTo>
                  <a:cubicBezTo>
                    <a:pt x="796" y="1952"/>
                    <a:pt x="796" y="1952"/>
                    <a:pt x="796" y="1952"/>
                  </a:cubicBezTo>
                  <a:cubicBezTo>
                    <a:pt x="796" y="1952"/>
                    <a:pt x="796" y="1952"/>
                    <a:pt x="796" y="1952"/>
                  </a:cubicBezTo>
                  <a:cubicBezTo>
                    <a:pt x="796" y="1951"/>
                    <a:pt x="796" y="1951"/>
                    <a:pt x="796" y="1950"/>
                  </a:cubicBezTo>
                  <a:cubicBezTo>
                    <a:pt x="803" y="1926"/>
                    <a:pt x="803" y="1926"/>
                    <a:pt x="803" y="1926"/>
                  </a:cubicBezTo>
                  <a:cubicBezTo>
                    <a:pt x="804" y="1926"/>
                    <a:pt x="804" y="1926"/>
                    <a:pt x="804" y="1925"/>
                  </a:cubicBezTo>
                  <a:cubicBezTo>
                    <a:pt x="811" y="1908"/>
                    <a:pt x="843" y="1911"/>
                    <a:pt x="859" y="1911"/>
                  </a:cubicBezTo>
                  <a:cubicBezTo>
                    <a:pt x="865" y="1911"/>
                    <a:pt x="877" y="1910"/>
                    <a:pt x="888" y="1912"/>
                  </a:cubicBezTo>
                  <a:cubicBezTo>
                    <a:pt x="890" y="1912"/>
                    <a:pt x="891" y="1912"/>
                    <a:pt x="893" y="1913"/>
                  </a:cubicBezTo>
                  <a:cubicBezTo>
                    <a:pt x="894" y="1913"/>
                    <a:pt x="894" y="1913"/>
                    <a:pt x="894" y="1913"/>
                  </a:cubicBezTo>
                  <a:cubicBezTo>
                    <a:pt x="899" y="1914"/>
                    <a:pt x="903" y="1916"/>
                    <a:pt x="905" y="1920"/>
                  </a:cubicBezTo>
                  <a:cubicBezTo>
                    <a:pt x="906" y="1920"/>
                    <a:pt x="906" y="1920"/>
                    <a:pt x="906" y="1920"/>
                  </a:cubicBezTo>
                  <a:cubicBezTo>
                    <a:pt x="906" y="1921"/>
                    <a:pt x="906" y="1921"/>
                    <a:pt x="906" y="1921"/>
                  </a:cubicBezTo>
                  <a:cubicBezTo>
                    <a:pt x="906" y="1921"/>
                    <a:pt x="906" y="1921"/>
                    <a:pt x="906" y="1921"/>
                  </a:cubicBezTo>
                  <a:cubicBezTo>
                    <a:pt x="907" y="1923"/>
                    <a:pt x="907" y="1924"/>
                    <a:pt x="907" y="1926"/>
                  </a:cubicBezTo>
                  <a:cubicBezTo>
                    <a:pt x="907" y="1928"/>
                    <a:pt x="907" y="1928"/>
                    <a:pt x="907" y="1928"/>
                  </a:cubicBezTo>
                  <a:cubicBezTo>
                    <a:pt x="907" y="1928"/>
                    <a:pt x="907" y="1928"/>
                    <a:pt x="907" y="1928"/>
                  </a:cubicBezTo>
                  <a:cubicBezTo>
                    <a:pt x="906" y="1932"/>
                    <a:pt x="905" y="1936"/>
                    <a:pt x="904" y="1941"/>
                  </a:cubicBezTo>
                  <a:cubicBezTo>
                    <a:pt x="902" y="1955"/>
                    <a:pt x="902" y="1955"/>
                    <a:pt x="902" y="1955"/>
                  </a:cubicBezTo>
                  <a:cubicBezTo>
                    <a:pt x="901" y="1958"/>
                    <a:pt x="900" y="1960"/>
                    <a:pt x="899" y="1962"/>
                  </a:cubicBezTo>
                  <a:cubicBezTo>
                    <a:pt x="898" y="1962"/>
                    <a:pt x="898" y="1962"/>
                    <a:pt x="898" y="1962"/>
                  </a:cubicBezTo>
                  <a:cubicBezTo>
                    <a:pt x="898" y="1963"/>
                    <a:pt x="897" y="1963"/>
                    <a:pt x="897" y="1963"/>
                  </a:cubicBezTo>
                  <a:cubicBezTo>
                    <a:pt x="897" y="1964"/>
                    <a:pt x="896" y="1964"/>
                    <a:pt x="895" y="1965"/>
                  </a:cubicBezTo>
                  <a:cubicBezTo>
                    <a:pt x="891" y="1968"/>
                    <a:pt x="887" y="1969"/>
                    <a:pt x="882" y="1971"/>
                  </a:cubicBezTo>
                  <a:cubicBezTo>
                    <a:pt x="882" y="1971"/>
                    <a:pt x="882" y="1971"/>
                    <a:pt x="882" y="1971"/>
                  </a:cubicBezTo>
                  <a:cubicBezTo>
                    <a:pt x="882" y="1971"/>
                    <a:pt x="882" y="1971"/>
                    <a:pt x="882" y="1971"/>
                  </a:cubicBezTo>
                  <a:cubicBezTo>
                    <a:pt x="880" y="1971"/>
                    <a:pt x="879" y="1971"/>
                    <a:pt x="877" y="1971"/>
                  </a:cubicBezTo>
                  <a:cubicBezTo>
                    <a:pt x="877" y="1972"/>
                    <a:pt x="876" y="1972"/>
                    <a:pt x="876" y="1972"/>
                  </a:cubicBezTo>
                  <a:cubicBezTo>
                    <a:pt x="874" y="1972"/>
                    <a:pt x="872" y="1972"/>
                    <a:pt x="871" y="1972"/>
                  </a:cubicBezTo>
                  <a:cubicBezTo>
                    <a:pt x="871" y="1972"/>
                    <a:pt x="871" y="1972"/>
                    <a:pt x="871" y="1972"/>
                  </a:cubicBezTo>
                  <a:cubicBezTo>
                    <a:pt x="818" y="1972"/>
                    <a:pt x="818" y="1972"/>
                    <a:pt x="818" y="1972"/>
                  </a:cubicBezTo>
                  <a:cubicBezTo>
                    <a:pt x="812" y="1972"/>
                    <a:pt x="805" y="1971"/>
                    <a:pt x="799" y="1967"/>
                  </a:cubicBezTo>
                  <a:cubicBezTo>
                    <a:pt x="799" y="1967"/>
                    <a:pt x="799" y="1967"/>
                    <a:pt x="799" y="1967"/>
                  </a:cubicBezTo>
                  <a:cubicBezTo>
                    <a:pt x="799" y="1967"/>
                    <a:pt x="799" y="1967"/>
                    <a:pt x="799" y="1967"/>
                  </a:cubicBezTo>
                  <a:cubicBezTo>
                    <a:pt x="798" y="1967"/>
                    <a:pt x="797" y="1966"/>
                    <a:pt x="797" y="1965"/>
                  </a:cubicBezTo>
                  <a:cubicBezTo>
                    <a:pt x="796" y="1964"/>
                    <a:pt x="796" y="1963"/>
                    <a:pt x="795" y="1963"/>
                  </a:cubicBezTo>
                  <a:cubicBezTo>
                    <a:pt x="795" y="1962"/>
                    <a:pt x="795" y="1962"/>
                    <a:pt x="795" y="1962"/>
                  </a:cubicBezTo>
                  <a:cubicBezTo>
                    <a:pt x="794" y="1960"/>
                    <a:pt x="794" y="1958"/>
                    <a:pt x="795" y="1956"/>
                  </a:cubicBezTo>
                  <a:close/>
                  <a:moveTo>
                    <a:pt x="674" y="1875"/>
                  </a:moveTo>
                  <a:cubicBezTo>
                    <a:pt x="674" y="1872"/>
                    <a:pt x="676" y="1869"/>
                    <a:pt x="677" y="1867"/>
                  </a:cubicBezTo>
                  <a:cubicBezTo>
                    <a:pt x="680" y="1861"/>
                    <a:pt x="683" y="1852"/>
                    <a:pt x="687" y="1847"/>
                  </a:cubicBezTo>
                  <a:cubicBezTo>
                    <a:pt x="688" y="1846"/>
                    <a:pt x="688" y="1846"/>
                    <a:pt x="688" y="1846"/>
                  </a:cubicBezTo>
                  <a:cubicBezTo>
                    <a:pt x="688" y="1846"/>
                    <a:pt x="689" y="1845"/>
                    <a:pt x="689" y="1845"/>
                  </a:cubicBezTo>
                  <a:cubicBezTo>
                    <a:pt x="689" y="1845"/>
                    <a:pt x="689" y="1845"/>
                    <a:pt x="690" y="1844"/>
                  </a:cubicBezTo>
                  <a:cubicBezTo>
                    <a:pt x="690" y="1844"/>
                    <a:pt x="690" y="1844"/>
                    <a:pt x="690" y="1844"/>
                  </a:cubicBezTo>
                  <a:cubicBezTo>
                    <a:pt x="690" y="1844"/>
                    <a:pt x="691" y="1844"/>
                    <a:pt x="691" y="1843"/>
                  </a:cubicBezTo>
                  <a:cubicBezTo>
                    <a:pt x="695" y="1840"/>
                    <a:pt x="700" y="1838"/>
                    <a:pt x="706" y="1838"/>
                  </a:cubicBezTo>
                  <a:cubicBezTo>
                    <a:pt x="706" y="1837"/>
                    <a:pt x="706" y="1837"/>
                    <a:pt x="706" y="1837"/>
                  </a:cubicBezTo>
                  <a:cubicBezTo>
                    <a:pt x="709" y="1837"/>
                    <a:pt x="713" y="1836"/>
                    <a:pt x="716" y="1836"/>
                  </a:cubicBezTo>
                  <a:cubicBezTo>
                    <a:pt x="734" y="1836"/>
                    <a:pt x="734" y="1836"/>
                    <a:pt x="734" y="1836"/>
                  </a:cubicBezTo>
                  <a:cubicBezTo>
                    <a:pt x="740" y="1836"/>
                    <a:pt x="746" y="1836"/>
                    <a:pt x="751" y="1836"/>
                  </a:cubicBezTo>
                  <a:cubicBezTo>
                    <a:pt x="759" y="1836"/>
                    <a:pt x="771" y="1835"/>
                    <a:pt x="777" y="1841"/>
                  </a:cubicBezTo>
                  <a:cubicBezTo>
                    <a:pt x="778" y="1841"/>
                    <a:pt x="778" y="1842"/>
                    <a:pt x="778" y="1842"/>
                  </a:cubicBezTo>
                  <a:cubicBezTo>
                    <a:pt x="778" y="1842"/>
                    <a:pt x="779" y="1842"/>
                    <a:pt x="779" y="1842"/>
                  </a:cubicBezTo>
                  <a:cubicBezTo>
                    <a:pt x="779" y="1842"/>
                    <a:pt x="779" y="1843"/>
                    <a:pt x="779" y="1843"/>
                  </a:cubicBezTo>
                  <a:cubicBezTo>
                    <a:pt x="779" y="1843"/>
                    <a:pt x="779" y="1843"/>
                    <a:pt x="780" y="1844"/>
                  </a:cubicBezTo>
                  <a:cubicBezTo>
                    <a:pt x="780" y="1845"/>
                    <a:pt x="780" y="1846"/>
                    <a:pt x="780" y="1847"/>
                  </a:cubicBezTo>
                  <a:cubicBezTo>
                    <a:pt x="779" y="1854"/>
                    <a:pt x="774" y="1863"/>
                    <a:pt x="773" y="1867"/>
                  </a:cubicBezTo>
                  <a:cubicBezTo>
                    <a:pt x="773" y="1867"/>
                    <a:pt x="773" y="1867"/>
                    <a:pt x="773" y="1867"/>
                  </a:cubicBezTo>
                  <a:cubicBezTo>
                    <a:pt x="772" y="1869"/>
                    <a:pt x="772" y="1870"/>
                    <a:pt x="771" y="1871"/>
                  </a:cubicBezTo>
                  <a:cubicBezTo>
                    <a:pt x="771" y="1872"/>
                    <a:pt x="771" y="1872"/>
                    <a:pt x="771" y="1872"/>
                  </a:cubicBezTo>
                  <a:cubicBezTo>
                    <a:pt x="771" y="1873"/>
                    <a:pt x="771" y="1873"/>
                    <a:pt x="770" y="1873"/>
                  </a:cubicBezTo>
                  <a:cubicBezTo>
                    <a:pt x="770" y="1874"/>
                    <a:pt x="770" y="1874"/>
                    <a:pt x="770" y="1874"/>
                  </a:cubicBezTo>
                  <a:cubicBezTo>
                    <a:pt x="770" y="1875"/>
                    <a:pt x="769" y="1875"/>
                    <a:pt x="769" y="1876"/>
                  </a:cubicBezTo>
                  <a:cubicBezTo>
                    <a:pt x="769" y="1876"/>
                    <a:pt x="769" y="1876"/>
                    <a:pt x="768" y="1876"/>
                  </a:cubicBezTo>
                  <a:cubicBezTo>
                    <a:pt x="768" y="1876"/>
                    <a:pt x="768" y="1877"/>
                    <a:pt x="768" y="1877"/>
                  </a:cubicBezTo>
                  <a:cubicBezTo>
                    <a:pt x="768" y="1877"/>
                    <a:pt x="767" y="1877"/>
                    <a:pt x="767" y="1877"/>
                  </a:cubicBezTo>
                  <a:cubicBezTo>
                    <a:pt x="766" y="1878"/>
                    <a:pt x="765" y="1879"/>
                    <a:pt x="764" y="1880"/>
                  </a:cubicBezTo>
                  <a:cubicBezTo>
                    <a:pt x="763" y="1880"/>
                    <a:pt x="762" y="1881"/>
                    <a:pt x="761" y="1881"/>
                  </a:cubicBezTo>
                  <a:cubicBezTo>
                    <a:pt x="760" y="1882"/>
                    <a:pt x="760" y="1882"/>
                    <a:pt x="760" y="1882"/>
                  </a:cubicBezTo>
                  <a:cubicBezTo>
                    <a:pt x="760" y="1882"/>
                    <a:pt x="760" y="1882"/>
                    <a:pt x="760" y="1882"/>
                  </a:cubicBezTo>
                  <a:cubicBezTo>
                    <a:pt x="756" y="1883"/>
                    <a:pt x="752" y="1885"/>
                    <a:pt x="749" y="1885"/>
                  </a:cubicBezTo>
                  <a:cubicBezTo>
                    <a:pt x="748" y="1885"/>
                    <a:pt x="746" y="1885"/>
                    <a:pt x="745" y="1886"/>
                  </a:cubicBezTo>
                  <a:cubicBezTo>
                    <a:pt x="745" y="1886"/>
                    <a:pt x="745" y="1886"/>
                    <a:pt x="745" y="1886"/>
                  </a:cubicBezTo>
                  <a:cubicBezTo>
                    <a:pt x="738" y="1886"/>
                    <a:pt x="730" y="1886"/>
                    <a:pt x="723" y="1886"/>
                  </a:cubicBezTo>
                  <a:cubicBezTo>
                    <a:pt x="693" y="1886"/>
                    <a:pt x="693" y="1886"/>
                    <a:pt x="693" y="1886"/>
                  </a:cubicBezTo>
                  <a:cubicBezTo>
                    <a:pt x="687" y="1886"/>
                    <a:pt x="676" y="1885"/>
                    <a:pt x="674" y="1878"/>
                  </a:cubicBezTo>
                  <a:cubicBezTo>
                    <a:pt x="673" y="1877"/>
                    <a:pt x="673" y="1876"/>
                    <a:pt x="673" y="1876"/>
                  </a:cubicBezTo>
                  <a:cubicBezTo>
                    <a:pt x="673" y="1875"/>
                    <a:pt x="674" y="1875"/>
                    <a:pt x="674" y="1875"/>
                  </a:cubicBezTo>
                  <a:close/>
                  <a:moveTo>
                    <a:pt x="647" y="1928"/>
                  </a:moveTo>
                  <a:cubicBezTo>
                    <a:pt x="648" y="1927"/>
                    <a:pt x="648" y="1927"/>
                    <a:pt x="648" y="1927"/>
                  </a:cubicBezTo>
                  <a:cubicBezTo>
                    <a:pt x="648" y="1926"/>
                    <a:pt x="648" y="1926"/>
                    <a:pt x="648" y="1926"/>
                  </a:cubicBezTo>
                  <a:cubicBezTo>
                    <a:pt x="649" y="1925"/>
                    <a:pt x="649" y="1924"/>
                    <a:pt x="650" y="1924"/>
                  </a:cubicBezTo>
                  <a:cubicBezTo>
                    <a:pt x="650" y="1924"/>
                    <a:pt x="650" y="1924"/>
                    <a:pt x="650" y="1924"/>
                  </a:cubicBezTo>
                  <a:cubicBezTo>
                    <a:pt x="661" y="1909"/>
                    <a:pt x="687" y="1912"/>
                    <a:pt x="703" y="1912"/>
                  </a:cubicBezTo>
                  <a:cubicBezTo>
                    <a:pt x="703" y="1912"/>
                    <a:pt x="703" y="1912"/>
                    <a:pt x="703" y="1912"/>
                  </a:cubicBezTo>
                  <a:cubicBezTo>
                    <a:pt x="708" y="1912"/>
                    <a:pt x="720" y="1911"/>
                    <a:pt x="730" y="1912"/>
                  </a:cubicBezTo>
                  <a:cubicBezTo>
                    <a:pt x="734" y="1912"/>
                    <a:pt x="737" y="1912"/>
                    <a:pt x="740" y="1913"/>
                  </a:cubicBezTo>
                  <a:cubicBezTo>
                    <a:pt x="742" y="1913"/>
                    <a:pt x="744" y="1914"/>
                    <a:pt x="745" y="1915"/>
                  </a:cubicBezTo>
                  <a:cubicBezTo>
                    <a:pt x="749" y="1917"/>
                    <a:pt x="752" y="1919"/>
                    <a:pt x="752" y="1923"/>
                  </a:cubicBezTo>
                  <a:cubicBezTo>
                    <a:pt x="752" y="1923"/>
                    <a:pt x="752" y="1924"/>
                    <a:pt x="752" y="1924"/>
                  </a:cubicBezTo>
                  <a:cubicBezTo>
                    <a:pt x="752" y="1924"/>
                    <a:pt x="752" y="1924"/>
                    <a:pt x="752" y="1924"/>
                  </a:cubicBezTo>
                  <a:cubicBezTo>
                    <a:pt x="752" y="1925"/>
                    <a:pt x="751" y="1926"/>
                    <a:pt x="751" y="1927"/>
                  </a:cubicBezTo>
                  <a:cubicBezTo>
                    <a:pt x="741" y="1956"/>
                    <a:pt x="741" y="1956"/>
                    <a:pt x="741" y="1956"/>
                  </a:cubicBezTo>
                  <a:cubicBezTo>
                    <a:pt x="740" y="1958"/>
                    <a:pt x="738" y="1960"/>
                    <a:pt x="736" y="1962"/>
                  </a:cubicBezTo>
                  <a:cubicBezTo>
                    <a:pt x="734" y="1964"/>
                    <a:pt x="731" y="1966"/>
                    <a:pt x="728" y="1967"/>
                  </a:cubicBezTo>
                  <a:cubicBezTo>
                    <a:pt x="728" y="1968"/>
                    <a:pt x="727" y="1968"/>
                    <a:pt x="727" y="1968"/>
                  </a:cubicBezTo>
                  <a:cubicBezTo>
                    <a:pt x="723" y="1970"/>
                    <a:pt x="718" y="1971"/>
                    <a:pt x="713" y="1972"/>
                  </a:cubicBezTo>
                  <a:cubicBezTo>
                    <a:pt x="713" y="1972"/>
                    <a:pt x="713" y="1972"/>
                    <a:pt x="713" y="1972"/>
                  </a:cubicBezTo>
                  <a:cubicBezTo>
                    <a:pt x="712" y="1972"/>
                    <a:pt x="711" y="1972"/>
                    <a:pt x="710" y="1972"/>
                  </a:cubicBezTo>
                  <a:cubicBezTo>
                    <a:pt x="701" y="1973"/>
                    <a:pt x="692" y="1972"/>
                    <a:pt x="682" y="1972"/>
                  </a:cubicBezTo>
                  <a:cubicBezTo>
                    <a:pt x="673" y="1973"/>
                    <a:pt x="663" y="1973"/>
                    <a:pt x="654" y="1973"/>
                  </a:cubicBezTo>
                  <a:cubicBezTo>
                    <a:pt x="647" y="1973"/>
                    <a:pt x="638" y="1971"/>
                    <a:pt x="634" y="1966"/>
                  </a:cubicBezTo>
                  <a:cubicBezTo>
                    <a:pt x="634" y="1965"/>
                    <a:pt x="634" y="1965"/>
                    <a:pt x="633" y="1965"/>
                  </a:cubicBezTo>
                  <a:cubicBezTo>
                    <a:pt x="633" y="1964"/>
                    <a:pt x="633" y="1964"/>
                    <a:pt x="633" y="1964"/>
                  </a:cubicBezTo>
                  <a:cubicBezTo>
                    <a:pt x="633" y="1963"/>
                    <a:pt x="633" y="1963"/>
                    <a:pt x="632" y="1963"/>
                  </a:cubicBezTo>
                  <a:cubicBezTo>
                    <a:pt x="632" y="1963"/>
                    <a:pt x="632" y="1962"/>
                    <a:pt x="632" y="1962"/>
                  </a:cubicBezTo>
                  <a:cubicBezTo>
                    <a:pt x="632" y="1962"/>
                    <a:pt x="632" y="1962"/>
                    <a:pt x="632" y="1962"/>
                  </a:cubicBezTo>
                  <a:cubicBezTo>
                    <a:pt x="632" y="1962"/>
                    <a:pt x="632" y="1961"/>
                    <a:pt x="632" y="1960"/>
                  </a:cubicBezTo>
                  <a:cubicBezTo>
                    <a:pt x="632" y="1959"/>
                    <a:pt x="632" y="1959"/>
                    <a:pt x="633" y="1959"/>
                  </a:cubicBezTo>
                  <a:cubicBezTo>
                    <a:pt x="633" y="1958"/>
                    <a:pt x="633" y="1957"/>
                    <a:pt x="633" y="1956"/>
                  </a:cubicBezTo>
                  <a:cubicBezTo>
                    <a:pt x="633" y="1956"/>
                    <a:pt x="633" y="1956"/>
                    <a:pt x="633" y="1956"/>
                  </a:cubicBezTo>
                  <a:cubicBezTo>
                    <a:pt x="634" y="1955"/>
                    <a:pt x="634" y="1955"/>
                    <a:pt x="634" y="1955"/>
                  </a:cubicBezTo>
                  <a:cubicBezTo>
                    <a:pt x="634" y="1954"/>
                    <a:pt x="635" y="1953"/>
                    <a:pt x="635" y="1952"/>
                  </a:cubicBezTo>
                  <a:cubicBezTo>
                    <a:pt x="639" y="1944"/>
                    <a:pt x="643" y="1936"/>
                    <a:pt x="647" y="1928"/>
                  </a:cubicBezTo>
                  <a:cubicBezTo>
                    <a:pt x="647" y="1928"/>
                    <a:pt x="647" y="1928"/>
                    <a:pt x="647" y="1928"/>
                  </a:cubicBezTo>
                  <a:close/>
                  <a:moveTo>
                    <a:pt x="527" y="1875"/>
                  </a:moveTo>
                  <a:cubicBezTo>
                    <a:pt x="528" y="1873"/>
                    <a:pt x="531" y="1870"/>
                    <a:pt x="532" y="1868"/>
                  </a:cubicBezTo>
                  <a:cubicBezTo>
                    <a:pt x="536" y="1861"/>
                    <a:pt x="541" y="1854"/>
                    <a:pt x="546" y="1848"/>
                  </a:cubicBezTo>
                  <a:cubicBezTo>
                    <a:pt x="546" y="1847"/>
                    <a:pt x="546" y="1847"/>
                    <a:pt x="547" y="1847"/>
                  </a:cubicBezTo>
                  <a:cubicBezTo>
                    <a:pt x="547" y="1847"/>
                    <a:pt x="547" y="1847"/>
                    <a:pt x="547" y="1846"/>
                  </a:cubicBezTo>
                  <a:cubicBezTo>
                    <a:pt x="561" y="1833"/>
                    <a:pt x="590" y="1837"/>
                    <a:pt x="608" y="1837"/>
                  </a:cubicBezTo>
                  <a:cubicBezTo>
                    <a:pt x="616" y="1837"/>
                    <a:pt x="626" y="1835"/>
                    <a:pt x="634" y="1839"/>
                  </a:cubicBezTo>
                  <a:cubicBezTo>
                    <a:pt x="634" y="1839"/>
                    <a:pt x="634" y="1839"/>
                    <a:pt x="634" y="1839"/>
                  </a:cubicBezTo>
                  <a:cubicBezTo>
                    <a:pt x="634" y="1839"/>
                    <a:pt x="635" y="1839"/>
                    <a:pt x="636" y="1840"/>
                  </a:cubicBezTo>
                  <a:cubicBezTo>
                    <a:pt x="636" y="1840"/>
                    <a:pt x="636" y="1840"/>
                    <a:pt x="636" y="1840"/>
                  </a:cubicBezTo>
                  <a:cubicBezTo>
                    <a:pt x="638" y="1841"/>
                    <a:pt x="639" y="1843"/>
                    <a:pt x="639" y="1844"/>
                  </a:cubicBezTo>
                  <a:cubicBezTo>
                    <a:pt x="640" y="1845"/>
                    <a:pt x="640" y="1847"/>
                    <a:pt x="639" y="1849"/>
                  </a:cubicBezTo>
                  <a:cubicBezTo>
                    <a:pt x="638" y="1850"/>
                    <a:pt x="638" y="1850"/>
                    <a:pt x="638" y="1850"/>
                  </a:cubicBezTo>
                  <a:cubicBezTo>
                    <a:pt x="637" y="1854"/>
                    <a:pt x="633" y="1858"/>
                    <a:pt x="631" y="1862"/>
                  </a:cubicBezTo>
                  <a:cubicBezTo>
                    <a:pt x="631" y="1862"/>
                    <a:pt x="631" y="1862"/>
                    <a:pt x="631" y="1862"/>
                  </a:cubicBezTo>
                  <a:cubicBezTo>
                    <a:pt x="625" y="1873"/>
                    <a:pt x="625" y="1873"/>
                    <a:pt x="625" y="1873"/>
                  </a:cubicBezTo>
                  <a:cubicBezTo>
                    <a:pt x="624" y="1874"/>
                    <a:pt x="623" y="1876"/>
                    <a:pt x="621" y="1878"/>
                  </a:cubicBezTo>
                  <a:cubicBezTo>
                    <a:pt x="618" y="1879"/>
                    <a:pt x="616" y="1881"/>
                    <a:pt x="613" y="1882"/>
                  </a:cubicBezTo>
                  <a:cubicBezTo>
                    <a:pt x="612" y="1882"/>
                    <a:pt x="611" y="1883"/>
                    <a:pt x="610" y="1883"/>
                  </a:cubicBezTo>
                  <a:cubicBezTo>
                    <a:pt x="610" y="1883"/>
                    <a:pt x="609" y="1883"/>
                    <a:pt x="609" y="1884"/>
                  </a:cubicBezTo>
                  <a:cubicBezTo>
                    <a:pt x="609" y="1884"/>
                    <a:pt x="609" y="1884"/>
                    <a:pt x="609" y="1884"/>
                  </a:cubicBezTo>
                  <a:cubicBezTo>
                    <a:pt x="607" y="1884"/>
                    <a:pt x="605" y="1885"/>
                    <a:pt x="603" y="1885"/>
                  </a:cubicBezTo>
                  <a:cubicBezTo>
                    <a:pt x="599" y="1886"/>
                    <a:pt x="596" y="1886"/>
                    <a:pt x="592" y="1886"/>
                  </a:cubicBezTo>
                  <a:cubicBezTo>
                    <a:pt x="582" y="1886"/>
                    <a:pt x="582" y="1886"/>
                    <a:pt x="582" y="1886"/>
                  </a:cubicBezTo>
                  <a:cubicBezTo>
                    <a:pt x="582" y="1886"/>
                    <a:pt x="582" y="1886"/>
                    <a:pt x="582" y="1886"/>
                  </a:cubicBezTo>
                  <a:cubicBezTo>
                    <a:pt x="570" y="1886"/>
                    <a:pt x="557" y="1886"/>
                    <a:pt x="545" y="1886"/>
                  </a:cubicBezTo>
                  <a:cubicBezTo>
                    <a:pt x="540" y="1886"/>
                    <a:pt x="528" y="1885"/>
                    <a:pt x="527" y="1878"/>
                  </a:cubicBezTo>
                  <a:cubicBezTo>
                    <a:pt x="527" y="1877"/>
                    <a:pt x="527" y="1876"/>
                    <a:pt x="527" y="1875"/>
                  </a:cubicBezTo>
                  <a:close/>
                  <a:moveTo>
                    <a:pt x="545" y="2017"/>
                  </a:moveTo>
                  <a:cubicBezTo>
                    <a:pt x="545" y="2017"/>
                    <a:pt x="545" y="2017"/>
                    <a:pt x="545" y="2017"/>
                  </a:cubicBezTo>
                  <a:cubicBezTo>
                    <a:pt x="543" y="2024"/>
                    <a:pt x="538" y="2031"/>
                    <a:pt x="534" y="2038"/>
                  </a:cubicBezTo>
                  <a:cubicBezTo>
                    <a:pt x="534" y="2038"/>
                    <a:pt x="534" y="2038"/>
                    <a:pt x="534" y="2038"/>
                  </a:cubicBezTo>
                  <a:cubicBezTo>
                    <a:pt x="530" y="2045"/>
                    <a:pt x="527" y="2053"/>
                    <a:pt x="521" y="2060"/>
                  </a:cubicBezTo>
                  <a:cubicBezTo>
                    <a:pt x="521" y="2061"/>
                    <a:pt x="520" y="2061"/>
                    <a:pt x="520" y="2062"/>
                  </a:cubicBezTo>
                  <a:cubicBezTo>
                    <a:pt x="520" y="2062"/>
                    <a:pt x="520" y="2062"/>
                    <a:pt x="520" y="2062"/>
                  </a:cubicBezTo>
                  <a:cubicBezTo>
                    <a:pt x="519" y="2063"/>
                    <a:pt x="518" y="2064"/>
                    <a:pt x="517" y="2064"/>
                  </a:cubicBezTo>
                  <a:cubicBezTo>
                    <a:pt x="517" y="2065"/>
                    <a:pt x="517" y="2065"/>
                    <a:pt x="516" y="2065"/>
                  </a:cubicBezTo>
                  <a:cubicBezTo>
                    <a:pt x="516" y="2065"/>
                    <a:pt x="516" y="2066"/>
                    <a:pt x="516" y="2066"/>
                  </a:cubicBezTo>
                  <a:cubicBezTo>
                    <a:pt x="510" y="2071"/>
                    <a:pt x="503" y="2074"/>
                    <a:pt x="496" y="2076"/>
                  </a:cubicBezTo>
                  <a:cubicBezTo>
                    <a:pt x="495" y="2076"/>
                    <a:pt x="494" y="2076"/>
                    <a:pt x="493" y="2077"/>
                  </a:cubicBezTo>
                  <a:cubicBezTo>
                    <a:pt x="489" y="2078"/>
                    <a:pt x="484" y="2078"/>
                    <a:pt x="480" y="2078"/>
                  </a:cubicBezTo>
                  <a:cubicBezTo>
                    <a:pt x="476" y="2078"/>
                    <a:pt x="476" y="2078"/>
                    <a:pt x="476" y="2078"/>
                  </a:cubicBezTo>
                  <a:cubicBezTo>
                    <a:pt x="476" y="2078"/>
                    <a:pt x="476" y="2078"/>
                    <a:pt x="476" y="2078"/>
                  </a:cubicBezTo>
                  <a:cubicBezTo>
                    <a:pt x="458" y="2078"/>
                    <a:pt x="439" y="2078"/>
                    <a:pt x="421" y="2079"/>
                  </a:cubicBezTo>
                  <a:cubicBezTo>
                    <a:pt x="419" y="2079"/>
                    <a:pt x="418" y="2078"/>
                    <a:pt x="416" y="2078"/>
                  </a:cubicBezTo>
                  <a:cubicBezTo>
                    <a:pt x="414" y="2078"/>
                    <a:pt x="412" y="2078"/>
                    <a:pt x="410" y="2077"/>
                  </a:cubicBezTo>
                  <a:cubicBezTo>
                    <a:pt x="406" y="2076"/>
                    <a:pt x="404" y="2074"/>
                    <a:pt x="402" y="2072"/>
                  </a:cubicBezTo>
                  <a:cubicBezTo>
                    <a:pt x="401" y="2070"/>
                    <a:pt x="400" y="2068"/>
                    <a:pt x="400" y="2066"/>
                  </a:cubicBezTo>
                  <a:cubicBezTo>
                    <a:pt x="400" y="2064"/>
                    <a:pt x="401" y="2062"/>
                    <a:pt x="402" y="2060"/>
                  </a:cubicBezTo>
                  <a:cubicBezTo>
                    <a:pt x="402" y="2059"/>
                    <a:pt x="402" y="2059"/>
                    <a:pt x="403" y="2059"/>
                  </a:cubicBezTo>
                  <a:cubicBezTo>
                    <a:pt x="403" y="2058"/>
                    <a:pt x="403" y="2058"/>
                    <a:pt x="403" y="2058"/>
                  </a:cubicBezTo>
                  <a:cubicBezTo>
                    <a:pt x="404" y="2057"/>
                    <a:pt x="404" y="2057"/>
                    <a:pt x="404" y="2057"/>
                  </a:cubicBezTo>
                  <a:cubicBezTo>
                    <a:pt x="404" y="2057"/>
                    <a:pt x="404" y="2057"/>
                    <a:pt x="404" y="2057"/>
                  </a:cubicBezTo>
                  <a:cubicBezTo>
                    <a:pt x="409" y="2050"/>
                    <a:pt x="413" y="2043"/>
                    <a:pt x="418" y="2035"/>
                  </a:cubicBezTo>
                  <a:cubicBezTo>
                    <a:pt x="422" y="2030"/>
                    <a:pt x="425" y="2024"/>
                    <a:pt x="430" y="2019"/>
                  </a:cubicBezTo>
                  <a:cubicBezTo>
                    <a:pt x="430" y="2018"/>
                    <a:pt x="431" y="2018"/>
                    <a:pt x="431" y="2017"/>
                  </a:cubicBezTo>
                  <a:cubicBezTo>
                    <a:pt x="431" y="2017"/>
                    <a:pt x="432" y="2017"/>
                    <a:pt x="432" y="2017"/>
                  </a:cubicBezTo>
                  <a:cubicBezTo>
                    <a:pt x="433" y="2016"/>
                    <a:pt x="434" y="2015"/>
                    <a:pt x="435" y="2014"/>
                  </a:cubicBezTo>
                  <a:cubicBezTo>
                    <a:pt x="435" y="2014"/>
                    <a:pt x="435" y="2014"/>
                    <a:pt x="435" y="2014"/>
                  </a:cubicBezTo>
                  <a:cubicBezTo>
                    <a:pt x="435" y="2014"/>
                    <a:pt x="435" y="2014"/>
                    <a:pt x="435" y="2014"/>
                  </a:cubicBezTo>
                  <a:cubicBezTo>
                    <a:pt x="441" y="2009"/>
                    <a:pt x="449" y="2006"/>
                    <a:pt x="457" y="2004"/>
                  </a:cubicBezTo>
                  <a:cubicBezTo>
                    <a:pt x="457" y="2004"/>
                    <a:pt x="457" y="2004"/>
                    <a:pt x="457" y="2004"/>
                  </a:cubicBezTo>
                  <a:cubicBezTo>
                    <a:pt x="457" y="2004"/>
                    <a:pt x="458" y="2004"/>
                    <a:pt x="458" y="2004"/>
                  </a:cubicBezTo>
                  <a:cubicBezTo>
                    <a:pt x="459" y="2004"/>
                    <a:pt x="461" y="2004"/>
                    <a:pt x="462" y="2004"/>
                  </a:cubicBezTo>
                  <a:cubicBezTo>
                    <a:pt x="463" y="2003"/>
                    <a:pt x="464" y="2003"/>
                    <a:pt x="465" y="2003"/>
                  </a:cubicBezTo>
                  <a:cubicBezTo>
                    <a:pt x="466" y="2003"/>
                    <a:pt x="467" y="2003"/>
                    <a:pt x="468" y="2003"/>
                  </a:cubicBezTo>
                  <a:cubicBezTo>
                    <a:pt x="468" y="2003"/>
                    <a:pt x="469" y="2003"/>
                    <a:pt x="470" y="2003"/>
                  </a:cubicBezTo>
                  <a:cubicBezTo>
                    <a:pt x="471" y="2003"/>
                    <a:pt x="471" y="2003"/>
                    <a:pt x="471" y="2003"/>
                  </a:cubicBezTo>
                  <a:cubicBezTo>
                    <a:pt x="471" y="2003"/>
                    <a:pt x="471" y="2003"/>
                    <a:pt x="471" y="2003"/>
                  </a:cubicBezTo>
                  <a:cubicBezTo>
                    <a:pt x="488" y="2003"/>
                    <a:pt x="504" y="2003"/>
                    <a:pt x="521" y="2003"/>
                  </a:cubicBezTo>
                  <a:cubicBezTo>
                    <a:pt x="521" y="2003"/>
                    <a:pt x="521" y="2003"/>
                    <a:pt x="521" y="2003"/>
                  </a:cubicBezTo>
                  <a:cubicBezTo>
                    <a:pt x="524" y="2003"/>
                    <a:pt x="524" y="2003"/>
                    <a:pt x="524" y="2003"/>
                  </a:cubicBezTo>
                  <a:cubicBezTo>
                    <a:pt x="528" y="2003"/>
                    <a:pt x="532" y="2003"/>
                    <a:pt x="535" y="2004"/>
                  </a:cubicBezTo>
                  <a:cubicBezTo>
                    <a:pt x="536" y="2004"/>
                    <a:pt x="536" y="2005"/>
                    <a:pt x="537" y="2005"/>
                  </a:cubicBezTo>
                  <a:cubicBezTo>
                    <a:pt x="537" y="2005"/>
                    <a:pt x="538" y="2005"/>
                    <a:pt x="538" y="2006"/>
                  </a:cubicBezTo>
                  <a:cubicBezTo>
                    <a:pt x="538" y="2006"/>
                    <a:pt x="539" y="2006"/>
                    <a:pt x="539" y="2006"/>
                  </a:cubicBezTo>
                  <a:cubicBezTo>
                    <a:pt x="543" y="2008"/>
                    <a:pt x="546" y="2012"/>
                    <a:pt x="545" y="2017"/>
                  </a:cubicBezTo>
                  <a:close/>
                  <a:moveTo>
                    <a:pt x="579" y="1956"/>
                  </a:moveTo>
                  <a:cubicBezTo>
                    <a:pt x="579" y="1956"/>
                    <a:pt x="579" y="1956"/>
                    <a:pt x="579" y="1956"/>
                  </a:cubicBezTo>
                  <a:cubicBezTo>
                    <a:pt x="579" y="1956"/>
                    <a:pt x="579" y="1956"/>
                    <a:pt x="579" y="1956"/>
                  </a:cubicBezTo>
                  <a:cubicBezTo>
                    <a:pt x="578" y="1957"/>
                    <a:pt x="578" y="1958"/>
                    <a:pt x="577" y="1959"/>
                  </a:cubicBezTo>
                  <a:cubicBezTo>
                    <a:pt x="577" y="1959"/>
                    <a:pt x="577" y="1960"/>
                    <a:pt x="577" y="1960"/>
                  </a:cubicBezTo>
                  <a:cubicBezTo>
                    <a:pt x="572" y="1964"/>
                    <a:pt x="566" y="1968"/>
                    <a:pt x="560" y="1970"/>
                  </a:cubicBezTo>
                  <a:cubicBezTo>
                    <a:pt x="560" y="1970"/>
                    <a:pt x="560" y="1970"/>
                    <a:pt x="560" y="1970"/>
                  </a:cubicBezTo>
                  <a:cubicBezTo>
                    <a:pt x="559" y="1970"/>
                    <a:pt x="558" y="1970"/>
                    <a:pt x="557" y="1971"/>
                  </a:cubicBezTo>
                  <a:cubicBezTo>
                    <a:pt x="556" y="1971"/>
                    <a:pt x="556" y="1971"/>
                    <a:pt x="555" y="1971"/>
                  </a:cubicBezTo>
                  <a:cubicBezTo>
                    <a:pt x="554" y="1971"/>
                    <a:pt x="554" y="1971"/>
                    <a:pt x="553" y="1971"/>
                  </a:cubicBezTo>
                  <a:cubicBezTo>
                    <a:pt x="550" y="1972"/>
                    <a:pt x="546" y="1973"/>
                    <a:pt x="542" y="1973"/>
                  </a:cubicBezTo>
                  <a:cubicBezTo>
                    <a:pt x="541" y="1973"/>
                    <a:pt x="541" y="1973"/>
                    <a:pt x="541" y="1973"/>
                  </a:cubicBezTo>
                  <a:cubicBezTo>
                    <a:pt x="534" y="1973"/>
                    <a:pt x="527" y="1973"/>
                    <a:pt x="520" y="1973"/>
                  </a:cubicBezTo>
                  <a:cubicBezTo>
                    <a:pt x="510" y="1973"/>
                    <a:pt x="499" y="1973"/>
                    <a:pt x="489" y="1973"/>
                  </a:cubicBezTo>
                  <a:cubicBezTo>
                    <a:pt x="488" y="1973"/>
                    <a:pt x="486" y="1973"/>
                    <a:pt x="484" y="1973"/>
                  </a:cubicBezTo>
                  <a:cubicBezTo>
                    <a:pt x="484" y="1973"/>
                    <a:pt x="484" y="1973"/>
                    <a:pt x="483" y="1973"/>
                  </a:cubicBezTo>
                  <a:cubicBezTo>
                    <a:pt x="482" y="1972"/>
                    <a:pt x="480" y="1972"/>
                    <a:pt x="479" y="1972"/>
                  </a:cubicBezTo>
                  <a:cubicBezTo>
                    <a:pt x="479" y="1972"/>
                    <a:pt x="479" y="1972"/>
                    <a:pt x="479" y="1972"/>
                  </a:cubicBezTo>
                  <a:cubicBezTo>
                    <a:pt x="479" y="1972"/>
                    <a:pt x="479" y="1972"/>
                    <a:pt x="479" y="1972"/>
                  </a:cubicBezTo>
                  <a:cubicBezTo>
                    <a:pt x="474" y="1970"/>
                    <a:pt x="470" y="1968"/>
                    <a:pt x="470" y="1963"/>
                  </a:cubicBezTo>
                  <a:cubicBezTo>
                    <a:pt x="470" y="1962"/>
                    <a:pt x="470" y="1961"/>
                    <a:pt x="470" y="1960"/>
                  </a:cubicBezTo>
                  <a:cubicBezTo>
                    <a:pt x="470" y="1960"/>
                    <a:pt x="470" y="1959"/>
                    <a:pt x="471" y="1959"/>
                  </a:cubicBezTo>
                  <a:cubicBezTo>
                    <a:pt x="471" y="1958"/>
                    <a:pt x="471" y="1957"/>
                    <a:pt x="472" y="1957"/>
                  </a:cubicBezTo>
                  <a:cubicBezTo>
                    <a:pt x="472" y="1957"/>
                    <a:pt x="472" y="1956"/>
                    <a:pt x="472" y="1956"/>
                  </a:cubicBezTo>
                  <a:cubicBezTo>
                    <a:pt x="472" y="1956"/>
                    <a:pt x="472" y="1956"/>
                    <a:pt x="472" y="1956"/>
                  </a:cubicBezTo>
                  <a:cubicBezTo>
                    <a:pt x="473" y="1955"/>
                    <a:pt x="474" y="1954"/>
                    <a:pt x="474" y="1953"/>
                  </a:cubicBezTo>
                  <a:cubicBezTo>
                    <a:pt x="479" y="1945"/>
                    <a:pt x="485" y="1938"/>
                    <a:pt x="490" y="1930"/>
                  </a:cubicBezTo>
                  <a:cubicBezTo>
                    <a:pt x="490" y="1930"/>
                    <a:pt x="490" y="1930"/>
                    <a:pt x="490" y="1930"/>
                  </a:cubicBezTo>
                  <a:cubicBezTo>
                    <a:pt x="492" y="1927"/>
                    <a:pt x="492" y="1927"/>
                    <a:pt x="492" y="1927"/>
                  </a:cubicBezTo>
                  <a:cubicBezTo>
                    <a:pt x="493" y="1925"/>
                    <a:pt x="495" y="1923"/>
                    <a:pt x="498" y="1921"/>
                  </a:cubicBezTo>
                  <a:cubicBezTo>
                    <a:pt x="499" y="1920"/>
                    <a:pt x="501" y="1919"/>
                    <a:pt x="503" y="1918"/>
                  </a:cubicBezTo>
                  <a:cubicBezTo>
                    <a:pt x="504" y="1918"/>
                    <a:pt x="505" y="1917"/>
                    <a:pt x="506" y="1917"/>
                  </a:cubicBezTo>
                  <a:cubicBezTo>
                    <a:pt x="506" y="1917"/>
                    <a:pt x="506" y="1917"/>
                    <a:pt x="507" y="1917"/>
                  </a:cubicBezTo>
                  <a:cubicBezTo>
                    <a:pt x="507" y="1917"/>
                    <a:pt x="507" y="1916"/>
                    <a:pt x="507" y="1916"/>
                  </a:cubicBezTo>
                  <a:cubicBezTo>
                    <a:pt x="508" y="1916"/>
                    <a:pt x="508" y="1916"/>
                    <a:pt x="508" y="1916"/>
                  </a:cubicBezTo>
                  <a:cubicBezTo>
                    <a:pt x="511" y="1915"/>
                    <a:pt x="514" y="1914"/>
                    <a:pt x="517" y="1913"/>
                  </a:cubicBezTo>
                  <a:cubicBezTo>
                    <a:pt x="521" y="1913"/>
                    <a:pt x="525" y="1912"/>
                    <a:pt x="528" y="1912"/>
                  </a:cubicBezTo>
                  <a:cubicBezTo>
                    <a:pt x="538" y="1912"/>
                    <a:pt x="538" y="1912"/>
                    <a:pt x="538" y="1912"/>
                  </a:cubicBezTo>
                  <a:cubicBezTo>
                    <a:pt x="541" y="1912"/>
                    <a:pt x="543" y="1912"/>
                    <a:pt x="545" y="1912"/>
                  </a:cubicBezTo>
                  <a:cubicBezTo>
                    <a:pt x="555" y="1912"/>
                    <a:pt x="564" y="1912"/>
                    <a:pt x="573" y="1912"/>
                  </a:cubicBezTo>
                  <a:cubicBezTo>
                    <a:pt x="573" y="1912"/>
                    <a:pt x="573" y="1912"/>
                    <a:pt x="573" y="1912"/>
                  </a:cubicBezTo>
                  <a:cubicBezTo>
                    <a:pt x="577" y="1912"/>
                    <a:pt x="577" y="1912"/>
                    <a:pt x="577" y="1912"/>
                  </a:cubicBezTo>
                  <a:cubicBezTo>
                    <a:pt x="581" y="1912"/>
                    <a:pt x="584" y="1913"/>
                    <a:pt x="587" y="1913"/>
                  </a:cubicBezTo>
                  <a:cubicBezTo>
                    <a:pt x="589" y="1914"/>
                    <a:pt x="590" y="1915"/>
                    <a:pt x="592" y="1915"/>
                  </a:cubicBezTo>
                  <a:cubicBezTo>
                    <a:pt x="596" y="1918"/>
                    <a:pt x="599" y="1921"/>
                    <a:pt x="595" y="1927"/>
                  </a:cubicBezTo>
                  <a:cubicBezTo>
                    <a:pt x="592" y="1934"/>
                    <a:pt x="588" y="1941"/>
                    <a:pt x="584" y="1948"/>
                  </a:cubicBezTo>
                  <a:cubicBezTo>
                    <a:pt x="579" y="1956"/>
                    <a:pt x="579" y="1956"/>
                    <a:pt x="579" y="1956"/>
                  </a:cubicBezTo>
                  <a:cubicBezTo>
                    <a:pt x="579" y="1956"/>
                    <a:pt x="579" y="1956"/>
                    <a:pt x="579" y="1956"/>
                  </a:cubicBezTo>
                  <a:close/>
                  <a:moveTo>
                    <a:pt x="1064" y="2056"/>
                  </a:moveTo>
                  <a:cubicBezTo>
                    <a:pt x="1064" y="2057"/>
                    <a:pt x="1064" y="2059"/>
                    <a:pt x="1064" y="2060"/>
                  </a:cubicBezTo>
                  <a:cubicBezTo>
                    <a:pt x="1064" y="2060"/>
                    <a:pt x="1064" y="2060"/>
                    <a:pt x="1064" y="2061"/>
                  </a:cubicBezTo>
                  <a:cubicBezTo>
                    <a:pt x="1063" y="2062"/>
                    <a:pt x="1063" y="2063"/>
                    <a:pt x="1062" y="2064"/>
                  </a:cubicBezTo>
                  <a:cubicBezTo>
                    <a:pt x="1062" y="2064"/>
                    <a:pt x="1062" y="2064"/>
                    <a:pt x="1062" y="2064"/>
                  </a:cubicBezTo>
                  <a:cubicBezTo>
                    <a:pt x="1062" y="2064"/>
                    <a:pt x="1062" y="2064"/>
                    <a:pt x="1062" y="2064"/>
                  </a:cubicBezTo>
                  <a:cubicBezTo>
                    <a:pt x="1061" y="2065"/>
                    <a:pt x="1060" y="2066"/>
                    <a:pt x="1059" y="2067"/>
                  </a:cubicBezTo>
                  <a:cubicBezTo>
                    <a:pt x="1059" y="2067"/>
                    <a:pt x="1059" y="2067"/>
                    <a:pt x="1059" y="2068"/>
                  </a:cubicBezTo>
                  <a:cubicBezTo>
                    <a:pt x="1058" y="2069"/>
                    <a:pt x="1057" y="2069"/>
                    <a:pt x="1056" y="2070"/>
                  </a:cubicBezTo>
                  <a:cubicBezTo>
                    <a:pt x="1056" y="2070"/>
                    <a:pt x="1055" y="2071"/>
                    <a:pt x="1055" y="2071"/>
                  </a:cubicBezTo>
                  <a:cubicBezTo>
                    <a:pt x="1055" y="2071"/>
                    <a:pt x="1055" y="2071"/>
                    <a:pt x="1055" y="2071"/>
                  </a:cubicBezTo>
                  <a:cubicBezTo>
                    <a:pt x="1053" y="2072"/>
                    <a:pt x="1052" y="2072"/>
                    <a:pt x="1051" y="2073"/>
                  </a:cubicBezTo>
                  <a:cubicBezTo>
                    <a:pt x="1051" y="2073"/>
                    <a:pt x="1051" y="2073"/>
                    <a:pt x="1050" y="2073"/>
                  </a:cubicBezTo>
                  <a:cubicBezTo>
                    <a:pt x="1049" y="2074"/>
                    <a:pt x="1048" y="2074"/>
                    <a:pt x="1047" y="2074"/>
                  </a:cubicBezTo>
                  <a:cubicBezTo>
                    <a:pt x="1047" y="2075"/>
                    <a:pt x="1046" y="2075"/>
                    <a:pt x="1046" y="2075"/>
                  </a:cubicBezTo>
                  <a:cubicBezTo>
                    <a:pt x="1046" y="2075"/>
                    <a:pt x="1045" y="2075"/>
                    <a:pt x="1045" y="2075"/>
                  </a:cubicBezTo>
                  <a:cubicBezTo>
                    <a:pt x="1045" y="2075"/>
                    <a:pt x="1045" y="2075"/>
                    <a:pt x="1044" y="2075"/>
                  </a:cubicBezTo>
                  <a:cubicBezTo>
                    <a:pt x="1043" y="2076"/>
                    <a:pt x="1042" y="2076"/>
                    <a:pt x="1041" y="2076"/>
                  </a:cubicBezTo>
                  <a:cubicBezTo>
                    <a:pt x="1039" y="2076"/>
                    <a:pt x="1038" y="2076"/>
                    <a:pt x="1037" y="2077"/>
                  </a:cubicBezTo>
                  <a:cubicBezTo>
                    <a:pt x="1036" y="2077"/>
                    <a:pt x="1035" y="2077"/>
                    <a:pt x="1034" y="2077"/>
                  </a:cubicBezTo>
                  <a:cubicBezTo>
                    <a:pt x="1033" y="2077"/>
                    <a:pt x="1033" y="2077"/>
                    <a:pt x="1033" y="2077"/>
                  </a:cubicBezTo>
                  <a:cubicBezTo>
                    <a:pt x="1031" y="2077"/>
                    <a:pt x="1031" y="2077"/>
                    <a:pt x="1031" y="2077"/>
                  </a:cubicBezTo>
                  <a:cubicBezTo>
                    <a:pt x="1031" y="2077"/>
                    <a:pt x="1031" y="2077"/>
                    <a:pt x="1031" y="2077"/>
                  </a:cubicBezTo>
                  <a:cubicBezTo>
                    <a:pt x="1025" y="2077"/>
                    <a:pt x="1018" y="2077"/>
                    <a:pt x="1011" y="2077"/>
                  </a:cubicBezTo>
                  <a:cubicBezTo>
                    <a:pt x="981" y="2077"/>
                    <a:pt x="630" y="2078"/>
                    <a:pt x="605" y="2078"/>
                  </a:cubicBezTo>
                  <a:cubicBezTo>
                    <a:pt x="604" y="2078"/>
                    <a:pt x="602" y="2078"/>
                    <a:pt x="600" y="2078"/>
                  </a:cubicBezTo>
                  <a:cubicBezTo>
                    <a:pt x="598" y="2077"/>
                    <a:pt x="596" y="2077"/>
                    <a:pt x="594" y="2076"/>
                  </a:cubicBezTo>
                  <a:cubicBezTo>
                    <a:pt x="590" y="2075"/>
                    <a:pt x="588" y="2074"/>
                    <a:pt x="586" y="2072"/>
                  </a:cubicBezTo>
                  <a:cubicBezTo>
                    <a:pt x="584" y="2070"/>
                    <a:pt x="583" y="2068"/>
                    <a:pt x="582" y="2065"/>
                  </a:cubicBezTo>
                  <a:cubicBezTo>
                    <a:pt x="582" y="2063"/>
                    <a:pt x="582" y="2060"/>
                    <a:pt x="584" y="2057"/>
                  </a:cubicBezTo>
                  <a:cubicBezTo>
                    <a:pt x="584" y="2056"/>
                    <a:pt x="584" y="2056"/>
                    <a:pt x="584" y="2056"/>
                  </a:cubicBezTo>
                  <a:cubicBezTo>
                    <a:pt x="584" y="2056"/>
                    <a:pt x="584" y="2056"/>
                    <a:pt x="584" y="2056"/>
                  </a:cubicBezTo>
                  <a:cubicBezTo>
                    <a:pt x="588" y="2048"/>
                    <a:pt x="592" y="2040"/>
                    <a:pt x="596" y="2031"/>
                  </a:cubicBezTo>
                  <a:cubicBezTo>
                    <a:pt x="597" y="2030"/>
                    <a:pt x="598" y="2029"/>
                    <a:pt x="598" y="2027"/>
                  </a:cubicBezTo>
                  <a:cubicBezTo>
                    <a:pt x="601" y="2021"/>
                    <a:pt x="601" y="2021"/>
                    <a:pt x="601" y="2021"/>
                  </a:cubicBezTo>
                  <a:cubicBezTo>
                    <a:pt x="603" y="2018"/>
                    <a:pt x="605" y="2016"/>
                    <a:pt x="607" y="2014"/>
                  </a:cubicBezTo>
                  <a:cubicBezTo>
                    <a:pt x="608" y="2013"/>
                    <a:pt x="609" y="2013"/>
                    <a:pt x="609" y="2012"/>
                  </a:cubicBezTo>
                  <a:cubicBezTo>
                    <a:pt x="610" y="2012"/>
                    <a:pt x="610" y="2012"/>
                    <a:pt x="610" y="2011"/>
                  </a:cubicBezTo>
                  <a:cubicBezTo>
                    <a:pt x="611" y="2011"/>
                    <a:pt x="612" y="2011"/>
                    <a:pt x="612" y="2010"/>
                  </a:cubicBezTo>
                  <a:cubicBezTo>
                    <a:pt x="612" y="2010"/>
                    <a:pt x="612" y="2010"/>
                    <a:pt x="613" y="2010"/>
                  </a:cubicBezTo>
                  <a:cubicBezTo>
                    <a:pt x="613" y="2010"/>
                    <a:pt x="613" y="2010"/>
                    <a:pt x="614" y="2009"/>
                  </a:cubicBezTo>
                  <a:cubicBezTo>
                    <a:pt x="615" y="2009"/>
                    <a:pt x="616" y="2008"/>
                    <a:pt x="617" y="2008"/>
                  </a:cubicBezTo>
                  <a:cubicBezTo>
                    <a:pt x="617" y="2008"/>
                    <a:pt x="618" y="2007"/>
                    <a:pt x="618" y="2007"/>
                  </a:cubicBezTo>
                  <a:cubicBezTo>
                    <a:pt x="619" y="2007"/>
                    <a:pt x="620" y="2007"/>
                    <a:pt x="621" y="2006"/>
                  </a:cubicBezTo>
                  <a:cubicBezTo>
                    <a:pt x="622" y="2006"/>
                    <a:pt x="623" y="2005"/>
                    <a:pt x="625" y="2005"/>
                  </a:cubicBezTo>
                  <a:cubicBezTo>
                    <a:pt x="625" y="2005"/>
                    <a:pt x="626" y="2004"/>
                    <a:pt x="627" y="2004"/>
                  </a:cubicBezTo>
                  <a:cubicBezTo>
                    <a:pt x="627" y="2004"/>
                    <a:pt x="628" y="2004"/>
                    <a:pt x="628" y="2004"/>
                  </a:cubicBezTo>
                  <a:cubicBezTo>
                    <a:pt x="632" y="2003"/>
                    <a:pt x="636" y="2002"/>
                    <a:pt x="640" y="2002"/>
                  </a:cubicBezTo>
                  <a:cubicBezTo>
                    <a:pt x="640" y="2002"/>
                    <a:pt x="1008" y="2001"/>
                    <a:pt x="1021" y="2001"/>
                  </a:cubicBezTo>
                  <a:cubicBezTo>
                    <a:pt x="1026" y="2001"/>
                    <a:pt x="1030" y="2001"/>
                    <a:pt x="1034" y="2001"/>
                  </a:cubicBezTo>
                  <a:cubicBezTo>
                    <a:pt x="1036" y="2001"/>
                    <a:pt x="1038" y="2002"/>
                    <a:pt x="1040" y="2002"/>
                  </a:cubicBezTo>
                  <a:cubicBezTo>
                    <a:pt x="1040" y="2002"/>
                    <a:pt x="1040" y="2002"/>
                    <a:pt x="1041" y="2002"/>
                  </a:cubicBezTo>
                  <a:cubicBezTo>
                    <a:pt x="1042" y="2002"/>
                    <a:pt x="1044" y="2002"/>
                    <a:pt x="1045" y="2003"/>
                  </a:cubicBezTo>
                  <a:cubicBezTo>
                    <a:pt x="1045" y="2003"/>
                    <a:pt x="1046" y="2003"/>
                    <a:pt x="1046" y="2003"/>
                  </a:cubicBezTo>
                  <a:cubicBezTo>
                    <a:pt x="1046" y="2003"/>
                    <a:pt x="1046" y="2003"/>
                    <a:pt x="1046" y="2003"/>
                  </a:cubicBezTo>
                  <a:cubicBezTo>
                    <a:pt x="1048" y="2003"/>
                    <a:pt x="1049" y="2004"/>
                    <a:pt x="1050" y="2004"/>
                  </a:cubicBezTo>
                  <a:cubicBezTo>
                    <a:pt x="1050" y="2004"/>
                    <a:pt x="1051" y="2005"/>
                    <a:pt x="1051" y="2005"/>
                  </a:cubicBezTo>
                  <a:cubicBezTo>
                    <a:pt x="1052" y="2005"/>
                    <a:pt x="1053" y="2006"/>
                    <a:pt x="1054" y="2006"/>
                  </a:cubicBezTo>
                  <a:cubicBezTo>
                    <a:pt x="1055" y="2006"/>
                    <a:pt x="1055" y="2007"/>
                    <a:pt x="1055" y="2007"/>
                  </a:cubicBezTo>
                  <a:cubicBezTo>
                    <a:pt x="1055" y="2007"/>
                    <a:pt x="1055" y="2007"/>
                    <a:pt x="1056" y="2007"/>
                  </a:cubicBezTo>
                  <a:cubicBezTo>
                    <a:pt x="1056" y="2008"/>
                    <a:pt x="1057" y="2008"/>
                    <a:pt x="1058" y="2009"/>
                  </a:cubicBezTo>
                  <a:cubicBezTo>
                    <a:pt x="1059" y="2010"/>
                    <a:pt x="1061" y="2011"/>
                    <a:pt x="1061" y="2013"/>
                  </a:cubicBezTo>
                  <a:cubicBezTo>
                    <a:pt x="1063" y="2015"/>
                    <a:pt x="1064" y="2017"/>
                    <a:pt x="1064" y="2020"/>
                  </a:cubicBezTo>
                  <a:cubicBezTo>
                    <a:pt x="1064" y="2022"/>
                    <a:pt x="1064" y="2022"/>
                    <a:pt x="1064" y="2022"/>
                  </a:cubicBezTo>
                  <a:cubicBezTo>
                    <a:pt x="1064" y="2022"/>
                    <a:pt x="1064" y="2022"/>
                    <a:pt x="1064" y="2022"/>
                  </a:cubicBezTo>
                  <a:cubicBezTo>
                    <a:pt x="1064" y="2031"/>
                    <a:pt x="1064" y="2040"/>
                    <a:pt x="1064" y="2049"/>
                  </a:cubicBezTo>
                  <a:cubicBezTo>
                    <a:pt x="1064" y="2051"/>
                    <a:pt x="1064" y="2054"/>
                    <a:pt x="1064" y="2056"/>
                  </a:cubicBezTo>
                  <a:close/>
                  <a:moveTo>
                    <a:pt x="1114" y="1878"/>
                  </a:moveTo>
                  <a:cubicBezTo>
                    <a:pt x="1114" y="1878"/>
                    <a:pt x="1114" y="1877"/>
                    <a:pt x="1113" y="1877"/>
                  </a:cubicBezTo>
                  <a:cubicBezTo>
                    <a:pt x="1113" y="1877"/>
                    <a:pt x="1113" y="1877"/>
                    <a:pt x="1113" y="1877"/>
                  </a:cubicBezTo>
                  <a:cubicBezTo>
                    <a:pt x="1112" y="1875"/>
                    <a:pt x="1111" y="1873"/>
                    <a:pt x="1111" y="1871"/>
                  </a:cubicBezTo>
                  <a:cubicBezTo>
                    <a:pt x="1111" y="1870"/>
                    <a:pt x="1111" y="1870"/>
                    <a:pt x="1111" y="1870"/>
                  </a:cubicBezTo>
                  <a:cubicBezTo>
                    <a:pt x="1110" y="1868"/>
                    <a:pt x="1110" y="1867"/>
                    <a:pt x="1110" y="1866"/>
                  </a:cubicBezTo>
                  <a:cubicBezTo>
                    <a:pt x="1110" y="1866"/>
                    <a:pt x="1110" y="1866"/>
                    <a:pt x="1110" y="1866"/>
                  </a:cubicBezTo>
                  <a:cubicBezTo>
                    <a:pt x="1110" y="1861"/>
                    <a:pt x="1109" y="1855"/>
                    <a:pt x="1109" y="1849"/>
                  </a:cubicBezTo>
                  <a:cubicBezTo>
                    <a:pt x="1109" y="1848"/>
                    <a:pt x="1109" y="1848"/>
                    <a:pt x="1109" y="1848"/>
                  </a:cubicBezTo>
                  <a:cubicBezTo>
                    <a:pt x="1109" y="1846"/>
                    <a:pt x="1109" y="1844"/>
                    <a:pt x="1110" y="1843"/>
                  </a:cubicBezTo>
                  <a:cubicBezTo>
                    <a:pt x="1112" y="1841"/>
                    <a:pt x="1113" y="1840"/>
                    <a:pt x="1115" y="1839"/>
                  </a:cubicBezTo>
                  <a:cubicBezTo>
                    <a:pt x="1118" y="1838"/>
                    <a:pt x="1120" y="1837"/>
                    <a:pt x="1123" y="1836"/>
                  </a:cubicBezTo>
                  <a:cubicBezTo>
                    <a:pt x="1123" y="1836"/>
                    <a:pt x="1123" y="1836"/>
                    <a:pt x="1123" y="1836"/>
                  </a:cubicBezTo>
                  <a:cubicBezTo>
                    <a:pt x="1123" y="1836"/>
                    <a:pt x="1123" y="1836"/>
                    <a:pt x="1123" y="1836"/>
                  </a:cubicBezTo>
                  <a:cubicBezTo>
                    <a:pt x="1124" y="1836"/>
                    <a:pt x="1125" y="1836"/>
                    <a:pt x="1126" y="1836"/>
                  </a:cubicBezTo>
                  <a:cubicBezTo>
                    <a:pt x="1127" y="1836"/>
                    <a:pt x="1127" y="1836"/>
                    <a:pt x="1128" y="1836"/>
                  </a:cubicBezTo>
                  <a:cubicBezTo>
                    <a:pt x="1133" y="1835"/>
                    <a:pt x="1138" y="1835"/>
                    <a:pt x="1143" y="1835"/>
                  </a:cubicBezTo>
                  <a:cubicBezTo>
                    <a:pt x="1176" y="1835"/>
                    <a:pt x="1176" y="1835"/>
                    <a:pt x="1176" y="1835"/>
                  </a:cubicBezTo>
                  <a:cubicBezTo>
                    <a:pt x="1178" y="1835"/>
                    <a:pt x="1180" y="1835"/>
                    <a:pt x="1182" y="1836"/>
                  </a:cubicBezTo>
                  <a:cubicBezTo>
                    <a:pt x="1191" y="1837"/>
                    <a:pt x="1201" y="1839"/>
                    <a:pt x="1203" y="1848"/>
                  </a:cubicBezTo>
                  <a:cubicBezTo>
                    <a:pt x="1205" y="1855"/>
                    <a:pt x="1206" y="1863"/>
                    <a:pt x="1207" y="1870"/>
                  </a:cubicBezTo>
                  <a:cubicBezTo>
                    <a:pt x="1207" y="1871"/>
                    <a:pt x="1207" y="1871"/>
                    <a:pt x="1207" y="1871"/>
                  </a:cubicBezTo>
                  <a:cubicBezTo>
                    <a:pt x="1208" y="1873"/>
                    <a:pt x="1207" y="1874"/>
                    <a:pt x="1207" y="1876"/>
                  </a:cubicBezTo>
                  <a:cubicBezTo>
                    <a:pt x="1207" y="1876"/>
                    <a:pt x="1207" y="1876"/>
                    <a:pt x="1206" y="1876"/>
                  </a:cubicBezTo>
                  <a:cubicBezTo>
                    <a:pt x="1206" y="1876"/>
                    <a:pt x="1206" y="1876"/>
                    <a:pt x="1206" y="1876"/>
                  </a:cubicBezTo>
                  <a:cubicBezTo>
                    <a:pt x="1206" y="1877"/>
                    <a:pt x="1206" y="1877"/>
                    <a:pt x="1206" y="1877"/>
                  </a:cubicBezTo>
                  <a:cubicBezTo>
                    <a:pt x="1204" y="1880"/>
                    <a:pt x="1200" y="1882"/>
                    <a:pt x="1195" y="1883"/>
                  </a:cubicBezTo>
                  <a:cubicBezTo>
                    <a:pt x="1195" y="1883"/>
                    <a:pt x="1195" y="1884"/>
                    <a:pt x="1194" y="1884"/>
                  </a:cubicBezTo>
                  <a:cubicBezTo>
                    <a:pt x="1194" y="1884"/>
                    <a:pt x="1193" y="1884"/>
                    <a:pt x="1193" y="1884"/>
                  </a:cubicBezTo>
                  <a:cubicBezTo>
                    <a:pt x="1192" y="1884"/>
                    <a:pt x="1192" y="1884"/>
                    <a:pt x="1192" y="1884"/>
                  </a:cubicBezTo>
                  <a:cubicBezTo>
                    <a:pt x="1191" y="1884"/>
                    <a:pt x="1190" y="1884"/>
                    <a:pt x="1189" y="1885"/>
                  </a:cubicBezTo>
                  <a:cubicBezTo>
                    <a:pt x="1178" y="1886"/>
                    <a:pt x="1164" y="1885"/>
                    <a:pt x="1158" y="1885"/>
                  </a:cubicBezTo>
                  <a:cubicBezTo>
                    <a:pt x="1137" y="1885"/>
                    <a:pt x="1137" y="1885"/>
                    <a:pt x="1137" y="1885"/>
                  </a:cubicBezTo>
                  <a:cubicBezTo>
                    <a:pt x="1135" y="1885"/>
                    <a:pt x="1134" y="1885"/>
                    <a:pt x="1132" y="1885"/>
                  </a:cubicBezTo>
                  <a:cubicBezTo>
                    <a:pt x="1131" y="1884"/>
                    <a:pt x="1130" y="1884"/>
                    <a:pt x="1128" y="1884"/>
                  </a:cubicBezTo>
                  <a:cubicBezTo>
                    <a:pt x="1128" y="1884"/>
                    <a:pt x="1128" y="1884"/>
                    <a:pt x="1127" y="1884"/>
                  </a:cubicBezTo>
                  <a:cubicBezTo>
                    <a:pt x="1127" y="1884"/>
                    <a:pt x="1127" y="1884"/>
                    <a:pt x="1127" y="1884"/>
                  </a:cubicBezTo>
                  <a:cubicBezTo>
                    <a:pt x="1126" y="1883"/>
                    <a:pt x="1125" y="1883"/>
                    <a:pt x="1123" y="1883"/>
                  </a:cubicBezTo>
                  <a:cubicBezTo>
                    <a:pt x="1123" y="1883"/>
                    <a:pt x="1122" y="1882"/>
                    <a:pt x="1122" y="1882"/>
                  </a:cubicBezTo>
                  <a:cubicBezTo>
                    <a:pt x="1121" y="1882"/>
                    <a:pt x="1120" y="1881"/>
                    <a:pt x="1119" y="1881"/>
                  </a:cubicBezTo>
                  <a:cubicBezTo>
                    <a:pt x="1117" y="1880"/>
                    <a:pt x="1116" y="1879"/>
                    <a:pt x="1115" y="1878"/>
                  </a:cubicBezTo>
                  <a:cubicBezTo>
                    <a:pt x="1115" y="1878"/>
                    <a:pt x="1114" y="1878"/>
                    <a:pt x="1114" y="1878"/>
                  </a:cubicBezTo>
                  <a:close/>
                  <a:moveTo>
                    <a:pt x="1120" y="1961"/>
                  </a:moveTo>
                  <a:cubicBezTo>
                    <a:pt x="1118" y="1959"/>
                    <a:pt x="1117" y="1957"/>
                    <a:pt x="1117" y="1955"/>
                  </a:cubicBezTo>
                  <a:cubicBezTo>
                    <a:pt x="1117" y="1952"/>
                    <a:pt x="1117" y="1952"/>
                    <a:pt x="1117" y="1952"/>
                  </a:cubicBezTo>
                  <a:cubicBezTo>
                    <a:pt x="1117" y="1952"/>
                    <a:pt x="1117" y="1952"/>
                    <a:pt x="1117" y="1952"/>
                  </a:cubicBezTo>
                  <a:cubicBezTo>
                    <a:pt x="1116" y="1943"/>
                    <a:pt x="1116" y="1935"/>
                    <a:pt x="1115" y="1926"/>
                  </a:cubicBezTo>
                  <a:cubicBezTo>
                    <a:pt x="1115" y="1926"/>
                    <a:pt x="1115" y="1926"/>
                    <a:pt x="1115" y="1926"/>
                  </a:cubicBezTo>
                  <a:cubicBezTo>
                    <a:pt x="1115" y="1926"/>
                    <a:pt x="1115" y="1926"/>
                    <a:pt x="1115" y="1926"/>
                  </a:cubicBezTo>
                  <a:cubicBezTo>
                    <a:pt x="1115" y="1925"/>
                    <a:pt x="1115" y="1925"/>
                    <a:pt x="1115" y="1924"/>
                  </a:cubicBezTo>
                  <a:cubicBezTo>
                    <a:pt x="1117" y="1906"/>
                    <a:pt x="1155" y="1911"/>
                    <a:pt x="1167" y="1911"/>
                  </a:cubicBezTo>
                  <a:cubicBezTo>
                    <a:pt x="1181" y="1911"/>
                    <a:pt x="1208" y="1907"/>
                    <a:pt x="1216" y="1921"/>
                  </a:cubicBezTo>
                  <a:cubicBezTo>
                    <a:pt x="1217" y="1923"/>
                    <a:pt x="1218" y="1924"/>
                    <a:pt x="1218" y="1925"/>
                  </a:cubicBezTo>
                  <a:cubicBezTo>
                    <a:pt x="1219" y="1927"/>
                    <a:pt x="1219" y="1927"/>
                    <a:pt x="1219" y="1927"/>
                  </a:cubicBezTo>
                  <a:cubicBezTo>
                    <a:pt x="1219" y="1927"/>
                    <a:pt x="1219" y="1927"/>
                    <a:pt x="1219" y="1927"/>
                  </a:cubicBezTo>
                  <a:cubicBezTo>
                    <a:pt x="1219" y="1931"/>
                    <a:pt x="1220" y="1936"/>
                    <a:pt x="1221" y="1940"/>
                  </a:cubicBezTo>
                  <a:cubicBezTo>
                    <a:pt x="1224" y="1955"/>
                    <a:pt x="1224" y="1955"/>
                    <a:pt x="1224" y="1955"/>
                  </a:cubicBezTo>
                  <a:cubicBezTo>
                    <a:pt x="1225" y="1957"/>
                    <a:pt x="1224" y="1959"/>
                    <a:pt x="1223" y="1961"/>
                  </a:cubicBezTo>
                  <a:cubicBezTo>
                    <a:pt x="1223" y="1962"/>
                    <a:pt x="1222" y="1963"/>
                    <a:pt x="1220" y="1964"/>
                  </a:cubicBezTo>
                  <a:cubicBezTo>
                    <a:pt x="1220" y="1965"/>
                    <a:pt x="1219" y="1965"/>
                    <a:pt x="1219" y="1966"/>
                  </a:cubicBezTo>
                  <a:cubicBezTo>
                    <a:pt x="1219" y="1966"/>
                    <a:pt x="1218" y="1966"/>
                    <a:pt x="1218" y="1966"/>
                  </a:cubicBezTo>
                  <a:cubicBezTo>
                    <a:pt x="1218" y="1966"/>
                    <a:pt x="1218" y="1966"/>
                    <a:pt x="1218" y="1967"/>
                  </a:cubicBezTo>
                  <a:cubicBezTo>
                    <a:pt x="1217" y="1967"/>
                    <a:pt x="1216" y="1967"/>
                    <a:pt x="1215" y="1968"/>
                  </a:cubicBezTo>
                  <a:cubicBezTo>
                    <a:pt x="1215" y="1968"/>
                    <a:pt x="1214" y="1968"/>
                    <a:pt x="1213" y="1969"/>
                  </a:cubicBezTo>
                  <a:cubicBezTo>
                    <a:pt x="1213" y="1969"/>
                    <a:pt x="1212" y="1969"/>
                    <a:pt x="1212" y="1969"/>
                  </a:cubicBezTo>
                  <a:cubicBezTo>
                    <a:pt x="1211" y="1969"/>
                    <a:pt x="1211" y="1970"/>
                    <a:pt x="1210" y="1970"/>
                  </a:cubicBezTo>
                  <a:cubicBezTo>
                    <a:pt x="1209" y="1970"/>
                    <a:pt x="1209" y="1970"/>
                    <a:pt x="1208" y="1970"/>
                  </a:cubicBezTo>
                  <a:cubicBezTo>
                    <a:pt x="1208" y="1970"/>
                    <a:pt x="1207" y="1970"/>
                    <a:pt x="1207" y="1970"/>
                  </a:cubicBezTo>
                  <a:cubicBezTo>
                    <a:pt x="1206" y="1971"/>
                    <a:pt x="1205" y="1971"/>
                    <a:pt x="1204" y="1971"/>
                  </a:cubicBezTo>
                  <a:cubicBezTo>
                    <a:pt x="1202" y="1971"/>
                    <a:pt x="1201" y="1971"/>
                    <a:pt x="1199" y="1971"/>
                  </a:cubicBezTo>
                  <a:cubicBezTo>
                    <a:pt x="1199" y="1971"/>
                    <a:pt x="1199" y="1971"/>
                    <a:pt x="1199" y="1971"/>
                  </a:cubicBezTo>
                  <a:cubicBezTo>
                    <a:pt x="1199" y="1971"/>
                    <a:pt x="1199" y="1971"/>
                    <a:pt x="1199" y="1971"/>
                  </a:cubicBezTo>
                  <a:cubicBezTo>
                    <a:pt x="1181" y="1971"/>
                    <a:pt x="1164" y="1971"/>
                    <a:pt x="1147" y="1971"/>
                  </a:cubicBezTo>
                  <a:cubicBezTo>
                    <a:pt x="1145" y="1971"/>
                    <a:pt x="1143" y="1971"/>
                    <a:pt x="1141" y="1971"/>
                  </a:cubicBezTo>
                  <a:cubicBezTo>
                    <a:pt x="1141" y="1971"/>
                    <a:pt x="1140" y="1971"/>
                    <a:pt x="1140" y="1971"/>
                  </a:cubicBezTo>
                  <a:cubicBezTo>
                    <a:pt x="1139" y="1971"/>
                    <a:pt x="1137" y="1970"/>
                    <a:pt x="1136" y="1970"/>
                  </a:cubicBezTo>
                  <a:cubicBezTo>
                    <a:pt x="1136" y="1970"/>
                    <a:pt x="1136" y="1970"/>
                    <a:pt x="1136" y="1970"/>
                  </a:cubicBezTo>
                  <a:cubicBezTo>
                    <a:pt x="1135" y="1970"/>
                    <a:pt x="1135" y="1970"/>
                    <a:pt x="1135" y="1970"/>
                  </a:cubicBezTo>
                  <a:cubicBezTo>
                    <a:pt x="1134" y="1969"/>
                    <a:pt x="1132" y="1969"/>
                    <a:pt x="1131" y="1969"/>
                  </a:cubicBezTo>
                  <a:cubicBezTo>
                    <a:pt x="1130" y="1968"/>
                    <a:pt x="1130" y="1968"/>
                    <a:pt x="1129" y="1968"/>
                  </a:cubicBezTo>
                  <a:cubicBezTo>
                    <a:pt x="1128" y="1967"/>
                    <a:pt x="1128" y="1967"/>
                    <a:pt x="1127" y="1967"/>
                  </a:cubicBezTo>
                  <a:cubicBezTo>
                    <a:pt x="1127" y="1967"/>
                    <a:pt x="1126" y="1967"/>
                    <a:pt x="1126" y="1966"/>
                  </a:cubicBezTo>
                  <a:cubicBezTo>
                    <a:pt x="1124" y="1965"/>
                    <a:pt x="1121" y="1963"/>
                    <a:pt x="1120" y="1961"/>
                  </a:cubicBezTo>
                  <a:close/>
                  <a:moveTo>
                    <a:pt x="1244" y="2063"/>
                  </a:moveTo>
                  <a:cubicBezTo>
                    <a:pt x="1243" y="2066"/>
                    <a:pt x="1241" y="2068"/>
                    <a:pt x="1238" y="2070"/>
                  </a:cubicBezTo>
                  <a:cubicBezTo>
                    <a:pt x="1236" y="2072"/>
                    <a:pt x="1233" y="2074"/>
                    <a:pt x="1229" y="2075"/>
                  </a:cubicBezTo>
                  <a:cubicBezTo>
                    <a:pt x="1225" y="2076"/>
                    <a:pt x="1221" y="2076"/>
                    <a:pt x="1217" y="2076"/>
                  </a:cubicBezTo>
                  <a:cubicBezTo>
                    <a:pt x="1205" y="2076"/>
                    <a:pt x="1205" y="2076"/>
                    <a:pt x="1205" y="2076"/>
                  </a:cubicBezTo>
                  <a:cubicBezTo>
                    <a:pt x="1205" y="2076"/>
                    <a:pt x="1205" y="2076"/>
                    <a:pt x="1205" y="2076"/>
                  </a:cubicBezTo>
                  <a:cubicBezTo>
                    <a:pt x="1189" y="2076"/>
                    <a:pt x="1174" y="2076"/>
                    <a:pt x="1158" y="2077"/>
                  </a:cubicBezTo>
                  <a:cubicBezTo>
                    <a:pt x="1156" y="2077"/>
                    <a:pt x="1154" y="2076"/>
                    <a:pt x="1152" y="2076"/>
                  </a:cubicBezTo>
                  <a:cubicBezTo>
                    <a:pt x="1152" y="2076"/>
                    <a:pt x="1151" y="2076"/>
                    <a:pt x="1151" y="2076"/>
                  </a:cubicBezTo>
                  <a:cubicBezTo>
                    <a:pt x="1149" y="2076"/>
                    <a:pt x="1148" y="2075"/>
                    <a:pt x="1146" y="2075"/>
                  </a:cubicBezTo>
                  <a:cubicBezTo>
                    <a:pt x="1146" y="2075"/>
                    <a:pt x="1146" y="2075"/>
                    <a:pt x="1146" y="2075"/>
                  </a:cubicBezTo>
                  <a:cubicBezTo>
                    <a:pt x="1145" y="2075"/>
                    <a:pt x="1145" y="2075"/>
                    <a:pt x="1145" y="2075"/>
                  </a:cubicBezTo>
                  <a:cubicBezTo>
                    <a:pt x="1138" y="2073"/>
                    <a:pt x="1132" y="2069"/>
                    <a:pt x="1128" y="2064"/>
                  </a:cubicBezTo>
                  <a:cubicBezTo>
                    <a:pt x="1128" y="2064"/>
                    <a:pt x="1128" y="2064"/>
                    <a:pt x="1128" y="2064"/>
                  </a:cubicBezTo>
                  <a:cubicBezTo>
                    <a:pt x="1128" y="2064"/>
                    <a:pt x="1128" y="2064"/>
                    <a:pt x="1128" y="2064"/>
                  </a:cubicBezTo>
                  <a:cubicBezTo>
                    <a:pt x="1127" y="2063"/>
                    <a:pt x="1126" y="2062"/>
                    <a:pt x="1126" y="2060"/>
                  </a:cubicBezTo>
                  <a:cubicBezTo>
                    <a:pt x="1126" y="2060"/>
                    <a:pt x="1126" y="2059"/>
                    <a:pt x="1125" y="2059"/>
                  </a:cubicBezTo>
                  <a:cubicBezTo>
                    <a:pt x="1125" y="2058"/>
                    <a:pt x="1125" y="2057"/>
                    <a:pt x="1125" y="2057"/>
                  </a:cubicBezTo>
                  <a:cubicBezTo>
                    <a:pt x="1125" y="2056"/>
                    <a:pt x="1125" y="2056"/>
                    <a:pt x="1125" y="2056"/>
                  </a:cubicBezTo>
                  <a:cubicBezTo>
                    <a:pt x="1125" y="2055"/>
                    <a:pt x="1125" y="2055"/>
                    <a:pt x="1125" y="2055"/>
                  </a:cubicBezTo>
                  <a:cubicBezTo>
                    <a:pt x="1125" y="2055"/>
                    <a:pt x="1125" y="2055"/>
                    <a:pt x="1125" y="2055"/>
                  </a:cubicBezTo>
                  <a:cubicBezTo>
                    <a:pt x="1124" y="2046"/>
                    <a:pt x="1123" y="2037"/>
                    <a:pt x="1123" y="2029"/>
                  </a:cubicBezTo>
                  <a:cubicBezTo>
                    <a:pt x="1123" y="2027"/>
                    <a:pt x="1122" y="2026"/>
                    <a:pt x="1122" y="2024"/>
                  </a:cubicBezTo>
                  <a:cubicBezTo>
                    <a:pt x="1122" y="2020"/>
                    <a:pt x="1122" y="2020"/>
                    <a:pt x="1122" y="2020"/>
                  </a:cubicBezTo>
                  <a:cubicBezTo>
                    <a:pt x="1122" y="2019"/>
                    <a:pt x="1122" y="2019"/>
                    <a:pt x="1122" y="2019"/>
                  </a:cubicBezTo>
                  <a:cubicBezTo>
                    <a:pt x="1122" y="2018"/>
                    <a:pt x="1122" y="2017"/>
                    <a:pt x="1122" y="2016"/>
                  </a:cubicBezTo>
                  <a:cubicBezTo>
                    <a:pt x="1122" y="2016"/>
                    <a:pt x="1123" y="2016"/>
                    <a:pt x="1123" y="2015"/>
                  </a:cubicBezTo>
                  <a:cubicBezTo>
                    <a:pt x="1123" y="2014"/>
                    <a:pt x="1123" y="2014"/>
                    <a:pt x="1123" y="2013"/>
                  </a:cubicBezTo>
                  <a:cubicBezTo>
                    <a:pt x="1124" y="2013"/>
                    <a:pt x="1124" y="2013"/>
                    <a:pt x="1124" y="2012"/>
                  </a:cubicBezTo>
                  <a:cubicBezTo>
                    <a:pt x="1124" y="2012"/>
                    <a:pt x="1124" y="2012"/>
                    <a:pt x="1124" y="2012"/>
                  </a:cubicBezTo>
                  <a:cubicBezTo>
                    <a:pt x="1125" y="2011"/>
                    <a:pt x="1125" y="2010"/>
                    <a:pt x="1126" y="2010"/>
                  </a:cubicBezTo>
                  <a:cubicBezTo>
                    <a:pt x="1126" y="2009"/>
                    <a:pt x="1127" y="2009"/>
                    <a:pt x="1127" y="2009"/>
                  </a:cubicBezTo>
                  <a:cubicBezTo>
                    <a:pt x="1128" y="2008"/>
                    <a:pt x="1128" y="2008"/>
                    <a:pt x="1129" y="2007"/>
                  </a:cubicBezTo>
                  <a:cubicBezTo>
                    <a:pt x="1129" y="2007"/>
                    <a:pt x="1129" y="2007"/>
                    <a:pt x="1130" y="2006"/>
                  </a:cubicBezTo>
                  <a:cubicBezTo>
                    <a:pt x="1130" y="2006"/>
                    <a:pt x="1130" y="2006"/>
                    <a:pt x="1130" y="2006"/>
                  </a:cubicBezTo>
                  <a:cubicBezTo>
                    <a:pt x="1131" y="2006"/>
                    <a:pt x="1132" y="2005"/>
                    <a:pt x="1133" y="2004"/>
                  </a:cubicBezTo>
                  <a:cubicBezTo>
                    <a:pt x="1134" y="2004"/>
                    <a:pt x="1134" y="2004"/>
                    <a:pt x="1134" y="2004"/>
                  </a:cubicBezTo>
                  <a:cubicBezTo>
                    <a:pt x="1134" y="2004"/>
                    <a:pt x="1135" y="2004"/>
                    <a:pt x="1135" y="2004"/>
                  </a:cubicBezTo>
                  <a:cubicBezTo>
                    <a:pt x="1135" y="2004"/>
                    <a:pt x="1135" y="2004"/>
                    <a:pt x="1136" y="2004"/>
                  </a:cubicBezTo>
                  <a:cubicBezTo>
                    <a:pt x="1137" y="2003"/>
                    <a:pt x="1138" y="2003"/>
                    <a:pt x="1139" y="2003"/>
                  </a:cubicBezTo>
                  <a:cubicBezTo>
                    <a:pt x="1139" y="2002"/>
                    <a:pt x="1140" y="2002"/>
                    <a:pt x="1140" y="2002"/>
                  </a:cubicBezTo>
                  <a:cubicBezTo>
                    <a:pt x="1141" y="2002"/>
                    <a:pt x="1141" y="2002"/>
                    <a:pt x="1142" y="2002"/>
                  </a:cubicBezTo>
                  <a:cubicBezTo>
                    <a:pt x="1143" y="2002"/>
                    <a:pt x="1145" y="2001"/>
                    <a:pt x="1147" y="2001"/>
                  </a:cubicBezTo>
                  <a:cubicBezTo>
                    <a:pt x="1147" y="2001"/>
                    <a:pt x="1148" y="2001"/>
                    <a:pt x="1148" y="2001"/>
                  </a:cubicBezTo>
                  <a:cubicBezTo>
                    <a:pt x="1149" y="2001"/>
                    <a:pt x="1149" y="2001"/>
                    <a:pt x="1150" y="2001"/>
                  </a:cubicBezTo>
                  <a:cubicBezTo>
                    <a:pt x="1153" y="2001"/>
                    <a:pt x="1153" y="2001"/>
                    <a:pt x="1153" y="2001"/>
                  </a:cubicBezTo>
                  <a:cubicBezTo>
                    <a:pt x="1155" y="2001"/>
                    <a:pt x="1158" y="2001"/>
                    <a:pt x="1160" y="2001"/>
                  </a:cubicBezTo>
                  <a:cubicBezTo>
                    <a:pt x="1163" y="2001"/>
                    <a:pt x="1165" y="2001"/>
                    <a:pt x="1168" y="2001"/>
                  </a:cubicBezTo>
                  <a:cubicBezTo>
                    <a:pt x="1191" y="2001"/>
                    <a:pt x="1191" y="2001"/>
                    <a:pt x="1191" y="2001"/>
                  </a:cubicBezTo>
                  <a:cubicBezTo>
                    <a:pt x="1197" y="2001"/>
                    <a:pt x="1203" y="2001"/>
                    <a:pt x="1209" y="2001"/>
                  </a:cubicBezTo>
                  <a:cubicBezTo>
                    <a:pt x="1210" y="2001"/>
                    <a:pt x="1211" y="2001"/>
                    <a:pt x="1212" y="2002"/>
                  </a:cubicBezTo>
                  <a:cubicBezTo>
                    <a:pt x="1212" y="2002"/>
                    <a:pt x="1213" y="2002"/>
                    <a:pt x="1214" y="2002"/>
                  </a:cubicBezTo>
                  <a:cubicBezTo>
                    <a:pt x="1214" y="2002"/>
                    <a:pt x="1214" y="2002"/>
                    <a:pt x="1215" y="2002"/>
                  </a:cubicBezTo>
                  <a:cubicBezTo>
                    <a:pt x="1215" y="2002"/>
                    <a:pt x="1216" y="2002"/>
                    <a:pt x="1216" y="2002"/>
                  </a:cubicBezTo>
                  <a:cubicBezTo>
                    <a:pt x="1216" y="2002"/>
                    <a:pt x="1216" y="2003"/>
                    <a:pt x="1217" y="2003"/>
                  </a:cubicBezTo>
                  <a:cubicBezTo>
                    <a:pt x="1218" y="2003"/>
                    <a:pt x="1219" y="2003"/>
                    <a:pt x="1220" y="2004"/>
                  </a:cubicBezTo>
                  <a:cubicBezTo>
                    <a:pt x="1221" y="2004"/>
                    <a:pt x="1221" y="2004"/>
                    <a:pt x="1222" y="2004"/>
                  </a:cubicBezTo>
                  <a:cubicBezTo>
                    <a:pt x="1222" y="2005"/>
                    <a:pt x="1223" y="2005"/>
                    <a:pt x="1223" y="2005"/>
                  </a:cubicBezTo>
                  <a:cubicBezTo>
                    <a:pt x="1224" y="2005"/>
                    <a:pt x="1225" y="2006"/>
                    <a:pt x="1226" y="2006"/>
                  </a:cubicBezTo>
                  <a:cubicBezTo>
                    <a:pt x="1229" y="2008"/>
                    <a:pt x="1231" y="2010"/>
                    <a:pt x="1233" y="2012"/>
                  </a:cubicBezTo>
                  <a:cubicBezTo>
                    <a:pt x="1235" y="2014"/>
                    <a:pt x="1237" y="2017"/>
                    <a:pt x="1237" y="2019"/>
                  </a:cubicBezTo>
                  <a:cubicBezTo>
                    <a:pt x="1240" y="2034"/>
                    <a:pt x="1240" y="2034"/>
                    <a:pt x="1240" y="2034"/>
                  </a:cubicBezTo>
                  <a:cubicBezTo>
                    <a:pt x="1241" y="2040"/>
                    <a:pt x="1243" y="2046"/>
                    <a:pt x="1244" y="2052"/>
                  </a:cubicBezTo>
                  <a:cubicBezTo>
                    <a:pt x="1244" y="2052"/>
                    <a:pt x="1244" y="2052"/>
                    <a:pt x="1244" y="2052"/>
                  </a:cubicBezTo>
                  <a:cubicBezTo>
                    <a:pt x="1244" y="2055"/>
                    <a:pt x="1244" y="2055"/>
                    <a:pt x="1244" y="2055"/>
                  </a:cubicBezTo>
                  <a:cubicBezTo>
                    <a:pt x="1245" y="2058"/>
                    <a:pt x="1245" y="2061"/>
                    <a:pt x="1244" y="2063"/>
                  </a:cubicBezTo>
                  <a:close/>
                  <a:moveTo>
                    <a:pt x="1349" y="1880"/>
                  </a:moveTo>
                  <a:cubicBezTo>
                    <a:pt x="1346" y="1879"/>
                    <a:pt x="1344" y="1878"/>
                    <a:pt x="1342" y="1876"/>
                  </a:cubicBezTo>
                  <a:cubicBezTo>
                    <a:pt x="1340" y="1875"/>
                    <a:pt x="1338" y="1873"/>
                    <a:pt x="1338" y="1871"/>
                  </a:cubicBezTo>
                  <a:cubicBezTo>
                    <a:pt x="1337" y="1868"/>
                    <a:pt x="1337" y="1868"/>
                    <a:pt x="1337" y="1868"/>
                  </a:cubicBezTo>
                  <a:cubicBezTo>
                    <a:pt x="1335" y="1863"/>
                    <a:pt x="1333" y="1859"/>
                    <a:pt x="1332" y="1854"/>
                  </a:cubicBezTo>
                  <a:cubicBezTo>
                    <a:pt x="1331" y="1852"/>
                    <a:pt x="1329" y="1848"/>
                    <a:pt x="1329" y="1845"/>
                  </a:cubicBezTo>
                  <a:cubicBezTo>
                    <a:pt x="1329" y="1845"/>
                    <a:pt x="1329" y="1845"/>
                    <a:pt x="1329" y="1844"/>
                  </a:cubicBezTo>
                  <a:cubicBezTo>
                    <a:pt x="1329" y="1844"/>
                    <a:pt x="1329" y="1844"/>
                    <a:pt x="1329" y="1844"/>
                  </a:cubicBezTo>
                  <a:cubicBezTo>
                    <a:pt x="1329" y="1844"/>
                    <a:pt x="1329" y="1843"/>
                    <a:pt x="1329" y="1843"/>
                  </a:cubicBezTo>
                  <a:cubicBezTo>
                    <a:pt x="1329" y="1843"/>
                    <a:pt x="1329" y="1843"/>
                    <a:pt x="1329" y="1842"/>
                  </a:cubicBezTo>
                  <a:cubicBezTo>
                    <a:pt x="1329" y="1842"/>
                    <a:pt x="1329" y="1842"/>
                    <a:pt x="1329" y="1842"/>
                  </a:cubicBezTo>
                  <a:cubicBezTo>
                    <a:pt x="1333" y="1834"/>
                    <a:pt x="1348" y="1835"/>
                    <a:pt x="1355" y="1835"/>
                  </a:cubicBezTo>
                  <a:cubicBezTo>
                    <a:pt x="1392" y="1835"/>
                    <a:pt x="1392" y="1835"/>
                    <a:pt x="1392" y="1835"/>
                  </a:cubicBezTo>
                  <a:cubicBezTo>
                    <a:pt x="1396" y="1835"/>
                    <a:pt x="1399" y="1835"/>
                    <a:pt x="1402" y="1836"/>
                  </a:cubicBezTo>
                  <a:cubicBezTo>
                    <a:pt x="1403" y="1836"/>
                    <a:pt x="1404" y="1836"/>
                    <a:pt x="1405" y="1836"/>
                  </a:cubicBezTo>
                  <a:cubicBezTo>
                    <a:pt x="1405" y="1836"/>
                    <a:pt x="1405" y="1837"/>
                    <a:pt x="1406" y="1837"/>
                  </a:cubicBezTo>
                  <a:cubicBezTo>
                    <a:pt x="1406" y="1837"/>
                    <a:pt x="1407" y="1837"/>
                    <a:pt x="1408" y="1837"/>
                  </a:cubicBezTo>
                  <a:cubicBezTo>
                    <a:pt x="1409" y="1837"/>
                    <a:pt x="1410" y="1838"/>
                    <a:pt x="1411" y="1838"/>
                  </a:cubicBezTo>
                  <a:cubicBezTo>
                    <a:pt x="1411" y="1838"/>
                    <a:pt x="1411" y="1838"/>
                    <a:pt x="1411" y="1838"/>
                  </a:cubicBezTo>
                  <a:cubicBezTo>
                    <a:pt x="1411" y="1838"/>
                    <a:pt x="1411" y="1838"/>
                    <a:pt x="1411" y="1838"/>
                  </a:cubicBezTo>
                  <a:cubicBezTo>
                    <a:pt x="1412" y="1839"/>
                    <a:pt x="1413" y="1839"/>
                    <a:pt x="1414" y="1840"/>
                  </a:cubicBezTo>
                  <a:cubicBezTo>
                    <a:pt x="1415" y="1840"/>
                    <a:pt x="1415" y="1840"/>
                    <a:pt x="1416" y="1841"/>
                  </a:cubicBezTo>
                  <a:cubicBezTo>
                    <a:pt x="1416" y="1841"/>
                    <a:pt x="1416" y="1841"/>
                    <a:pt x="1417" y="1841"/>
                  </a:cubicBezTo>
                  <a:cubicBezTo>
                    <a:pt x="1417" y="1841"/>
                    <a:pt x="1417" y="1841"/>
                    <a:pt x="1417" y="1842"/>
                  </a:cubicBezTo>
                  <a:cubicBezTo>
                    <a:pt x="1418" y="1842"/>
                    <a:pt x="1418" y="1842"/>
                    <a:pt x="1418" y="1842"/>
                  </a:cubicBezTo>
                  <a:cubicBezTo>
                    <a:pt x="1420" y="1844"/>
                    <a:pt x="1422" y="1845"/>
                    <a:pt x="1423" y="1847"/>
                  </a:cubicBezTo>
                  <a:cubicBezTo>
                    <a:pt x="1423" y="1847"/>
                    <a:pt x="1423" y="1847"/>
                    <a:pt x="1423" y="1847"/>
                  </a:cubicBezTo>
                  <a:cubicBezTo>
                    <a:pt x="1426" y="1852"/>
                    <a:pt x="1428" y="1859"/>
                    <a:pt x="1431" y="1864"/>
                  </a:cubicBezTo>
                  <a:cubicBezTo>
                    <a:pt x="1431" y="1864"/>
                    <a:pt x="1431" y="1864"/>
                    <a:pt x="1431" y="1864"/>
                  </a:cubicBezTo>
                  <a:cubicBezTo>
                    <a:pt x="1432" y="1867"/>
                    <a:pt x="1434" y="1870"/>
                    <a:pt x="1435" y="1873"/>
                  </a:cubicBezTo>
                  <a:cubicBezTo>
                    <a:pt x="1435" y="1873"/>
                    <a:pt x="1435" y="1873"/>
                    <a:pt x="1435" y="1873"/>
                  </a:cubicBezTo>
                  <a:cubicBezTo>
                    <a:pt x="1435" y="1873"/>
                    <a:pt x="1435" y="1873"/>
                    <a:pt x="1435" y="1874"/>
                  </a:cubicBezTo>
                  <a:cubicBezTo>
                    <a:pt x="1436" y="1879"/>
                    <a:pt x="1431" y="1882"/>
                    <a:pt x="1425" y="1883"/>
                  </a:cubicBezTo>
                  <a:cubicBezTo>
                    <a:pt x="1425" y="1883"/>
                    <a:pt x="1425" y="1883"/>
                    <a:pt x="1425" y="1883"/>
                  </a:cubicBezTo>
                  <a:cubicBezTo>
                    <a:pt x="1425" y="1883"/>
                    <a:pt x="1424" y="1883"/>
                    <a:pt x="1424" y="1883"/>
                  </a:cubicBezTo>
                  <a:cubicBezTo>
                    <a:pt x="1423" y="1884"/>
                    <a:pt x="1422" y="1884"/>
                    <a:pt x="1421" y="1884"/>
                  </a:cubicBezTo>
                  <a:cubicBezTo>
                    <a:pt x="1421" y="1884"/>
                    <a:pt x="1420" y="1884"/>
                    <a:pt x="1420" y="1884"/>
                  </a:cubicBezTo>
                  <a:cubicBezTo>
                    <a:pt x="1419" y="1884"/>
                    <a:pt x="1418" y="1884"/>
                    <a:pt x="1417" y="1884"/>
                  </a:cubicBezTo>
                  <a:cubicBezTo>
                    <a:pt x="1417" y="1884"/>
                    <a:pt x="1416" y="1884"/>
                    <a:pt x="1416" y="1884"/>
                  </a:cubicBezTo>
                  <a:cubicBezTo>
                    <a:pt x="1416" y="1884"/>
                    <a:pt x="1416" y="1884"/>
                    <a:pt x="1415" y="1884"/>
                  </a:cubicBezTo>
                  <a:cubicBezTo>
                    <a:pt x="1414" y="1884"/>
                    <a:pt x="1414" y="1884"/>
                    <a:pt x="1414" y="1884"/>
                  </a:cubicBezTo>
                  <a:cubicBezTo>
                    <a:pt x="1408" y="1884"/>
                    <a:pt x="1403" y="1884"/>
                    <a:pt x="1397" y="1884"/>
                  </a:cubicBezTo>
                  <a:cubicBezTo>
                    <a:pt x="1387" y="1884"/>
                    <a:pt x="1378" y="1884"/>
                    <a:pt x="1368" y="1884"/>
                  </a:cubicBezTo>
                  <a:cubicBezTo>
                    <a:pt x="1362" y="1884"/>
                    <a:pt x="1355" y="1883"/>
                    <a:pt x="1349" y="1880"/>
                  </a:cubicBezTo>
                  <a:cubicBezTo>
                    <a:pt x="1349" y="1880"/>
                    <a:pt x="1349" y="1880"/>
                    <a:pt x="1349" y="1880"/>
                  </a:cubicBezTo>
                  <a:close/>
                  <a:moveTo>
                    <a:pt x="1373" y="1961"/>
                  </a:moveTo>
                  <a:cubicBezTo>
                    <a:pt x="1371" y="1959"/>
                    <a:pt x="1369" y="1956"/>
                    <a:pt x="1369" y="1954"/>
                  </a:cubicBezTo>
                  <a:cubicBezTo>
                    <a:pt x="1363" y="1940"/>
                    <a:pt x="1363" y="1940"/>
                    <a:pt x="1363" y="1940"/>
                  </a:cubicBezTo>
                  <a:cubicBezTo>
                    <a:pt x="1362" y="1935"/>
                    <a:pt x="1360" y="1931"/>
                    <a:pt x="1359" y="1927"/>
                  </a:cubicBezTo>
                  <a:cubicBezTo>
                    <a:pt x="1359" y="1927"/>
                    <a:pt x="1359" y="1927"/>
                    <a:pt x="1359" y="1927"/>
                  </a:cubicBezTo>
                  <a:cubicBezTo>
                    <a:pt x="1358" y="1925"/>
                    <a:pt x="1358" y="1925"/>
                    <a:pt x="1358" y="1925"/>
                  </a:cubicBezTo>
                  <a:cubicBezTo>
                    <a:pt x="1357" y="1923"/>
                    <a:pt x="1357" y="1921"/>
                    <a:pt x="1358" y="1919"/>
                  </a:cubicBezTo>
                  <a:cubicBezTo>
                    <a:pt x="1358" y="1918"/>
                    <a:pt x="1359" y="1917"/>
                    <a:pt x="1360" y="1916"/>
                  </a:cubicBezTo>
                  <a:cubicBezTo>
                    <a:pt x="1360" y="1916"/>
                    <a:pt x="1361" y="1916"/>
                    <a:pt x="1361" y="1915"/>
                  </a:cubicBezTo>
                  <a:cubicBezTo>
                    <a:pt x="1361" y="1915"/>
                    <a:pt x="1361" y="1915"/>
                    <a:pt x="1362" y="1915"/>
                  </a:cubicBezTo>
                  <a:cubicBezTo>
                    <a:pt x="1364" y="1913"/>
                    <a:pt x="1366" y="1912"/>
                    <a:pt x="1369" y="1911"/>
                  </a:cubicBezTo>
                  <a:cubicBezTo>
                    <a:pt x="1371" y="1911"/>
                    <a:pt x="1374" y="1910"/>
                    <a:pt x="1376" y="1910"/>
                  </a:cubicBezTo>
                  <a:cubicBezTo>
                    <a:pt x="1386" y="1909"/>
                    <a:pt x="1397" y="1910"/>
                    <a:pt x="1402" y="1910"/>
                  </a:cubicBezTo>
                  <a:cubicBezTo>
                    <a:pt x="1420" y="1910"/>
                    <a:pt x="1451" y="1906"/>
                    <a:pt x="1461" y="1925"/>
                  </a:cubicBezTo>
                  <a:cubicBezTo>
                    <a:pt x="1461" y="1925"/>
                    <a:pt x="1461" y="1925"/>
                    <a:pt x="1461" y="1925"/>
                  </a:cubicBezTo>
                  <a:cubicBezTo>
                    <a:pt x="1461" y="1925"/>
                    <a:pt x="1461" y="1925"/>
                    <a:pt x="1461" y="1925"/>
                  </a:cubicBezTo>
                  <a:cubicBezTo>
                    <a:pt x="1461" y="1925"/>
                    <a:pt x="1461" y="1925"/>
                    <a:pt x="1461" y="1925"/>
                  </a:cubicBezTo>
                  <a:cubicBezTo>
                    <a:pt x="1465" y="1933"/>
                    <a:pt x="1469" y="1940"/>
                    <a:pt x="1473" y="1948"/>
                  </a:cubicBezTo>
                  <a:cubicBezTo>
                    <a:pt x="1474" y="1951"/>
                    <a:pt x="1476" y="1953"/>
                    <a:pt x="1476" y="1956"/>
                  </a:cubicBezTo>
                  <a:cubicBezTo>
                    <a:pt x="1476" y="1956"/>
                    <a:pt x="1476" y="1956"/>
                    <a:pt x="1476" y="1957"/>
                  </a:cubicBezTo>
                  <a:cubicBezTo>
                    <a:pt x="1477" y="1957"/>
                    <a:pt x="1477" y="1958"/>
                    <a:pt x="1477" y="1958"/>
                  </a:cubicBezTo>
                  <a:cubicBezTo>
                    <a:pt x="1477" y="1959"/>
                    <a:pt x="1477" y="1959"/>
                    <a:pt x="1477" y="1960"/>
                  </a:cubicBezTo>
                  <a:cubicBezTo>
                    <a:pt x="1477" y="1960"/>
                    <a:pt x="1477" y="1960"/>
                    <a:pt x="1477" y="1960"/>
                  </a:cubicBezTo>
                  <a:cubicBezTo>
                    <a:pt x="1477" y="1960"/>
                    <a:pt x="1476" y="1961"/>
                    <a:pt x="1476" y="1961"/>
                  </a:cubicBezTo>
                  <a:cubicBezTo>
                    <a:pt x="1476" y="1962"/>
                    <a:pt x="1476" y="1962"/>
                    <a:pt x="1475" y="1963"/>
                  </a:cubicBezTo>
                  <a:cubicBezTo>
                    <a:pt x="1475" y="1963"/>
                    <a:pt x="1475" y="1963"/>
                    <a:pt x="1475" y="1963"/>
                  </a:cubicBezTo>
                  <a:cubicBezTo>
                    <a:pt x="1475" y="1964"/>
                    <a:pt x="1474" y="1965"/>
                    <a:pt x="1474" y="1965"/>
                  </a:cubicBezTo>
                  <a:cubicBezTo>
                    <a:pt x="1473" y="1965"/>
                    <a:pt x="1473" y="1965"/>
                    <a:pt x="1473" y="1966"/>
                  </a:cubicBezTo>
                  <a:cubicBezTo>
                    <a:pt x="1473" y="1966"/>
                    <a:pt x="1473" y="1966"/>
                    <a:pt x="1472" y="1966"/>
                  </a:cubicBezTo>
                  <a:cubicBezTo>
                    <a:pt x="1472" y="1966"/>
                    <a:pt x="1472" y="1967"/>
                    <a:pt x="1471" y="1967"/>
                  </a:cubicBezTo>
                  <a:cubicBezTo>
                    <a:pt x="1470" y="1968"/>
                    <a:pt x="1468" y="1969"/>
                    <a:pt x="1466" y="1969"/>
                  </a:cubicBezTo>
                  <a:cubicBezTo>
                    <a:pt x="1465" y="1969"/>
                    <a:pt x="1465" y="1969"/>
                    <a:pt x="1464" y="1970"/>
                  </a:cubicBezTo>
                  <a:cubicBezTo>
                    <a:pt x="1463" y="1970"/>
                    <a:pt x="1462" y="1970"/>
                    <a:pt x="1462" y="1970"/>
                  </a:cubicBezTo>
                  <a:cubicBezTo>
                    <a:pt x="1461" y="1970"/>
                    <a:pt x="1461" y="1970"/>
                    <a:pt x="1461" y="1970"/>
                  </a:cubicBezTo>
                  <a:cubicBezTo>
                    <a:pt x="1460" y="1970"/>
                    <a:pt x="1460" y="1970"/>
                    <a:pt x="1460" y="1970"/>
                  </a:cubicBezTo>
                  <a:cubicBezTo>
                    <a:pt x="1441" y="1972"/>
                    <a:pt x="1422" y="1971"/>
                    <a:pt x="1403" y="1971"/>
                  </a:cubicBezTo>
                  <a:cubicBezTo>
                    <a:pt x="1401" y="1971"/>
                    <a:pt x="1399" y="1971"/>
                    <a:pt x="1397" y="1970"/>
                  </a:cubicBezTo>
                  <a:cubicBezTo>
                    <a:pt x="1397" y="1970"/>
                    <a:pt x="1397" y="1970"/>
                    <a:pt x="1397" y="1970"/>
                  </a:cubicBezTo>
                  <a:cubicBezTo>
                    <a:pt x="1390" y="1970"/>
                    <a:pt x="1383" y="1967"/>
                    <a:pt x="1377" y="1964"/>
                  </a:cubicBezTo>
                  <a:cubicBezTo>
                    <a:pt x="1376" y="1963"/>
                    <a:pt x="1374" y="1962"/>
                    <a:pt x="1373" y="1961"/>
                  </a:cubicBezTo>
                  <a:close/>
                  <a:moveTo>
                    <a:pt x="1527" y="2063"/>
                  </a:moveTo>
                  <a:cubicBezTo>
                    <a:pt x="1527" y="2063"/>
                    <a:pt x="1527" y="2064"/>
                    <a:pt x="1527" y="2064"/>
                  </a:cubicBezTo>
                  <a:cubicBezTo>
                    <a:pt x="1527" y="2065"/>
                    <a:pt x="1526" y="2065"/>
                    <a:pt x="1526" y="2065"/>
                  </a:cubicBezTo>
                  <a:cubicBezTo>
                    <a:pt x="1526" y="2066"/>
                    <a:pt x="1526" y="2066"/>
                    <a:pt x="1525" y="2067"/>
                  </a:cubicBezTo>
                  <a:cubicBezTo>
                    <a:pt x="1525" y="2067"/>
                    <a:pt x="1525" y="2068"/>
                    <a:pt x="1525" y="2068"/>
                  </a:cubicBezTo>
                  <a:cubicBezTo>
                    <a:pt x="1525" y="2068"/>
                    <a:pt x="1524" y="2068"/>
                    <a:pt x="1524" y="2069"/>
                  </a:cubicBezTo>
                  <a:cubicBezTo>
                    <a:pt x="1524" y="2069"/>
                    <a:pt x="1524" y="2069"/>
                    <a:pt x="1524" y="2069"/>
                  </a:cubicBezTo>
                  <a:cubicBezTo>
                    <a:pt x="1524" y="2069"/>
                    <a:pt x="1523" y="2070"/>
                    <a:pt x="1523" y="2070"/>
                  </a:cubicBezTo>
                  <a:cubicBezTo>
                    <a:pt x="1520" y="2073"/>
                    <a:pt x="1515" y="2074"/>
                    <a:pt x="1511" y="2075"/>
                  </a:cubicBezTo>
                  <a:cubicBezTo>
                    <a:pt x="1510" y="2075"/>
                    <a:pt x="1510" y="2075"/>
                    <a:pt x="1510" y="2075"/>
                  </a:cubicBezTo>
                  <a:cubicBezTo>
                    <a:pt x="1508" y="2075"/>
                    <a:pt x="1506" y="2076"/>
                    <a:pt x="1504" y="2076"/>
                  </a:cubicBezTo>
                  <a:cubicBezTo>
                    <a:pt x="1504" y="2076"/>
                    <a:pt x="1504" y="2076"/>
                    <a:pt x="1504" y="2076"/>
                  </a:cubicBezTo>
                  <a:cubicBezTo>
                    <a:pt x="1503" y="2076"/>
                    <a:pt x="1503" y="2076"/>
                    <a:pt x="1503" y="2076"/>
                  </a:cubicBezTo>
                  <a:cubicBezTo>
                    <a:pt x="1501" y="2076"/>
                    <a:pt x="1499" y="2076"/>
                    <a:pt x="1497" y="2076"/>
                  </a:cubicBezTo>
                  <a:cubicBezTo>
                    <a:pt x="1446" y="2076"/>
                    <a:pt x="1446" y="2076"/>
                    <a:pt x="1446" y="2076"/>
                  </a:cubicBezTo>
                  <a:cubicBezTo>
                    <a:pt x="1444" y="2076"/>
                    <a:pt x="1441" y="2076"/>
                    <a:pt x="1439" y="2075"/>
                  </a:cubicBezTo>
                  <a:cubicBezTo>
                    <a:pt x="1439" y="2075"/>
                    <a:pt x="1438" y="2075"/>
                    <a:pt x="1438" y="2075"/>
                  </a:cubicBezTo>
                  <a:cubicBezTo>
                    <a:pt x="1427" y="2074"/>
                    <a:pt x="1414" y="2069"/>
                    <a:pt x="1408" y="2059"/>
                  </a:cubicBezTo>
                  <a:cubicBezTo>
                    <a:pt x="1407" y="2058"/>
                    <a:pt x="1407" y="2056"/>
                    <a:pt x="1406" y="2055"/>
                  </a:cubicBezTo>
                  <a:cubicBezTo>
                    <a:pt x="1406" y="2055"/>
                    <a:pt x="1406" y="2055"/>
                    <a:pt x="1406" y="2055"/>
                  </a:cubicBezTo>
                  <a:cubicBezTo>
                    <a:pt x="1406" y="2055"/>
                    <a:pt x="1406" y="2055"/>
                    <a:pt x="1406" y="2055"/>
                  </a:cubicBezTo>
                  <a:cubicBezTo>
                    <a:pt x="1403" y="2047"/>
                    <a:pt x="1400" y="2040"/>
                    <a:pt x="1398" y="2032"/>
                  </a:cubicBezTo>
                  <a:cubicBezTo>
                    <a:pt x="1396" y="2029"/>
                    <a:pt x="1394" y="2024"/>
                    <a:pt x="1393" y="2019"/>
                  </a:cubicBezTo>
                  <a:cubicBezTo>
                    <a:pt x="1393" y="2019"/>
                    <a:pt x="1393" y="2019"/>
                    <a:pt x="1393" y="2019"/>
                  </a:cubicBezTo>
                  <a:cubicBezTo>
                    <a:pt x="1393" y="2019"/>
                    <a:pt x="1393" y="2019"/>
                    <a:pt x="1393" y="2019"/>
                  </a:cubicBezTo>
                  <a:cubicBezTo>
                    <a:pt x="1392" y="2018"/>
                    <a:pt x="1392" y="2018"/>
                    <a:pt x="1392" y="2017"/>
                  </a:cubicBezTo>
                  <a:cubicBezTo>
                    <a:pt x="1392" y="2015"/>
                    <a:pt x="1392" y="2013"/>
                    <a:pt x="1392" y="2012"/>
                  </a:cubicBezTo>
                  <a:cubicBezTo>
                    <a:pt x="1393" y="2011"/>
                    <a:pt x="1393" y="2010"/>
                    <a:pt x="1394" y="2009"/>
                  </a:cubicBezTo>
                  <a:cubicBezTo>
                    <a:pt x="1394" y="2009"/>
                    <a:pt x="1394" y="2009"/>
                    <a:pt x="1394" y="2009"/>
                  </a:cubicBezTo>
                  <a:cubicBezTo>
                    <a:pt x="1397" y="2004"/>
                    <a:pt x="1403" y="2002"/>
                    <a:pt x="1409" y="2001"/>
                  </a:cubicBezTo>
                  <a:cubicBezTo>
                    <a:pt x="1409" y="2001"/>
                    <a:pt x="1409" y="2001"/>
                    <a:pt x="1410" y="2001"/>
                  </a:cubicBezTo>
                  <a:cubicBezTo>
                    <a:pt x="1411" y="2001"/>
                    <a:pt x="1413" y="2001"/>
                    <a:pt x="1414" y="2000"/>
                  </a:cubicBezTo>
                  <a:cubicBezTo>
                    <a:pt x="1414" y="2000"/>
                    <a:pt x="1415" y="2000"/>
                    <a:pt x="1415" y="2000"/>
                  </a:cubicBezTo>
                  <a:cubicBezTo>
                    <a:pt x="1418" y="2000"/>
                    <a:pt x="1418" y="2000"/>
                    <a:pt x="1418" y="2000"/>
                  </a:cubicBezTo>
                  <a:cubicBezTo>
                    <a:pt x="1419" y="2000"/>
                    <a:pt x="1420" y="2000"/>
                    <a:pt x="1421" y="2000"/>
                  </a:cubicBezTo>
                  <a:cubicBezTo>
                    <a:pt x="1437" y="2000"/>
                    <a:pt x="1453" y="2000"/>
                    <a:pt x="1469" y="2000"/>
                  </a:cubicBezTo>
                  <a:cubicBezTo>
                    <a:pt x="1469" y="2000"/>
                    <a:pt x="1469" y="2000"/>
                    <a:pt x="1469" y="2000"/>
                  </a:cubicBezTo>
                  <a:cubicBezTo>
                    <a:pt x="1469" y="2000"/>
                    <a:pt x="1469" y="2000"/>
                    <a:pt x="1469" y="2000"/>
                  </a:cubicBezTo>
                  <a:cubicBezTo>
                    <a:pt x="1471" y="2000"/>
                    <a:pt x="1473" y="2000"/>
                    <a:pt x="1475" y="2001"/>
                  </a:cubicBezTo>
                  <a:cubicBezTo>
                    <a:pt x="1475" y="2001"/>
                    <a:pt x="1476" y="2001"/>
                    <a:pt x="1476" y="2001"/>
                  </a:cubicBezTo>
                  <a:cubicBezTo>
                    <a:pt x="1487" y="2002"/>
                    <a:pt x="1499" y="2006"/>
                    <a:pt x="1505" y="2015"/>
                  </a:cubicBezTo>
                  <a:cubicBezTo>
                    <a:pt x="1506" y="2016"/>
                    <a:pt x="1507" y="2017"/>
                    <a:pt x="1508" y="2019"/>
                  </a:cubicBezTo>
                  <a:cubicBezTo>
                    <a:pt x="1509" y="2022"/>
                    <a:pt x="1509" y="2022"/>
                    <a:pt x="1509" y="2022"/>
                  </a:cubicBezTo>
                  <a:cubicBezTo>
                    <a:pt x="1512" y="2028"/>
                    <a:pt x="1516" y="2035"/>
                    <a:pt x="1519" y="2041"/>
                  </a:cubicBezTo>
                  <a:cubicBezTo>
                    <a:pt x="1521" y="2045"/>
                    <a:pt x="1524" y="2051"/>
                    <a:pt x="1526" y="2056"/>
                  </a:cubicBezTo>
                  <a:cubicBezTo>
                    <a:pt x="1527" y="2058"/>
                    <a:pt x="1527" y="2061"/>
                    <a:pt x="1527" y="2063"/>
                  </a:cubicBezTo>
                  <a:close/>
                  <a:moveTo>
                    <a:pt x="1640" y="2000"/>
                  </a:moveTo>
                  <a:cubicBezTo>
                    <a:pt x="1642" y="2000"/>
                    <a:pt x="1643" y="2000"/>
                    <a:pt x="1645" y="2000"/>
                  </a:cubicBezTo>
                  <a:cubicBezTo>
                    <a:pt x="1645" y="2000"/>
                    <a:pt x="1645" y="2000"/>
                    <a:pt x="1646" y="2000"/>
                  </a:cubicBezTo>
                  <a:cubicBezTo>
                    <a:pt x="1657" y="2002"/>
                    <a:pt x="1669" y="2006"/>
                    <a:pt x="1677" y="2014"/>
                  </a:cubicBezTo>
                  <a:cubicBezTo>
                    <a:pt x="1678" y="2014"/>
                    <a:pt x="1678" y="2015"/>
                    <a:pt x="1678" y="2015"/>
                  </a:cubicBezTo>
                  <a:cubicBezTo>
                    <a:pt x="1679" y="2016"/>
                    <a:pt x="1679" y="2016"/>
                    <a:pt x="1680" y="2017"/>
                  </a:cubicBezTo>
                  <a:cubicBezTo>
                    <a:pt x="1680" y="2017"/>
                    <a:pt x="1680" y="2017"/>
                    <a:pt x="1680" y="2018"/>
                  </a:cubicBezTo>
                  <a:cubicBezTo>
                    <a:pt x="1681" y="2018"/>
                    <a:pt x="1681" y="2018"/>
                    <a:pt x="1681" y="2018"/>
                  </a:cubicBezTo>
                  <a:cubicBezTo>
                    <a:pt x="1682" y="2019"/>
                    <a:pt x="1682" y="2019"/>
                    <a:pt x="1682" y="2019"/>
                  </a:cubicBezTo>
                  <a:cubicBezTo>
                    <a:pt x="1685" y="2024"/>
                    <a:pt x="1688" y="2029"/>
                    <a:pt x="1692" y="2034"/>
                  </a:cubicBezTo>
                  <a:cubicBezTo>
                    <a:pt x="1692" y="2034"/>
                    <a:pt x="1692" y="2034"/>
                    <a:pt x="1692" y="2034"/>
                  </a:cubicBezTo>
                  <a:cubicBezTo>
                    <a:pt x="1697" y="2041"/>
                    <a:pt x="1703" y="2049"/>
                    <a:pt x="1707" y="2056"/>
                  </a:cubicBezTo>
                  <a:cubicBezTo>
                    <a:pt x="1707" y="2057"/>
                    <a:pt x="1707" y="2057"/>
                    <a:pt x="1708" y="2058"/>
                  </a:cubicBezTo>
                  <a:cubicBezTo>
                    <a:pt x="1708" y="2058"/>
                    <a:pt x="1708" y="2058"/>
                    <a:pt x="1708" y="2058"/>
                  </a:cubicBezTo>
                  <a:cubicBezTo>
                    <a:pt x="1709" y="2063"/>
                    <a:pt x="1709" y="2066"/>
                    <a:pt x="1707" y="2068"/>
                  </a:cubicBezTo>
                  <a:cubicBezTo>
                    <a:pt x="1706" y="2069"/>
                    <a:pt x="1706" y="2069"/>
                    <a:pt x="1706" y="2069"/>
                  </a:cubicBezTo>
                  <a:cubicBezTo>
                    <a:pt x="1705" y="2071"/>
                    <a:pt x="1702" y="2072"/>
                    <a:pt x="1699" y="2073"/>
                  </a:cubicBezTo>
                  <a:cubicBezTo>
                    <a:pt x="1696" y="2074"/>
                    <a:pt x="1692" y="2075"/>
                    <a:pt x="1688" y="2075"/>
                  </a:cubicBezTo>
                  <a:cubicBezTo>
                    <a:pt x="1684" y="2075"/>
                    <a:pt x="1684" y="2075"/>
                    <a:pt x="1684" y="2075"/>
                  </a:cubicBezTo>
                  <a:cubicBezTo>
                    <a:pt x="1684" y="2075"/>
                    <a:pt x="1684" y="2075"/>
                    <a:pt x="1684" y="2075"/>
                  </a:cubicBezTo>
                  <a:cubicBezTo>
                    <a:pt x="1666" y="2075"/>
                    <a:pt x="1648" y="2075"/>
                    <a:pt x="1629" y="2075"/>
                  </a:cubicBezTo>
                  <a:cubicBezTo>
                    <a:pt x="1627" y="2075"/>
                    <a:pt x="1625" y="2075"/>
                    <a:pt x="1623" y="2075"/>
                  </a:cubicBezTo>
                  <a:cubicBezTo>
                    <a:pt x="1623" y="2075"/>
                    <a:pt x="1623" y="2075"/>
                    <a:pt x="1623" y="2075"/>
                  </a:cubicBezTo>
                  <a:cubicBezTo>
                    <a:pt x="1610" y="2073"/>
                    <a:pt x="1597" y="2068"/>
                    <a:pt x="1589" y="2059"/>
                  </a:cubicBezTo>
                  <a:cubicBezTo>
                    <a:pt x="1588" y="2057"/>
                    <a:pt x="1587" y="2056"/>
                    <a:pt x="1586" y="2055"/>
                  </a:cubicBezTo>
                  <a:cubicBezTo>
                    <a:pt x="1586" y="2054"/>
                    <a:pt x="1586" y="2054"/>
                    <a:pt x="1586" y="2054"/>
                  </a:cubicBezTo>
                  <a:cubicBezTo>
                    <a:pt x="1586" y="2054"/>
                    <a:pt x="1586" y="2054"/>
                    <a:pt x="1586" y="2054"/>
                  </a:cubicBezTo>
                  <a:cubicBezTo>
                    <a:pt x="1582" y="2047"/>
                    <a:pt x="1578" y="2041"/>
                    <a:pt x="1574" y="2034"/>
                  </a:cubicBezTo>
                  <a:cubicBezTo>
                    <a:pt x="1571" y="2029"/>
                    <a:pt x="1566" y="2021"/>
                    <a:pt x="1564" y="2015"/>
                  </a:cubicBezTo>
                  <a:cubicBezTo>
                    <a:pt x="1564" y="2015"/>
                    <a:pt x="1564" y="2015"/>
                    <a:pt x="1564" y="2014"/>
                  </a:cubicBezTo>
                  <a:cubicBezTo>
                    <a:pt x="1564" y="2014"/>
                    <a:pt x="1564" y="2013"/>
                    <a:pt x="1564" y="2013"/>
                  </a:cubicBezTo>
                  <a:cubicBezTo>
                    <a:pt x="1564" y="2006"/>
                    <a:pt x="1568" y="2003"/>
                    <a:pt x="1574" y="2002"/>
                  </a:cubicBezTo>
                  <a:cubicBezTo>
                    <a:pt x="1574" y="2001"/>
                    <a:pt x="1574" y="2001"/>
                    <a:pt x="1574" y="2001"/>
                  </a:cubicBezTo>
                  <a:cubicBezTo>
                    <a:pt x="1574" y="2001"/>
                    <a:pt x="1575" y="2001"/>
                    <a:pt x="1575" y="2001"/>
                  </a:cubicBezTo>
                  <a:cubicBezTo>
                    <a:pt x="1575" y="2001"/>
                    <a:pt x="1576" y="2001"/>
                    <a:pt x="1576" y="2001"/>
                  </a:cubicBezTo>
                  <a:cubicBezTo>
                    <a:pt x="1579" y="2000"/>
                    <a:pt x="1581" y="2000"/>
                    <a:pt x="1585" y="2000"/>
                  </a:cubicBezTo>
                  <a:cubicBezTo>
                    <a:pt x="1621" y="2000"/>
                    <a:pt x="1621" y="2000"/>
                    <a:pt x="1621" y="2000"/>
                  </a:cubicBezTo>
                  <a:cubicBezTo>
                    <a:pt x="1627" y="2000"/>
                    <a:pt x="1633" y="2000"/>
                    <a:pt x="1639" y="2000"/>
                  </a:cubicBezTo>
                  <a:cubicBezTo>
                    <a:pt x="1639" y="2000"/>
                    <a:pt x="1639" y="2000"/>
                    <a:pt x="1639" y="2000"/>
                  </a:cubicBezTo>
                  <a:cubicBezTo>
                    <a:pt x="1639" y="2000"/>
                    <a:pt x="1640" y="2000"/>
                    <a:pt x="1640" y="2000"/>
                  </a:cubicBezTo>
                  <a:close/>
                  <a:moveTo>
                    <a:pt x="1617" y="1924"/>
                  </a:moveTo>
                  <a:cubicBezTo>
                    <a:pt x="1621" y="1930"/>
                    <a:pt x="1625" y="1937"/>
                    <a:pt x="1629" y="1943"/>
                  </a:cubicBezTo>
                  <a:cubicBezTo>
                    <a:pt x="1631" y="1946"/>
                    <a:pt x="1635" y="1950"/>
                    <a:pt x="1637" y="1955"/>
                  </a:cubicBezTo>
                  <a:cubicBezTo>
                    <a:pt x="1638" y="1956"/>
                    <a:pt x="1639" y="1958"/>
                    <a:pt x="1639" y="1960"/>
                  </a:cubicBezTo>
                  <a:cubicBezTo>
                    <a:pt x="1639" y="1961"/>
                    <a:pt x="1638" y="1962"/>
                    <a:pt x="1638" y="1963"/>
                  </a:cubicBezTo>
                  <a:cubicBezTo>
                    <a:pt x="1637" y="1964"/>
                    <a:pt x="1637" y="1964"/>
                    <a:pt x="1636" y="1965"/>
                  </a:cubicBezTo>
                  <a:cubicBezTo>
                    <a:pt x="1636" y="1965"/>
                    <a:pt x="1636" y="1965"/>
                    <a:pt x="1636" y="1965"/>
                  </a:cubicBezTo>
                  <a:cubicBezTo>
                    <a:pt x="1636" y="1965"/>
                    <a:pt x="1636" y="1965"/>
                    <a:pt x="1636" y="1965"/>
                  </a:cubicBezTo>
                  <a:cubicBezTo>
                    <a:pt x="1636" y="1966"/>
                    <a:pt x="1635" y="1966"/>
                    <a:pt x="1635" y="1966"/>
                  </a:cubicBezTo>
                  <a:cubicBezTo>
                    <a:pt x="1635" y="1966"/>
                    <a:pt x="1634" y="1967"/>
                    <a:pt x="1634" y="1967"/>
                  </a:cubicBezTo>
                  <a:cubicBezTo>
                    <a:pt x="1634" y="1967"/>
                    <a:pt x="1633" y="1967"/>
                    <a:pt x="1632" y="1968"/>
                  </a:cubicBezTo>
                  <a:cubicBezTo>
                    <a:pt x="1632" y="1968"/>
                    <a:pt x="1631" y="1968"/>
                    <a:pt x="1630" y="1969"/>
                  </a:cubicBezTo>
                  <a:cubicBezTo>
                    <a:pt x="1630" y="1969"/>
                    <a:pt x="1630" y="1969"/>
                    <a:pt x="1630" y="1969"/>
                  </a:cubicBezTo>
                  <a:cubicBezTo>
                    <a:pt x="1630" y="1969"/>
                    <a:pt x="1630" y="1969"/>
                    <a:pt x="1629" y="1969"/>
                  </a:cubicBezTo>
                  <a:cubicBezTo>
                    <a:pt x="1620" y="1972"/>
                    <a:pt x="1607" y="1970"/>
                    <a:pt x="1598" y="1970"/>
                  </a:cubicBezTo>
                  <a:cubicBezTo>
                    <a:pt x="1588" y="1970"/>
                    <a:pt x="1578" y="1970"/>
                    <a:pt x="1567" y="1970"/>
                  </a:cubicBezTo>
                  <a:cubicBezTo>
                    <a:pt x="1558" y="1970"/>
                    <a:pt x="1547" y="1968"/>
                    <a:pt x="1539" y="1962"/>
                  </a:cubicBezTo>
                  <a:cubicBezTo>
                    <a:pt x="1538" y="1962"/>
                    <a:pt x="1536" y="1961"/>
                    <a:pt x="1535" y="1960"/>
                  </a:cubicBezTo>
                  <a:cubicBezTo>
                    <a:pt x="1533" y="1958"/>
                    <a:pt x="1531" y="1956"/>
                    <a:pt x="1530" y="1954"/>
                  </a:cubicBezTo>
                  <a:cubicBezTo>
                    <a:pt x="1529" y="1952"/>
                    <a:pt x="1529" y="1952"/>
                    <a:pt x="1529" y="1952"/>
                  </a:cubicBezTo>
                  <a:cubicBezTo>
                    <a:pt x="1529" y="1952"/>
                    <a:pt x="1529" y="1952"/>
                    <a:pt x="1529" y="1952"/>
                  </a:cubicBezTo>
                  <a:cubicBezTo>
                    <a:pt x="1524" y="1944"/>
                    <a:pt x="1520" y="1936"/>
                    <a:pt x="1515" y="1928"/>
                  </a:cubicBezTo>
                  <a:cubicBezTo>
                    <a:pt x="1513" y="1925"/>
                    <a:pt x="1513" y="1925"/>
                    <a:pt x="1513" y="1925"/>
                  </a:cubicBezTo>
                  <a:cubicBezTo>
                    <a:pt x="1512" y="1923"/>
                    <a:pt x="1512" y="1921"/>
                    <a:pt x="1512" y="1919"/>
                  </a:cubicBezTo>
                  <a:cubicBezTo>
                    <a:pt x="1512" y="1917"/>
                    <a:pt x="1513" y="1915"/>
                    <a:pt x="1515" y="1914"/>
                  </a:cubicBezTo>
                  <a:cubicBezTo>
                    <a:pt x="1517" y="1913"/>
                    <a:pt x="1519" y="1912"/>
                    <a:pt x="1522" y="1911"/>
                  </a:cubicBezTo>
                  <a:cubicBezTo>
                    <a:pt x="1524" y="1910"/>
                    <a:pt x="1528" y="1910"/>
                    <a:pt x="1531" y="1910"/>
                  </a:cubicBezTo>
                  <a:cubicBezTo>
                    <a:pt x="1532" y="1910"/>
                    <a:pt x="1532" y="1910"/>
                    <a:pt x="1532" y="1910"/>
                  </a:cubicBezTo>
                  <a:cubicBezTo>
                    <a:pt x="1540" y="1909"/>
                    <a:pt x="1548" y="1910"/>
                    <a:pt x="1553" y="1910"/>
                  </a:cubicBezTo>
                  <a:cubicBezTo>
                    <a:pt x="1573" y="1910"/>
                    <a:pt x="1604" y="1906"/>
                    <a:pt x="1617" y="1924"/>
                  </a:cubicBezTo>
                  <a:close/>
                  <a:moveTo>
                    <a:pt x="366" y="1441"/>
                  </a:moveTo>
                  <a:cubicBezTo>
                    <a:pt x="372" y="1443"/>
                    <a:pt x="377" y="1446"/>
                    <a:pt x="382" y="1448"/>
                  </a:cubicBezTo>
                  <a:cubicBezTo>
                    <a:pt x="392" y="1453"/>
                    <a:pt x="403" y="1458"/>
                    <a:pt x="413" y="1462"/>
                  </a:cubicBezTo>
                  <a:cubicBezTo>
                    <a:pt x="418" y="1464"/>
                    <a:pt x="422" y="1466"/>
                    <a:pt x="426" y="1468"/>
                  </a:cubicBezTo>
                  <a:cubicBezTo>
                    <a:pt x="430" y="1469"/>
                    <a:pt x="433" y="1470"/>
                    <a:pt x="437" y="1472"/>
                  </a:cubicBezTo>
                  <a:cubicBezTo>
                    <a:pt x="458" y="1479"/>
                    <a:pt x="479" y="1486"/>
                    <a:pt x="502" y="1492"/>
                  </a:cubicBezTo>
                  <a:cubicBezTo>
                    <a:pt x="527" y="1499"/>
                    <a:pt x="552" y="1505"/>
                    <a:pt x="578" y="1510"/>
                  </a:cubicBezTo>
                  <a:cubicBezTo>
                    <a:pt x="683" y="1532"/>
                    <a:pt x="786" y="1541"/>
                    <a:pt x="819" y="1542"/>
                  </a:cubicBezTo>
                  <a:cubicBezTo>
                    <a:pt x="819" y="1610"/>
                    <a:pt x="819" y="1610"/>
                    <a:pt x="819" y="1610"/>
                  </a:cubicBezTo>
                  <a:cubicBezTo>
                    <a:pt x="857" y="1570"/>
                    <a:pt x="857" y="1570"/>
                    <a:pt x="857" y="1570"/>
                  </a:cubicBezTo>
                  <a:cubicBezTo>
                    <a:pt x="906" y="1518"/>
                    <a:pt x="906" y="1518"/>
                    <a:pt x="906" y="1518"/>
                  </a:cubicBezTo>
                  <a:cubicBezTo>
                    <a:pt x="1019" y="1399"/>
                    <a:pt x="1019" y="1399"/>
                    <a:pt x="1019" y="1399"/>
                  </a:cubicBezTo>
                  <a:cubicBezTo>
                    <a:pt x="933" y="1308"/>
                    <a:pt x="933" y="1308"/>
                    <a:pt x="933" y="1308"/>
                  </a:cubicBezTo>
                  <a:cubicBezTo>
                    <a:pt x="819" y="1188"/>
                    <a:pt x="819" y="1188"/>
                    <a:pt x="819" y="1188"/>
                  </a:cubicBezTo>
                  <a:cubicBezTo>
                    <a:pt x="819" y="1271"/>
                    <a:pt x="819" y="1271"/>
                    <a:pt x="819" y="1271"/>
                  </a:cubicBezTo>
                  <a:cubicBezTo>
                    <a:pt x="740" y="1279"/>
                    <a:pt x="653" y="1266"/>
                    <a:pt x="578" y="1249"/>
                  </a:cubicBezTo>
                  <a:cubicBezTo>
                    <a:pt x="550" y="1242"/>
                    <a:pt x="525" y="1235"/>
                    <a:pt x="502" y="1229"/>
                  </a:cubicBezTo>
                  <a:cubicBezTo>
                    <a:pt x="471" y="1219"/>
                    <a:pt x="445" y="1211"/>
                    <a:pt x="426" y="1204"/>
                  </a:cubicBezTo>
                  <a:cubicBezTo>
                    <a:pt x="422" y="1202"/>
                    <a:pt x="418" y="1201"/>
                    <a:pt x="415" y="1199"/>
                  </a:cubicBezTo>
                  <a:cubicBezTo>
                    <a:pt x="414" y="1199"/>
                    <a:pt x="414" y="1199"/>
                    <a:pt x="413" y="1199"/>
                  </a:cubicBezTo>
                  <a:cubicBezTo>
                    <a:pt x="413" y="1199"/>
                    <a:pt x="413" y="1199"/>
                    <a:pt x="413" y="1199"/>
                  </a:cubicBezTo>
                  <a:cubicBezTo>
                    <a:pt x="354" y="1175"/>
                    <a:pt x="300" y="1147"/>
                    <a:pt x="253" y="1115"/>
                  </a:cubicBezTo>
                  <a:cubicBezTo>
                    <a:pt x="189" y="1073"/>
                    <a:pt x="142" y="1028"/>
                    <a:pt x="110" y="981"/>
                  </a:cubicBezTo>
                  <a:cubicBezTo>
                    <a:pt x="94" y="963"/>
                    <a:pt x="80" y="944"/>
                    <a:pt x="68" y="925"/>
                  </a:cubicBezTo>
                  <a:cubicBezTo>
                    <a:pt x="33" y="870"/>
                    <a:pt x="13" y="811"/>
                    <a:pt x="11" y="751"/>
                  </a:cubicBezTo>
                  <a:cubicBezTo>
                    <a:pt x="7" y="768"/>
                    <a:pt x="4" y="785"/>
                    <a:pt x="3" y="802"/>
                  </a:cubicBezTo>
                  <a:cubicBezTo>
                    <a:pt x="0" y="834"/>
                    <a:pt x="4" y="864"/>
                    <a:pt x="7" y="893"/>
                  </a:cubicBezTo>
                  <a:cubicBezTo>
                    <a:pt x="8" y="898"/>
                    <a:pt x="9" y="904"/>
                    <a:pt x="9" y="909"/>
                  </a:cubicBezTo>
                  <a:cubicBezTo>
                    <a:pt x="22" y="1021"/>
                    <a:pt x="22" y="1021"/>
                    <a:pt x="22" y="1021"/>
                  </a:cubicBezTo>
                  <a:cubicBezTo>
                    <a:pt x="23" y="1025"/>
                    <a:pt x="23" y="1029"/>
                    <a:pt x="24" y="1033"/>
                  </a:cubicBezTo>
                  <a:cubicBezTo>
                    <a:pt x="25" y="1048"/>
                    <a:pt x="27" y="1064"/>
                    <a:pt x="30" y="1080"/>
                  </a:cubicBezTo>
                  <a:cubicBezTo>
                    <a:pt x="34" y="1101"/>
                    <a:pt x="40" y="1121"/>
                    <a:pt x="47" y="1140"/>
                  </a:cubicBezTo>
                  <a:cubicBezTo>
                    <a:pt x="61" y="1175"/>
                    <a:pt x="80" y="1208"/>
                    <a:pt x="103" y="1239"/>
                  </a:cubicBezTo>
                  <a:cubicBezTo>
                    <a:pt x="146" y="1295"/>
                    <a:pt x="202" y="1344"/>
                    <a:pt x="275" y="1390"/>
                  </a:cubicBezTo>
                  <a:cubicBezTo>
                    <a:pt x="304" y="1409"/>
                    <a:pt x="335" y="1426"/>
                    <a:pt x="366" y="1441"/>
                  </a:cubicBezTo>
                  <a:close/>
                  <a:moveTo>
                    <a:pt x="64" y="773"/>
                  </a:moveTo>
                  <a:cubicBezTo>
                    <a:pt x="67" y="798"/>
                    <a:pt x="74" y="823"/>
                    <a:pt x="84" y="848"/>
                  </a:cubicBezTo>
                  <a:cubicBezTo>
                    <a:pt x="107" y="785"/>
                    <a:pt x="165" y="713"/>
                    <a:pt x="209" y="677"/>
                  </a:cubicBezTo>
                  <a:cubicBezTo>
                    <a:pt x="272" y="628"/>
                    <a:pt x="353" y="583"/>
                    <a:pt x="451" y="545"/>
                  </a:cubicBezTo>
                  <a:cubicBezTo>
                    <a:pt x="515" y="521"/>
                    <a:pt x="582" y="501"/>
                    <a:pt x="652" y="486"/>
                  </a:cubicBezTo>
                  <a:cubicBezTo>
                    <a:pt x="652" y="314"/>
                    <a:pt x="652" y="314"/>
                    <a:pt x="652" y="314"/>
                  </a:cubicBezTo>
                  <a:cubicBezTo>
                    <a:pt x="640" y="317"/>
                    <a:pt x="627" y="320"/>
                    <a:pt x="615" y="323"/>
                  </a:cubicBezTo>
                  <a:cubicBezTo>
                    <a:pt x="544" y="340"/>
                    <a:pt x="476" y="361"/>
                    <a:pt x="413" y="386"/>
                  </a:cubicBezTo>
                  <a:cubicBezTo>
                    <a:pt x="345" y="413"/>
                    <a:pt x="288" y="442"/>
                    <a:pt x="238" y="474"/>
                  </a:cubicBezTo>
                  <a:cubicBezTo>
                    <a:pt x="204" y="496"/>
                    <a:pt x="178" y="516"/>
                    <a:pt x="153" y="537"/>
                  </a:cubicBezTo>
                  <a:cubicBezTo>
                    <a:pt x="142" y="547"/>
                    <a:pt x="131" y="556"/>
                    <a:pt x="122" y="566"/>
                  </a:cubicBezTo>
                  <a:cubicBezTo>
                    <a:pt x="81" y="622"/>
                    <a:pt x="60" y="684"/>
                    <a:pt x="62" y="747"/>
                  </a:cubicBezTo>
                  <a:cubicBezTo>
                    <a:pt x="62" y="756"/>
                    <a:pt x="63" y="764"/>
                    <a:pt x="64" y="773"/>
                  </a:cubicBezTo>
                  <a:close/>
                  <a:moveTo>
                    <a:pt x="1928" y="693"/>
                  </a:moveTo>
                  <a:cubicBezTo>
                    <a:pt x="1966" y="727"/>
                    <a:pt x="2007" y="795"/>
                    <a:pt x="2021" y="856"/>
                  </a:cubicBezTo>
                  <a:cubicBezTo>
                    <a:pt x="2034" y="828"/>
                    <a:pt x="2042" y="798"/>
                    <a:pt x="2045" y="768"/>
                  </a:cubicBezTo>
                  <a:cubicBezTo>
                    <a:pt x="2046" y="761"/>
                    <a:pt x="2047" y="754"/>
                    <a:pt x="2047" y="747"/>
                  </a:cubicBezTo>
                  <a:cubicBezTo>
                    <a:pt x="2049" y="670"/>
                    <a:pt x="2018" y="595"/>
                    <a:pt x="1958" y="530"/>
                  </a:cubicBezTo>
                  <a:cubicBezTo>
                    <a:pt x="1924" y="501"/>
                    <a:pt x="1884" y="473"/>
                    <a:pt x="1839" y="447"/>
                  </a:cubicBezTo>
                  <a:cubicBezTo>
                    <a:pt x="1782" y="415"/>
                    <a:pt x="1718" y="387"/>
                    <a:pt x="1639" y="359"/>
                  </a:cubicBezTo>
                  <a:cubicBezTo>
                    <a:pt x="1584" y="340"/>
                    <a:pt x="1524" y="324"/>
                    <a:pt x="1457" y="310"/>
                  </a:cubicBezTo>
                  <a:cubicBezTo>
                    <a:pt x="1457" y="482"/>
                    <a:pt x="1457" y="482"/>
                    <a:pt x="1457" y="482"/>
                  </a:cubicBezTo>
                  <a:cubicBezTo>
                    <a:pt x="1542" y="500"/>
                    <a:pt x="1625" y="525"/>
                    <a:pt x="1700" y="556"/>
                  </a:cubicBezTo>
                  <a:cubicBezTo>
                    <a:pt x="1795" y="595"/>
                    <a:pt x="1871" y="642"/>
                    <a:pt x="1928" y="693"/>
                  </a:cubicBezTo>
                  <a:close/>
                  <a:moveTo>
                    <a:pt x="1054" y="814"/>
                  </a:moveTo>
                  <a:cubicBezTo>
                    <a:pt x="1186" y="814"/>
                    <a:pt x="1408" y="789"/>
                    <a:pt x="1408" y="696"/>
                  </a:cubicBezTo>
                  <a:cubicBezTo>
                    <a:pt x="1408" y="118"/>
                    <a:pt x="1408" y="118"/>
                    <a:pt x="1408" y="118"/>
                  </a:cubicBezTo>
                  <a:cubicBezTo>
                    <a:pt x="1408" y="25"/>
                    <a:pt x="1186" y="0"/>
                    <a:pt x="1054" y="0"/>
                  </a:cubicBezTo>
                  <a:cubicBezTo>
                    <a:pt x="923" y="0"/>
                    <a:pt x="701" y="25"/>
                    <a:pt x="701" y="118"/>
                  </a:cubicBezTo>
                  <a:cubicBezTo>
                    <a:pt x="701" y="696"/>
                    <a:pt x="701" y="696"/>
                    <a:pt x="701" y="696"/>
                  </a:cubicBezTo>
                  <a:cubicBezTo>
                    <a:pt x="701" y="789"/>
                    <a:pt x="923" y="814"/>
                    <a:pt x="1054" y="814"/>
                  </a:cubicBezTo>
                  <a:close/>
                  <a:moveTo>
                    <a:pt x="1054" y="35"/>
                  </a:moveTo>
                  <a:cubicBezTo>
                    <a:pt x="1219" y="35"/>
                    <a:pt x="1352" y="71"/>
                    <a:pt x="1352" y="116"/>
                  </a:cubicBezTo>
                  <a:cubicBezTo>
                    <a:pt x="1352" y="161"/>
                    <a:pt x="1219" y="197"/>
                    <a:pt x="1054" y="197"/>
                  </a:cubicBezTo>
                  <a:cubicBezTo>
                    <a:pt x="890" y="197"/>
                    <a:pt x="757" y="161"/>
                    <a:pt x="757" y="116"/>
                  </a:cubicBezTo>
                  <a:cubicBezTo>
                    <a:pt x="757" y="71"/>
                    <a:pt x="890" y="35"/>
                    <a:pt x="1054" y="35"/>
                  </a:cubicBezTo>
                  <a:close/>
                </a:path>
              </a:pathLst>
            </a:custGeom>
            <a:solidFill>
              <a:srgbClr val="FFFFFF"/>
            </a:solidFill>
            <a:ln>
              <a:noFill/>
            </a:ln>
            <a:effectLst>
              <a:outerShdw blurRad="50800" dist="38100" dir="2700000" algn="tl" rotWithShape="0">
                <a:prstClr val="black">
                  <a:alpha val="40000"/>
                </a:prstClr>
              </a:outerShdw>
            </a:effectLst>
          </p:spPr>
          <p:txBody>
            <a:bodyPr vert="horz" wrap="square" lIns="82305" tIns="41153" rIns="82305" bIns="41153" numCol="1" anchor="t" anchorCtr="0" compatLnSpc="1"/>
            <a:lstStyle/>
            <a:p>
              <a:endParaRPr lang="en-US" sz="1600"/>
            </a:p>
          </p:txBody>
        </p:sp>
        <p:sp>
          <p:nvSpPr>
            <p:cNvPr id="31" name="矩形 30"/>
            <p:cNvSpPr/>
            <p:nvPr/>
          </p:nvSpPr>
          <p:spPr>
            <a:xfrm>
              <a:off x="2364355" y="3931370"/>
              <a:ext cx="7258214" cy="457200"/>
            </a:xfrm>
            <a:prstGeom prst="rect">
              <a:avLst/>
            </a:prstGeom>
          </p:spPr>
          <p:txBody>
            <a:bodyPr wrap="square">
              <a:spAutoFit/>
            </a:bodyPr>
            <a:lstStyle/>
            <a:p>
              <a:r>
                <a:rPr lang="zh-CN" altLang="en-US" sz="2400" dirty="0">
                  <a:latin typeface="华文细黑" panose="02010600040101010101" pitchFamily="2" charset="-122"/>
                  <a:ea typeface="华文细黑" panose="02010600040101010101" pitchFamily="2" charset="-122"/>
                </a:rPr>
                <a:t>独特的、</a:t>
              </a:r>
              <a:r>
                <a:rPr lang="en-US" altLang="zh-CN" sz="2400" dirty="0">
                  <a:latin typeface="华文细黑" panose="02010600040101010101" pitchFamily="2" charset="-122"/>
                  <a:ea typeface="华文细黑" panose="02010600040101010101" pitchFamily="2" charset="-122"/>
                </a:rPr>
                <a:t>具有凝聚力</a:t>
              </a:r>
              <a:r>
                <a:rPr lang="zh-CN" altLang="en-US" sz="2400" dirty="0">
                  <a:latin typeface="华文细黑" panose="02010600040101010101" pitchFamily="2" charset="-122"/>
                  <a:ea typeface="华文细黑" panose="02010600040101010101" pitchFamily="2" charset="-122"/>
                </a:rPr>
                <a:t>的</a:t>
              </a:r>
              <a:r>
                <a:rPr lang="en-US" altLang="zh-CN" sz="2400" dirty="0">
                  <a:latin typeface="华文细黑" panose="02010600040101010101" pitchFamily="2" charset="-122"/>
                  <a:ea typeface="华文细黑" panose="02010600040101010101" pitchFamily="2" charset="-122"/>
                </a:rPr>
                <a:t>企业文化以及人才激励机制</a:t>
              </a:r>
            </a:p>
          </p:txBody>
        </p:sp>
      </p:grpSp>
      <p:grpSp>
        <p:nvGrpSpPr>
          <p:cNvPr id="35" name="组合 34"/>
          <p:cNvGrpSpPr/>
          <p:nvPr/>
        </p:nvGrpSpPr>
        <p:grpSpPr>
          <a:xfrm>
            <a:off x="1265535" y="4869749"/>
            <a:ext cx="8357034" cy="985162"/>
            <a:chOff x="1265535" y="4869749"/>
            <a:chExt cx="8357034" cy="985162"/>
          </a:xfrm>
        </p:grpSpPr>
        <p:sp>
          <p:nvSpPr>
            <p:cNvPr id="7" name="Rectangle 20"/>
            <p:cNvSpPr/>
            <p:nvPr/>
          </p:nvSpPr>
          <p:spPr bwMode="auto">
            <a:xfrm>
              <a:off x="1265535" y="4869749"/>
              <a:ext cx="859838" cy="871618"/>
            </a:xfrm>
            <a:prstGeom prst="rect">
              <a:avLst/>
            </a:prstGeom>
            <a:solidFill>
              <a:srgbClr val="CB7D40"/>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noAutofit/>
            </a:bodyPr>
            <a:lstStyle/>
            <a:p>
              <a:pPr algn="ctr" defTabSz="913765" fontAlgn="base">
                <a:spcBef>
                  <a:spcPct val="0"/>
                </a:spcBef>
                <a:spcAft>
                  <a:spcPct val="0"/>
                </a:spcAft>
              </a:pPr>
              <a:endParaRPr lang="en-US" sz="1200" spc="-50" dirty="0" err="1">
                <a:gradFill>
                  <a:gsLst>
                    <a:gs pos="0">
                      <a:srgbClr val="FFFFFF"/>
                    </a:gs>
                    <a:gs pos="100000">
                      <a:srgbClr val="FFFFFF"/>
                    </a:gs>
                  </a:gsLst>
                  <a:lin ang="5400000" scaled="0"/>
                </a:gradFill>
                <a:ea typeface="Segoe UI" panose="020B0502040204020203"/>
                <a:cs typeface="Segoe UI" panose="020B0502040204020203"/>
              </a:endParaRPr>
            </a:p>
          </p:txBody>
        </p:sp>
        <p:grpSp>
          <p:nvGrpSpPr>
            <p:cNvPr id="11" name="Group 69"/>
            <p:cNvGrpSpPr/>
            <p:nvPr/>
          </p:nvGrpSpPr>
          <p:grpSpPr bwMode="black">
            <a:xfrm>
              <a:off x="1334538" y="5012181"/>
              <a:ext cx="721231" cy="586753"/>
              <a:chOff x="5184775" y="225425"/>
              <a:chExt cx="1500188" cy="1220788"/>
            </a:xfrm>
            <a:solidFill>
              <a:srgbClr val="FFFFFF"/>
            </a:solidFill>
            <a:effectLst>
              <a:outerShdw blurRad="50800" dist="38100" dir="2700000" algn="tl" rotWithShape="0">
                <a:prstClr val="black">
                  <a:alpha val="40000"/>
                </a:prstClr>
              </a:outerShdw>
            </a:effectLst>
          </p:grpSpPr>
          <p:sp>
            <p:nvSpPr>
              <p:cNvPr id="12" name="Freeform 86"/>
              <p:cNvSpPr>
                <a:spLocks noEditPoints="1"/>
              </p:cNvSpPr>
              <p:nvPr/>
            </p:nvSpPr>
            <p:spPr bwMode="black">
              <a:xfrm>
                <a:off x="5184775" y="344488"/>
                <a:ext cx="1095375" cy="1101725"/>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1600"/>
              </a:p>
            </p:txBody>
          </p:sp>
          <p:sp>
            <p:nvSpPr>
              <p:cNvPr id="13" name="Oval 87"/>
              <p:cNvSpPr>
                <a:spLocks noChangeArrowheads="1"/>
              </p:cNvSpPr>
              <p:nvPr/>
            </p:nvSpPr>
            <p:spPr bwMode="black">
              <a:xfrm>
                <a:off x="5630863" y="812800"/>
                <a:ext cx="203200" cy="20320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1600"/>
              </a:p>
            </p:txBody>
          </p:sp>
          <p:sp>
            <p:nvSpPr>
              <p:cNvPr id="14" name="Freeform 88"/>
              <p:cNvSpPr>
                <a:spLocks noEditPoints="1"/>
              </p:cNvSpPr>
              <p:nvPr/>
            </p:nvSpPr>
            <p:spPr bwMode="black">
              <a:xfrm>
                <a:off x="6129338" y="225425"/>
                <a:ext cx="555625" cy="598488"/>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1600"/>
              </a:p>
            </p:txBody>
          </p:sp>
        </p:grpSp>
        <p:sp>
          <p:nvSpPr>
            <p:cNvPr id="32" name="矩形 31"/>
            <p:cNvSpPr/>
            <p:nvPr/>
          </p:nvSpPr>
          <p:spPr>
            <a:xfrm>
              <a:off x="2364355" y="5031951"/>
              <a:ext cx="7258214" cy="822960"/>
            </a:xfrm>
            <a:prstGeom prst="rect">
              <a:avLst/>
            </a:prstGeom>
          </p:spPr>
          <p:txBody>
            <a:bodyPr wrap="square">
              <a:spAutoFit/>
            </a:bodyPr>
            <a:lstStyle/>
            <a:p>
              <a:r>
                <a:rPr lang="zh-CN" altLang="en-US" sz="2400" dirty="0">
                  <a:latin typeface="华文细黑" panose="02010600040101010101" pitchFamily="2" charset="-122"/>
                  <a:ea typeface="华文细黑" panose="02010600040101010101" pitchFamily="2" charset="-122"/>
                </a:rPr>
                <a:t>作为</a:t>
              </a:r>
              <a:r>
                <a:rPr lang="en-US" altLang="zh-CN" sz="2400" dirty="0">
                  <a:latin typeface="华文细黑" panose="02010600040101010101" pitchFamily="2" charset="-122"/>
                  <a:ea typeface="华文细黑" panose="02010600040101010101" pitchFamily="2" charset="-122"/>
                </a:rPr>
                <a:t>较早进入行业</a:t>
              </a:r>
              <a:r>
                <a:rPr lang="zh-CN" altLang="en-US" sz="2400" dirty="0">
                  <a:latin typeface="华文细黑" panose="02010600040101010101" pitchFamily="2" charset="-122"/>
                  <a:ea typeface="华文细黑" panose="02010600040101010101" pitchFamily="2" charset="-122"/>
                </a:rPr>
                <a:t>的</a:t>
              </a:r>
              <a:r>
                <a:rPr lang="en-US" altLang="zh-CN" sz="2400" dirty="0">
                  <a:latin typeface="华文细黑" panose="02010600040101010101" pitchFamily="2" charset="-122"/>
                  <a:ea typeface="华文细黑" panose="02010600040101010101" pitchFamily="2" charset="-122"/>
                </a:rPr>
                <a:t>企业拥有更</a:t>
              </a:r>
              <a:r>
                <a:rPr lang="zh-CN" altLang="en-US" sz="2400" dirty="0">
                  <a:latin typeface="华文细黑" panose="02010600040101010101" pitchFamily="2" charset="-122"/>
                  <a:ea typeface="华文细黑" panose="02010600040101010101" pitchFamily="2" charset="-122"/>
                </a:rPr>
                <a:t>好</a:t>
              </a:r>
              <a:r>
                <a:rPr lang="en-US" altLang="zh-CN" sz="2400" dirty="0">
                  <a:latin typeface="华文细黑" panose="02010600040101010101" pitchFamily="2" charset="-122"/>
                  <a:ea typeface="华文细黑" panose="02010600040101010101" pitchFamily="2" charset="-122"/>
                </a:rPr>
                <a:t>的口碑</a:t>
              </a:r>
              <a:r>
                <a:rPr lang="zh-CN" altLang="en-US" sz="2400" dirty="0">
                  <a:latin typeface="华文细黑" panose="02010600040101010101" pitchFamily="2" charset="-122"/>
                  <a:ea typeface="华文细黑" panose="02010600040101010101" pitchFamily="2" charset="-122"/>
                </a:rPr>
                <a:t>和</a:t>
              </a:r>
              <a:r>
                <a:rPr lang="en-US" altLang="zh-CN" sz="2400" dirty="0">
                  <a:latin typeface="华文细黑" panose="02010600040101010101" pitchFamily="2" charset="-122"/>
                  <a:ea typeface="华文细黑" panose="02010600040101010101" pitchFamily="2" charset="-122"/>
                </a:rPr>
                <a:t>更大</a:t>
              </a:r>
              <a:r>
                <a:rPr lang="zh-CN" altLang="en-US" sz="2400" dirty="0">
                  <a:latin typeface="华文细黑" panose="02010600040101010101" pitchFamily="2" charset="-122"/>
                  <a:ea typeface="华文细黑" panose="02010600040101010101" pitchFamily="2" charset="-122"/>
                </a:rPr>
                <a:t>的</a:t>
              </a:r>
              <a:r>
                <a:rPr lang="en-US" altLang="zh-CN" sz="2400" dirty="0">
                  <a:latin typeface="华文细黑" panose="02010600040101010101" pitchFamily="2" charset="-122"/>
                  <a:ea typeface="华文细黑" panose="02010600040101010101" pitchFamily="2" charset="-122"/>
                </a:rPr>
                <a:t>流量</a:t>
              </a:r>
            </a:p>
          </p:txBody>
        </p: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任意多边形 6"/>
          <p:cNvSpPr/>
          <p:nvPr/>
        </p:nvSpPr>
        <p:spPr>
          <a:xfrm rot="10800000">
            <a:off x="11266026" y="2539539"/>
            <a:ext cx="925974" cy="1851948"/>
          </a:xfrm>
          <a:custGeom>
            <a:avLst/>
            <a:gdLst>
              <a:gd name="connsiteX0" fmla="*/ 0 w 925974"/>
              <a:gd name="connsiteY0" fmla="*/ 0 h 1851948"/>
              <a:gd name="connsiteX1" fmla="*/ 925974 w 925974"/>
              <a:gd name="connsiteY1" fmla="*/ 925974 h 1851948"/>
              <a:gd name="connsiteX2" fmla="*/ 0 w 925974"/>
              <a:gd name="connsiteY2" fmla="*/ 1851948 h 1851948"/>
            </a:gdLst>
            <a:ahLst/>
            <a:cxnLst>
              <a:cxn ang="0">
                <a:pos x="connsiteX0" y="connsiteY0"/>
              </a:cxn>
              <a:cxn ang="0">
                <a:pos x="connsiteX1" y="connsiteY1"/>
              </a:cxn>
              <a:cxn ang="0">
                <a:pos x="connsiteX2" y="connsiteY2"/>
              </a:cxn>
            </a:cxnLst>
            <a:rect l="l" t="t" r="r" b="b"/>
            <a:pathLst>
              <a:path w="925974" h="1851948">
                <a:moveTo>
                  <a:pt x="0" y="0"/>
                </a:moveTo>
                <a:lnTo>
                  <a:pt x="925974" y="925974"/>
                </a:lnTo>
                <a:lnTo>
                  <a:pt x="0" y="1851948"/>
                </a:lnTo>
                <a:close/>
              </a:path>
            </a:pathLst>
          </a:custGeom>
          <a:solidFill>
            <a:srgbClr val="6F868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3799684" y="1295037"/>
            <a:ext cx="4849495" cy="4596130"/>
            <a:chOff x="3799684" y="1307737"/>
            <a:chExt cx="4849495" cy="4596130"/>
          </a:xfrm>
        </p:grpSpPr>
        <p:sp>
          <p:nvSpPr>
            <p:cNvPr id="13" name="菱形 12"/>
            <p:cNvSpPr/>
            <p:nvPr/>
          </p:nvSpPr>
          <p:spPr>
            <a:xfrm>
              <a:off x="3799684" y="1307737"/>
              <a:ext cx="4849495" cy="4596130"/>
            </a:xfrm>
            <a:prstGeom prst="diamond">
              <a:avLst/>
            </a:prstGeom>
            <a:solidFill>
              <a:srgbClr val="CB7D4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6" name="文本框 25"/>
            <p:cNvSpPr txBox="1"/>
            <p:nvPr/>
          </p:nvSpPr>
          <p:spPr>
            <a:xfrm>
              <a:off x="6032471" y="1956195"/>
              <a:ext cx="434340" cy="1014730"/>
            </a:xfrm>
            <a:prstGeom prst="rect">
              <a:avLst/>
            </a:prstGeom>
            <a:noFill/>
          </p:spPr>
          <p:txBody>
            <a:bodyPr wrap="none" rtlCol="0">
              <a:spAutoFit/>
            </a:bodyPr>
            <a:lstStyle/>
            <a:p>
              <a:r>
                <a:rPr lang="en-US" altLang="zh-CN" sz="6000" dirty="0">
                  <a:solidFill>
                    <a:schemeClr val="bg1"/>
                  </a:solidFill>
                  <a:latin typeface="Broadway" panose="04040905080B02020502" pitchFamily="82" charset="0"/>
                </a:rPr>
                <a:t>3</a:t>
              </a:r>
            </a:p>
          </p:txBody>
        </p:sp>
        <p:cxnSp>
          <p:nvCxnSpPr>
            <p:cNvPr id="3" name="直接连接符 2"/>
            <p:cNvCxnSpPr/>
            <p:nvPr/>
          </p:nvCxnSpPr>
          <p:spPr>
            <a:xfrm>
              <a:off x="5176520" y="2887980"/>
              <a:ext cx="2151380" cy="127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5176405" y="3121990"/>
              <a:ext cx="2214880" cy="2553335"/>
            </a:xfrm>
            <a:prstGeom prst="rect">
              <a:avLst/>
            </a:prstGeom>
            <a:noFill/>
          </p:spPr>
          <p:txBody>
            <a:bodyPr wrap="none" rtlCol="0">
              <a:spAutoFit/>
            </a:bodyPr>
            <a:lstStyle/>
            <a:p>
              <a:pPr algn="ctr"/>
              <a:r>
                <a:rPr lang="zh-CN" altLang="en-US" sz="4000" dirty="0">
                  <a:solidFill>
                    <a:schemeClr val="bg1"/>
                  </a:solidFill>
                  <a:latin typeface="黑体" panose="02010609060101010101" pitchFamily="49" charset="-122"/>
                  <a:ea typeface="黑体" panose="02010609060101010101" pitchFamily="49" charset="-122"/>
                  <a:sym typeface="+mn-ea"/>
                </a:rPr>
                <a:t>财务分析</a:t>
              </a:r>
            </a:p>
            <a:p>
              <a:pPr algn="ctr"/>
              <a:r>
                <a:rPr lang="zh-CN" altLang="en-US" sz="4000" dirty="0">
                  <a:solidFill>
                    <a:schemeClr val="bg1"/>
                  </a:solidFill>
                  <a:latin typeface="黑体" panose="02010609060101010101" pitchFamily="49" charset="-122"/>
                  <a:ea typeface="黑体" panose="02010609060101010101" pitchFamily="49" charset="-122"/>
                  <a:sym typeface="+mn-ea"/>
                </a:rPr>
                <a:t>与</a:t>
              </a:r>
            </a:p>
            <a:p>
              <a:pPr algn="ctr"/>
              <a:r>
                <a:rPr lang="zh-CN" altLang="en-US" sz="4000" dirty="0">
                  <a:solidFill>
                    <a:schemeClr val="bg1"/>
                  </a:solidFill>
                  <a:latin typeface="黑体" panose="02010609060101010101" pitchFamily="49" charset="-122"/>
                  <a:ea typeface="黑体" panose="02010609060101010101" pitchFamily="49" charset="-122"/>
                  <a:sym typeface="+mn-ea"/>
                </a:rPr>
                <a:t>事件回顾</a:t>
              </a:r>
              <a:endParaRPr lang="zh-CN" altLang="en-US" sz="4000" dirty="0"/>
            </a:p>
            <a:p>
              <a:pPr algn="ctr"/>
              <a:endParaRPr lang="zh-CN" altLang="en-US" sz="4000" dirty="0">
                <a:solidFill>
                  <a:schemeClr val="bg1"/>
                </a:solidFill>
                <a:latin typeface="黑体" panose="02010609060101010101" pitchFamily="49" charset="-122"/>
                <a:ea typeface="黑体" panose="02010609060101010101" pitchFamily="49" charset="-122"/>
              </a:endParaRPr>
            </a:p>
          </p:txBody>
        </p:sp>
      </p:grpSp>
      <p:sp>
        <p:nvSpPr>
          <p:cNvPr id="9" name="任意多边形 8"/>
          <p:cNvSpPr/>
          <p:nvPr/>
        </p:nvSpPr>
        <p:spPr>
          <a:xfrm>
            <a:off x="0" y="2539539"/>
            <a:ext cx="925974" cy="1851948"/>
          </a:xfrm>
          <a:custGeom>
            <a:avLst/>
            <a:gdLst>
              <a:gd name="connsiteX0" fmla="*/ 0 w 925974"/>
              <a:gd name="connsiteY0" fmla="*/ 0 h 1851948"/>
              <a:gd name="connsiteX1" fmla="*/ 925974 w 925974"/>
              <a:gd name="connsiteY1" fmla="*/ 925974 h 1851948"/>
              <a:gd name="connsiteX2" fmla="*/ 0 w 925974"/>
              <a:gd name="connsiteY2" fmla="*/ 1851948 h 1851948"/>
            </a:gdLst>
            <a:ahLst/>
            <a:cxnLst>
              <a:cxn ang="0">
                <a:pos x="connsiteX0" y="connsiteY0"/>
              </a:cxn>
              <a:cxn ang="0">
                <a:pos x="connsiteX1" y="connsiteY1"/>
              </a:cxn>
              <a:cxn ang="0">
                <a:pos x="connsiteX2" y="connsiteY2"/>
              </a:cxn>
            </a:cxnLst>
            <a:rect l="l" t="t" r="r" b="b"/>
            <a:pathLst>
              <a:path w="925974" h="1851948">
                <a:moveTo>
                  <a:pt x="0" y="0"/>
                </a:moveTo>
                <a:lnTo>
                  <a:pt x="925974" y="925974"/>
                </a:lnTo>
                <a:lnTo>
                  <a:pt x="0" y="1851948"/>
                </a:lnTo>
                <a:close/>
              </a:path>
            </a:pathLst>
          </a:custGeom>
          <a:solidFill>
            <a:srgbClr val="6F868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8118947" y="4830714"/>
            <a:ext cx="1783080" cy="368300"/>
          </a:xfrm>
          <a:prstGeom prst="rect">
            <a:avLst/>
          </a:prstGeom>
          <a:noFill/>
        </p:spPr>
        <p:txBody>
          <a:bodyPr wrap="none" rtlCol="0">
            <a:spAutoFit/>
          </a:bodyPr>
          <a:lstStyle/>
          <a:p>
            <a:r>
              <a:rPr lang="zh-CN" altLang="en-US" dirty="0"/>
              <a:t>汇报人：赖安琪</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7172247" y="2956736"/>
            <a:ext cx="550151" cy="769441"/>
          </a:xfrm>
          <a:prstGeom prst="rect">
            <a:avLst/>
          </a:prstGeom>
          <a:noFill/>
        </p:spPr>
        <p:txBody>
          <a:bodyPr wrap="none" rtlCol="0">
            <a:spAutoFit/>
          </a:bodyPr>
          <a:lstStyle>
            <a:defPPr>
              <a:defRPr lang="zh-CN"/>
            </a:defPPr>
            <a:lvl1pPr>
              <a:defRPr sz="4800">
                <a:solidFill>
                  <a:schemeClr val="bg1"/>
                </a:solidFill>
                <a:latin typeface="Broadway" panose="04040905080B02020502" pitchFamily="82" charset="0"/>
              </a:defRPr>
            </a:lvl1pPr>
          </a:lstStyle>
          <a:p>
            <a:r>
              <a:rPr lang="en-US" altLang="zh-CN" sz="4400" dirty="0"/>
              <a:t>2</a:t>
            </a:r>
            <a:endParaRPr lang="zh-CN" altLang="en-US" sz="4400" dirty="0"/>
          </a:p>
        </p:txBody>
      </p:sp>
      <p:sp>
        <p:nvSpPr>
          <p:cNvPr id="17" name="文本框 16"/>
          <p:cNvSpPr txBox="1"/>
          <p:nvPr/>
        </p:nvSpPr>
        <p:spPr>
          <a:xfrm>
            <a:off x="7172247" y="1713505"/>
            <a:ext cx="550151" cy="769441"/>
          </a:xfrm>
          <a:prstGeom prst="rect">
            <a:avLst/>
          </a:prstGeom>
          <a:noFill/>
        </p:spPr>
        <p:txBody>
          <a:bodyPr wrap="none" rtlCol="0">
            <a:spAutoFit/>
          </a:bodyPr>
          <a:lstStyle>
            <a:defPPr>
              <a:defRPr lang="zh-CN"/>
            </a:defPPr>
            <a:lvl1pPr>
              <a:defRPr sz="4800">
                <a:solidFill>
                  <a:schemeClr val="bg1"/>
                </a:solidFill>
                <a:latin typeface="Broadway" panose="04040905080B02020502" pitchFamily="82" charset="0"/>
              </a:defRPr>
            </a:lvl1pPr>
          </a:lstStyle>
          <a:p>
            <a:r>
              <a:rPr lang="en-US" altLang="zh-CN" sz="4400" dirty="0"/>
              <a:t>1</a:t>
            </a:r>
            <a:endParaRPr lang="zh-CN" altLang="en-US" sz="4400" dirty="0"/>
          </a:p>
        </p:txBody>
      </p:sp>
      <p:grpSp>
        <p:nvGrpSpPr>
          <p:cNvPr id="3" name="组合 2"/>
          <p:cNvGrpSpPr/>
          <p:nvPr/>
        </p:nvGrpSpPr>
        <p:grpSpPr>
          <a:xfrm>
            <a:off x="766763" y="857986"/>
            <a:ext cx="2117035" cy="165373"/>
            <a:chOff x="2218037" y="6272597"/>
            <a:chExt cx="2734179" cy="213582"/>
          </a:xfrm>
          <a:effectLst>
            <a:outerShdw blurRad="50800" dist="38100" dir="2700000" algn="tl" rotWithShape="0">
              <a:prstClr val="black">
                <a:alpha val="40000"/>
              </a:prstClr>
            </a:outerShdw>
          </a:effectLst>
        </p:grpSpPr>
        <p:grpSp>
          <p:nvGrpSpPr>
            <p:cNvPr id="4" name="组合 3"/>
            <p:cNvGrpSpPr/>
            <p:nvPr/>
          </p:nvGrpSpPr>
          <p:grpSpPr>
            <a:xfrm flipV="1">
              <a:off x="2218037" y="6272597"/>
              <a:ext cx="1341734" cy="213582"/>
              <a:chOff x="2218037" y="5369771"/>
              <a:chExt cx="5671594" cy="902826"/>
            </a:xfrm>
          </p:grpSpPr>
          <p:sp>
            <p:nvSpPr>
              <p:cNvPr id="23" name="矩形 22"/>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a:off x="4556123" y="536977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 name="组合 5"/>
            <p:cNvGrpSpPr/>
            <p:nvPr/>
          </p:nvGrpSpPr>
          <p:grpSpPr>
            <a:xfrm flipV="1">
              <a:off x="3610482" y="6272597"/>
              <a:ext cx="1341734" cy="213582"/>
              <a:chOff x="2218037" y="5369771"/>
              <a:chExt cx="5671594" cy="902826"/>
            </a:xfrm>
          </p:grpSpPr>
          <p:sp>
            <p:nvSpPr>
              <p:cNvPr id="7" name="矩形 6"/>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4556123" y="536977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29" name="文本框 28"/>
          <p:cNvSpPr txBox="1"/>
          <p:nvPr/>
        </p:nvSpPr>
        <p:spPr>
          <a:xfrm>
            <a:off x="767080" y="212725"/>
            <a:ext cx="2540000" cy="645160"/>
          </a:xfrm>
          <a:prstGeom prst="rect">
            <a:avLst/>
          </a:prstGeom>
          <a:noFill/>
        </p:spPr>
        <p:txBody>
          <a:bodyPr wrap="square" rtlCol="0" anchor="t">
            <a:spAutoFit/>
          </a:bodyPr>
          <a:lstStyle/>
          <a:p>
            <a:r>
              <a:rPr lang="zh-CN" altLang="en-US" sz="3600" b="1">
                <a:latin typeface="微软雅黑" panose="020B0503020204020204" charset="-122"/>
                <a:ea typeface="微软雅黑" panose="020B0503020204020204" charset="-122"/>
              </a:rPr>
              <a:t>财务分析</a:t>
            </a:r>
          </a:p>
        </p:txBody>
      </p:sp>
      <p:sp>
        <p:nvSpPr>
          <p:cNvPr id="30" name="文本框 29"/>
          <p:cNvSpPr txBox="1"/>
          <p:nvPr/>
        </p:nvSpPr>
        <p:spPr>
          <a:xfrm>
            <a:off x="569595" y="1191260"/>
            <a:ext cx="3513455" cy="460375"/>
          </a:xfrm>
          <a:prstGeom prst="rect">
            <a:avLst/>
          </a:prstGeom>
          <a:noFill/>
        </p:spPr>
        <p:txBody>
          <a:bodyPr wrap="square" rtlCol="0" anchor="t">
            <a:spAutoFit/>
          </a:bodyPr>
          <a:lstStyle/>
          <a:p>
            <a:pPr marL="457200" indent="-457200">
              <a:buAutoNum type="arabicPeriod"/>
            </a:pPr>
            <a:r>
              <a:rPr lang="zh-CN" altLang="en-US" sz="2400" b="1">
                <a:latin typeface="微软雅黑" panose="020B0503020204020204" charset="-122"/>
                <a:ea typeface="微软雅黑" panose="020B0503020204020204" charset="-122"/>
                <a:sym typeface="+mn-ea"/>
              </a:rPr>
              <a:t>偿债能力分析</a:t>
            </a:r>
          </a:p>
        </p:txBody>
      </p:sp>
      <p:sp>
        <p:nvSpPr>
          <p:cNvPr id="31" name="文本框 30"/>
          <p:cNvSpPr txBox="1"/>
          <p:nvPr/>
        </p:nvSpPr>
        <p:spPr>
          <a:xfrm>
            <a:off x="6964680" y="1566545"/>
            <a:ext cx="5100320" cy="4338320"/>
          </a:xfrm>
          <a:prstGeom prst="rect">
            <a:avLst/>
          </a:prstGeom>
          <a:noFill/>
        </p:spPr>
        <p:txBody>
          <a:bodyPr wrap="square" rtlCol="0" anchor="t">
            <a:spAutoFit/>
          </a:bodyPr>
          <a:lstStyle/>
          <a:p>
            <a:r>
              <a:rPr lang="zh-CN" altLang="en-US" sz="2300">
                <a:latin typeface="微软雅黑" panose="020B0503020204020204" charset="-122"/>
                <a:ea typeface="微软雅黑" panose="020B0503020204020204" charset="-122"/>
                <a:cs typeface="微软雅黑" panose="020B0503020204020204" charset="-122"/>
              </a:rPr>
              <a:t>从短期负债比率来看,这几年的流动比率基本都维持在2以上,说明公司的资金流动性较好,短期偿债能力较强。</a:t>
            </a:r>
          </a:p>
          <a:p>
            <a:r>
              <a:rPr lang="zh-CN" altLang="en-US" sz="2300">
                <a:latin typeface="微软雅黑" panose="020B0503020204020204" charset="-122"/>
                <a:ea typeface="微软雅黑" panose="020B0503020204020204" charset="-122"/>
                <a:cs typeface="微软雅黑" panose="020B0503020204020204" charset="-122"/>
              </a:rPr>
              <a:t>该公司 13年到14年呈现上升趋势,而15年到16年开始下降,图表显示的资产增长速度比负债增长速度缓慢,导致流动比率下降。</a:t>
            </a:r>
          </a:p>
          <a:p>
            <a:r>
              <a:rPr lang="zh-CN" altLang="en-US" sz="2300">
                <a:latin typeface="微软雅黑" panose="020B0503020204020204" charset="-122"/>
                <a:ea typeface="微软雅黑" panose="020B0503020204020204" charset="-122"/>
                <a:cs typeface="微软雅黑" panose="020B0503020204020204" charset="-122"/>
              </a:rPr>
              <a:t>13年到14年该公司的流动比率远远高于正常范围,可以认为该公司有大量的闲置资产和滞留资金,经过加速处理闲置资产, 15年和16年下降趋势应该认为是一种好的现象。</a:t>
            </a:r>
          </a:p>
        </p:txBody>
      </p:sp>
      <p:pic>
        <p:nvPicPr>
          <p:cNvPr id="5" name="图片 4"/>
          <p:cNvPicPr>
            <a:picLocks noChangeAspect="1"/>
          </p:cNvPicPr>
          <p:nvPr/>
        </p:nvPicPr>
        <p:blipFill>
          <a:blip r:embed="rId2"/>
          <a:stretch>
            <a:fillRect/>
          </a:stretch>
        </p:blipFill>
        <p:spPr>
          <a:xfrm>
            <a:off x="99695" y="1651635"/>
            <a:ext cx="6776720" cy="1914525"/>
          </a:xfrm>
          <a:prstGeom prst="rect">
            <a:avLst/>
          </a:prstGeom>
        </p:spPr>
      </p:pic>
      <p:pic>
        <p:nvPicPr>
          <p:cNvPr id="8" name="图片 7"/>
          <p:cNvPicPr>
            <a:picLocks noChangeAspect="1"/>
          </p:cNvPicPr>
          <p:nvPr/>
        </p:nvPicPr>
        <p:blipFill>
          <a:blip r:embed="rId3"/>
          <a:srcRect t="23500"/>
          <a:stretch>
            <a:fillRect/>
          </a:stretch>
        </p:blipFill>
        <p:spPr>
          <a:xfrm>
            <a:off x="0" y="3811270"/>
            <a:ext cx="6562725" cy="2683510"/>
          </a:xfrm>
          <a:prstGeom prst="rect">
            <a:avLst/>
          </a:prstGeom>
        </p:spPr>
      </p:pic>
      <p:sp>
        <p:nvSpPr>
          <p:cNvPr id="11" name="菱形 10"/>
          <p:cNvSpPr/>
          <p:nvPr/>
        </p:nvSpPr>
        <p:spPr>
          <a:xfrm>
            <a:off x="0" y="1597025"/>
            <a:ext cx="584835" cy="569595"/>
          </a:xfrm>
          <a:prstGeom prst="diamond">
            <a:avLst/>
          </a:prstGeom>
          <a:solidFill>
            <a:srgbClr val="7D755D"/>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文本框 11"/>
          <p:cNvSpPr txBox="1"/>
          <p:nvPr/>
        </p:nvSpPr>
        <p:spPr>
          <a:xfrm>
            <a:off x="2477770" y="3141980"/>
            <a:ext cx="3848100" cy="398780"/>
          </a:xfrm>
          <a:prstGeom prst="rect">
            <a:avLst/>
          </a:prstGeom>
          <a:noFill/>
        </p:spPr>
        <p:txBody>
          <a:bodyPr wrap="square" rtlCol="0">
            <a:spAutoFit/>
          </a:bodyPr>
          <a:lstStyle/>
          <a:p>
            <a:r>
              <a:rPr lang="en-US" altLang="zh-CN" sz="2000"/>
              <a:t>153             205           273          88</a:t>
            </a:r>
          </a:p>
        </p:txBody>
      </p:sp>
      <p:cxnSp>
        <p:nvCxnSpPr>
          <p:cNvPr id="14" name="直接连接符 13"/>
          <p:cNvCxnSpPr/>
          <p:nvPr/>
        </p:nvCxnSpPr>
        <p:spPr>
          <a:xfrm>
            <a:off x="6600190" y="1566545"/>
            <a:ext cx="7620" cy="4002405"/>
          </a:xfrm>
          <a:prstGeom prst="line">
            <a:avLst/>
          </a:prstGeom>
          <a:ln w="19050">
            <a:solidFill>
              <a:srgbClr val="CB7D40"/>
            </a:solidFill>
            <a:prstDash val="sysDash"/>
          </a:ln>
        </p:spPr>
        <p:style>
          <a:lnRef idx="1">
            <a:schemeClr val="accent1"/>
          </a:lnRef>
          <a:fillRef idx="0">
            <a:schemeClr val="accent1"/>
          </a:fillRef>
          <a:effectRef idx="0">
            <a:schemeClr val="accent1"/>
          </a:effectRef>
          <a:fontRef idx="minor">
            <a:schemeClr val="tx1"/>
          </a:fontRef>
        </p:style>
      </p:cxnSp>
      <p:sp>
        <p:nvSpPr>
          <p:cNvPr id="15" name="椭圆 14"/>
          <p:cNvSpPr/>
          <p:nvPr/>
        </p:nvSpPr>
        <p:spPr>
          <a:xfrm>
            <a:off x="6494014" y="1237322"/>
            <a:ext cx="212725" cy="212725"/>
          </a:xfrm>
          <a:prstGeom prst="ellipse">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16" name="等腰三角形 15"/>
          <p:cNvSpPr/>
          <p:nvPr/>
        </p:nvSpPr>
        <p:spPr>
          <a:xfrm rot="10800000">
            <a:off x="6470015" y="5649595"/>
            <a:ext cx="248285" cy="489585"/>
          </a:xfrm>
          <a:prstGeom prst="triangle">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7172247" y="2956736"/>
            <a:ext cx="550151" cy="769441"/>
          </a:xfrm>
          <a:prstGeom prst="rect">
            <a:avLst/>
          </a:prstGeom>
          <a:noFill/>
        </p:spPr>
        <p:txBody>
          <a:bodyPr wrap="none" rtlCol="0">
            <a:spAutoFit/>
          </a:bodyPr>
          <a:lstStyle>
            <a:defPPr>
              <a:defRPr lang="zh-CN"/>
            </a:defPPr>
            <a:lvl1pPr>
              <a:defRPr sz="4800">
                <a:solidFill>
                  <a:schemeClr val="bg1"/>
                </a:solidFill>
                <a:latin typeface="Broadway" panose="04040905080B02020502" pitchFamily="82" charset="0"/>
              </a:defRPr>
            </a:lvl1pPr>
          </a:lstStyle>
          <a:p>
            <a:r>
              <a:rPr lang="en-US" altLang="zh-CN" sz="4400" dirty="0"/>
              <a:t>2</a:t>
            </a:r>
            <a:endParaRPr lang="zh-CN" altLang="en-US" sz="4400" dirty="0"/>
          </a:p>
        </p:txBody>
      </p:sp>
      <p:sp>
        <p:nvSpPr>
          <p:cNvPr id="17" name="文本框 16"/>
          <p:cNvSpPr txBox="1"/>
          <p:nvPr/>
        </p:nvSpPr>
        <p:spPr>
          <a:xfrm>
            <a:off x="7172247" y="1713505"/>
            <a:ext cx="550151" cy="769441"/>
          </a:xfrm>
          <a:prstGeom prst="rect">
            <a:avLst/>
          </a:prstGeom>
          <a:noFill/>
        </p:spPr>
        <p:txBody>
          <a:bodyPr wrap="none" rtlCol="0">
            <a:spAutoFit/>
          </a:bodyPr>
          <a:lstStyle>
            <a:defPPr>
              <a:defRPr lang="zh-CN"/>
            </a:defPPr>
            <a:lvl1pPr>
              <a:defRPr sz="4800">
                <a:solidFill>
                  <a:schemeClr val="bg1"/>
                </a:solidFill>
                <a:latin typeface="Broadway" panose="04040905080B02020502" pitchFamily="82" charset="0"/>
              </a:defRPr>
            </a:lvl1pPr>
          </a:lstStyle>
          <a:p>
            <a:r>
              <a:rPr lang="en-US" altLang="zh-CN" sz="4400" dirty="0"/>
              <a:t>1</a:t>
            </a:r>
            <a:endParaRPr lang="zh-CN" altLang="en-US" sz="4400" dirty="0"/>
          </a:p>
        </p:txBody>
      </p:sp>
      <p:grpSp>
        <p:nvGrpSpPr>
          <p:cNvPr id="3" name="组合 2"/>
          <p:cNvGrpSpPr/>
          <p:nvPr/>
        </p:nvGrpSpPr>
        <p:grpSpPr>
          <a:xfrm>
            <a:off x="766763" y="857986"/>
            <a:ext cx="2117035" cy="165373"/>
            <a:chOff x="2218037" y="6272597"/>
            <a:chExt cx="2734179" cy="213582"/>
          </a:xfrm>
          <a:effectLst>
            <a:outerShdw blurRad="50800" dist="38100" dir="2700000" algn="tl" rotWithShape="0">
              <a:prstClr val="black">
                <a:alpha val="40000"/>
              </a:prstClr>
            </a:outerShdw>
          </a:effectLst>
        </p:grpSpPr>
        <p:grpSp>
          <p:nvGrpSpPr>
            <p:cNvPr id="4" name="组合 3"/>
            <p:cNvGrpSpPr/>
            <p:nvPr/>
          </p:nvGrpSpPr>
          <p:grpSpPr>
            <a:xfrm flipV="1">
              <a:off x="2218037" y="6272597"/>
              <a:ext cx="1341734" cy="213582"/>
              <a:chOff x="2218037" y="5369771"/>
              <a:chExt cx="5671594" cy="902826"/>
            </a:xfrm>
          </p:grpSpPr>
          <p:sp>
            <p:nvSpPr>
              <p:cNvPr id="23" name="矩形 22"/>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a:off x="4556123" y="536977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 name="组合 5"/>
            <p:cNvGrpSpPr/>
            <p:nvPr/>
          </p:nvGrpSpPr>
          <p:grpSpPr>
            <a:xfrm flipV="1">
              <a:off x="3610482" y="6272597"/>
              <a:ext cx="1341734" cy="213582"/>
              <a:chOff x="2218037" y="5369771"/>
              <a:chExt cx="5671594" cy="902826"/>
            </a:xfrm>
          </p:grpSpPr>
          <p:sp>
            <p:nvSpPr>
              <p:cNvPr id="7" name="矩形 6"/>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4556123" y="536977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29" name="文本框 28"/>
          <p:cNvSpPr txBox="1"/>
          <p:nvPr/>
        </p:nvSpPr>
        <p:spPr>
          <a:xfrm>
            <a:off x="767080" y="212725"/>
            <a:ext cx="2540000" cy="645160"/>
          </a:xfrm>
          <a:prstGeom prst="rect">
            <a:avLst/>
          </a:prstGeom>
          <a:noFill/>
        </p:spPr>
        <p:txBody>
          <a:bodyPr wrap="square" rtlCol="0" anchor="t">
            <a:spAutoFit/>
          </a:bodyPr>
          <a:lstStyle/>
          <a:p>
            <a:r>
              <a:rPr lang="zh-CN" altLang="en-US" sz="3600" b="1">
                <a:latin typeface="微软雅黑" panose="020B0503020204020204" charset="-122"/>
                <a:ea typeface="微软雅黑" panose="020B0503020204020204" charset="-122"/>
              </a:rPr>
              <a:t>财务分析</a:t>
            </a:r>
          </a:p>
        </p:txBody>
      </p:sp>
      <p:sp>
        <p:nvSpPr>
          <p:cNvPr id="30" name="文本框 29"/>
          <p:cNvSpPr txBox="1"/>
          <p:nvPr/>
        </p:nvSpPr>
        <p:spPr>
          <a:xfrm>
            <a:off x="607695" y="1113790"/>
            <a:ext cx="3513455" cy="460375"/>
          </a:xfrm>
          <a:prstGeom prst="rect">
            <a:avLst/>
          </a:prstGeom>
          <a:noFill/>
        </p:spPr>
        <p:txBody>
          <a:bodyPr wrap="square" rtlCol="0" anchor="t">
            <a:spAutoFit/>
          </a:bodyPr>
          <a:lstStyle/>
          <a:p>
            <a:pPr marL="457200" indent="-457200">
              <a:buAutoNum type="arabicPeriod"/>
            </a:pPr>
            <a:r>
              <a:rPr lang="zh-CN" altLang="en-US" sz="2400" b="1">
                <a:latin typeface="微软雅黑" panose="020B0503020204020204" charset="-122"/>
                <a:ea typeface="微软雅黑" panose="020B0503020204020204" charset="-122"/>
                <a:sym typeface="+mn-ea"/>
              </a:rPr>
              <a:t>偿债能力分析</a:t>
            </a:r>
            <a:r>
              <a:rPr lang="en-US" altLang="zh-CN" sz="2400" b="1">
                <a:latin typeface="微软雅黑" panose="020B0503020204020204" charset="-122"/>
                <a:ea typeface="微软雅黑" panose="020B0503020204020204" charset="-122"/>
                <a:sym typeface="+mn-ea"/>
              </a:rPr>
              <a:t>-</a:t>
            </a:r>
            <a:r>
              <a:rPr lang="zh-CN" altLang="en-US" sz="2400" b="1">
                <a:latin typeface="微软雅黑" panose="020B0503020204020204" charset="-122"/>
                <a:ea typeface="微软雅黑" panose="020B0503020204020204" charset="-122"/>
                <a:sym typeface="+mn-ea"/>
              </a:rPr>
              <a:t>长期</a:t>
            </a:r>
          </a:p>
        </p:txBody>
      </p:sp>
      <p:sp>
        <p:nvSpPr>
          <p:cNvPr id="31" name="文本框 30"/>
          <p:cNvSpPr txBox="1"/>
          <p:nvPr/>
        </p:nvSpPr>
        <p:spPr>
          <a:xfrm>
            <a:off x="5941695" y="2537460"/>
            <a:ext cx="6249670" cy="3984625"/>
          </a:xfrm>
          <a:prstGeom prst="rect">
            <a:avLst/>
          </a:prstGeom>
          <a:noFill/>
        </p:spPr>
        <p:txBody>
          <a:bodyPr wrap="square" rtlCol="0" anchor="t">
            <a:spAutoFit/>
          </a:bodyPr>
          <a:lstStyle/>
          <a:p>
            <a:pPr marL="342900" indent="-342900">
              <a:buFont typeface="Arial" panose="020B0604020202020204" pitchFamily="34" charset="0"/>
              <a:buChar char="•"/>
            </a:pPr>
            <a:r>
              <a:rPr lang="zh-CN" altLang="en-US" sz="2300">
                <a:latin typeface="微软雅黑" panose="020B0503020204020204" charset="-122"/>
                <a:ea typeface="微软雅黑" panose="020B0503020204020204" charset="-122"/>
                <a:cs typeface="微软雅黑" panose="020B0503020204020204" charset="-122"/>
              </a:rPr>
              <a:t>从资产负债率变化的角度来看,该比率从2013年-2016年的平稳下降说明企业也意识到高债务的严重性并及时采取了相应的行动,进行资产结构优化,从而降低负债带来的企业风险,提高了债权人的保证程度。</a:t>
            </a:r>
          </a:p>
          <a:p>
            <a:pPr marL="342900" indent="-342900">
              <a:buFont typeface="Arial" panose="020B0604020202020204" pitchFamily="34" charset="0"/>
              <a:buChar char="•"/>
            </a:pPr>
            <a:r>
              <a:rPr lang="zh-CN" altLang="en-US" sz="2300">
                <a:latin typeface="微软雅黑" panose="020B0503020204020204" charset="-122"/>
                <a:ea typeface="微软雅黑" panose="020B0503020204020204" charset="-122"/>
                <a:cs typeface="微软雅黑" panose="020B0503020204020204" charset="-122"/>
              </a:rPr>
              <a:t>产权比率在2015年和2016年降低到50%以下,稳步下降,说明该公司的长期偿债能力较强。</a:t>
            </a:r>
          </a:p>
          <a:p>
            <a:pPr marL="342900" indent="-342900">
              <a:buFont typeface="Arial" panose="020B0604020202020204" pitchFamily="34" charset="0"/>
              <a:buChar char="•"/>
            </a:pPr>
            <a:r>
              <a:rPr lang="zh-CN" altLang="en-US" sz="2300">
                <a:latin typeface="微软雅黑" panose="020B0503020204020204" charset="-122"/>
                <a:ea typeface="微软雅黑" panose="020B0503020204020204" charset="-122"/>
                <a:cs typeface="微软雅黑" panose="020B0503020204020204" charset="-122"/>
              </a:rPr>
              <a:t>有形资产债务率逐年走低,长期偿债能力逐年增强。</a:t>
            </a:r>
          </a:p>
          <a:p>
            <a:pPr marL="342900" indent="-342900">
              <a:buFont typeface="Arial" panose="020B0604020202020204" pitchFamily="34" charset="0"/>
              <a:buChar char="•"/>
            </a:pPr>
            <a:r>
              <a:rPr lang="zh-CN" altLang="en-US" sz="2300">
                <a:latin typeface="微软雅黑" panose="020B0503020204020204" charset="-122"/>
                <a:ea typeface="微软雅黑" panose="020B0503020204020204" charset="-122"/>
                <a:cs typeface="微软雅黑" panose="020B0503020204020204" charset="-122"/>
              </a:rPr>
              <a:t>权益乘数比率处于一个比较稳定的趋势,对债权人权益保护程度趋于稳定。</a:t>
            </a:r>
          </a:p>
        </p:txBody>
      </p:sp>
      <p:sp>
        <p:nvSpPr>
          <p:cNvPr id="15" name="椭圆 14"/>
          <p:cNvSpPr/>
          <p:nvPr/>
        </p:nvSpPr>
        <p:spPr>
          <a:xfrm>
            <a:off x="5748524" y="1284947"/>
            <a:ext cx="212725" cy="212725"/>
          </a:xfrm>
          <a:prstGeom prst="ellipse">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nvGrpSpPr>
          <p:cNvPr id="19" name="组合 18"/>
          <p:cNvGrpSpPr/>
          <p:nvPr/>
        </p:nvGrpSpPr>
        <p:grpSpPr>
          <a:xfrm>
            <a:off x="186055" y="1497965"/>
            <a:ext cx="5662295" cy="4338955"/>
            <a:chOff x="250" y="2467"/>
            <a:chExt cx="10156" cy="7472"/>
          </a:xfrm>
        </p:grpSpPr>
        <p:cxnSp>
          <p:nvCxnSpPr>
            <p:cNvPr id="14" name="直接连接符 13"/>
            <p:cNvCxnSpPr/>
            <p:nvPr/>
          </p:nvCxnSpPr>
          <p:spPr>
            <a:xfrm>
              <a:off x="10394" y="2467"/>
              <a:ext cx="12" cy="6303"/>
            </a:xfrm>
            <a:prstGeom prst="line">
              <a:avLst/>
            </a:prstGeom>
            <a:ln w="19050">
              <a:solidFill>
                <a:srgbClr val="CB7D40"/>
              </a:solidFill>
              <a:prstDash val="sysDash"/>
            </a:ln>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p:nvPicPr>
          <p:blipFill>
            <a:blip r:embed="rId2"/>
            <a:stretch>
              <a:fillRect/>
            </a:stretch>
          </p:blipFill>
          <p:spPr>
            <a:xfrm>
              <a:off x="297" y="2753"/>
              <a:ext cx="9930" cy="5164"/>
            </a:xfrm>
            <a:prstGeom prst="rect">
              <a:avLst/>
            </a:prstGeom>
          </p:spPr>
        </p:pic>
        <p:pic>
          <p:nvPicPr>
            <p:cNvPr id="10" name="图片 9"/>
            <p:cNvPicPr>
              <a:picLocks noChangeAspect="1"/>
            </p:cNvPicPr>
            <p:nvPr/>
          </p:nvPicPr>
          <p:blipFill>
            <a:blip r:embed="rId3"/>
            <a:stretch>
              <a:fillRect/>
            </a:stretch>
          </p:blipFill>
          <p:spPr>
            <a:xfrm>
              <a:off x="250" y="7749"/>
              <a:ext cx="10024" cy="2190"/>
            </a:xfrm>
            <a:prstGeom prst="rect">
              <a:avLst/>
            </a:prstGeom>
          </p:spPr>
        </p:pic>
      </p:grpSp>
      <p:pic>
        <p:nvPicPr>
          <p:cNvPr id="18" name="图片 17"/>
          <p:cNvPicPr>
            <a:picLocks noChangeAspect="1"/>
          </p:cNvPicPr>
          <p:nvPr/>
        </p:nvPicPr>
        <p:blipFill>
          <a:blip r:embed="rId4"/>
          <a:stretch>
            <a:fillRect/>
          </a:stretch>
        </p:blipFill>
        <p:spPr>
          <a:xfrm>
            <a:off x="5915025" y="150495"/>
            <a:ext cx="6213475" cy="2386965"/>
          </a:xfrm>
          <a:prstGeom prst="rect">
            <a:avLst/>
          </a:prstGeom>
        </p:spPr>
      </p:pic>
      <p:sp>
        <p:nvSpPr>
          <p:cNvPr id="32" name="菱形 31"/>
          <p:cNvSpPr/>
          <p:nvPr/>
        </p:nvSpPr>
        <p:spPr>
          <a:xfrm>
            <a:off x="22860" y="1450340"/>
            <a:ext cx="584835" cy="569595"/>
          </a:xfrm>
          <a:prstGeom prst="diamond">
            <a:avLst/>
          </a:prstGeom>
          <a:solidFill>
            <a:srgbClr val="7D755D"/>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3" name="等腰三角形 32"/>
          <p:cNvSpPr/>
          <p:nvPr/>
        </p:nvSpPr>
        <p:spPr>
          <a:xfrm rot="10800000">
            <a:off x="5720715" y="5158105"/>
            <a:ext cx="248285" cy="489585"/>
          </a:xfrm>
          <a:prstGeom prst="triangle">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16"/>
          <p:cNvSpPr txBox="1"/>
          <p:nvPr/>
        </p:nvSpPr>
        <p:spPr>
          <a:xfrm>
            <a:off x="7172247" y="1713505"/>
            <a:ext cx="550151" cy="769441"/>
          </a:xfrm>
          <a:prstGeom prst="rect">
            <a:avLst/>
          </a:prstGeom>
          <a:noFill/>
        </p:spPr>
        <p:txBody>
          <a:bodyPr wrap="none" rtlCol="0">
            <a:spAutoFit/>
          </a:bodyPr>
          <a:lstStyle>
            <a:defPPr>
              <a:defRPr lang="zh-CN"/>
            </a:defPPr>
            <a:lvl1pPr>
              <a:defRPr sz="4800">
                <a:solidFill>
                  <a:schemeClr val="bg1"/>
                </a:solidFill>
                <a:latin typeface="Broadway" panose="04040905080B02020502" pitchFamily="82" charset="0"/>
              </a:defRPr>
            </a:lvl1pPr>
          </a:lstStyle>
          <a:p>
            <a:r>
              <a:rPr lang="en-US" altLang="zh-CN" sz="4400" dirty="0"/>
              <a:t>1</a:t>
            </a:r>
            <a:endParaRPr lang="zh-CN" altLang="en-US" sz="4400" dirty="0"/>
          </a:p>
        </p:txBody>
      </p:sp>
      <p:grpSp>
        <p:nvGrpSpPr>
          <p:cNvPr id="3" name="组合 2"/>
          <p:cNvGrpSpPr/>
          <p:nvPr/>
        </p:nvGrpSpPr>
        <p:grpSpPr>
          <a:xfrm>
            <a:off x="766763" y="857986"/>
            <a:ext cx="2117035" cy="165373"/>
            <a:chOff x="2218037" y="6272597"/>
            <a:chExt cx="2734179" cy="213582"/>
          </a:xfrm>
          <a:effectLst>
            <a:outerShdw blurRad="50800" dist="38100" dir="2700000" algn="tl" rotWithShape="0">
              <a:prstClr val="black">
                <a:alpha val="40000"/>
              </a:prstClr>
            </a:outerShdw>
          </a:effectLst>
        </p:grpSpPr>
        <p:grpSp>
          <p:nvGrpSpPr>
            <p:cNvPr id="4" name="组合 3"/>
            <p:cNvGrpSpPr/>
            <p:nvPr/>
          </p:nvGrpSpPr>
          <p:grpSpPr>
            <a:xfrm flipV="1">
              <a:off x="2218037" y="6272597"/>
              <a:ext cx="1341734" cy="213582"/>
              <a:chOff x="2218037" y="5369771"/>
              <a:chExt cx="5671594" cy="902826"/>
            </a:xfrm>
          </p:grpSpPr>
          <p:sp>
            <p:nvSpPr>
              <p:cNvPr id="23" name="矩形 22"/>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a:off x="4556123" y="536977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 name="组合 5"/>
            <p:cNvGrpSpPr/>
            <p:nvPr/>
          </p:nvGrpSpPr>
          <p:grpSpPr>
            <a:xfrm flipV="1">
              <a:off x="3610482" y="6272597"/>
              <a:ext cx="1341734" cy="213582"/>
              <a:chOff x="2218037" y="5369771"/>
              <a:chExt cx="5671594" cy="902826"/>
            </a:xfrm>
          </p:grpSpPr>
          <p:sp>
            <p:nvSpPr>
              <p:cNvPr id="7" name="矩形 6"/>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4556123" y="536977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29" name="文本框 28"/>
          <p:cNvSpPr txBox="1"/>
          <p:nvPr/>
        </p:nvSpPr>
        <p:spPr>
          <a:xfrm>
            <a:off x="767080" y="212725"/>
            <a:ext cx="2540000" cy="645160"/>
          </a:xfrm>
          <a:prstGeom prst="rect">
            <a:avLst/>
          </a:prstGeom>
          <a:noFill/>
        </p:spPr>
        <p:txBody>
          <a:bodyPr wrap="square" rtlCol="0" anchor="t">
            <a:spAutoFit/>
          </a:bodyPr>
          <a:lstStyle/>
          <a:p>
            <a:r>
              <a:rPr lang="zh-CN" altLang="en-US" sz="3600" b="1">
                <a:latin typeface="微软雅黑" panose="020B0503020204020204" charset="-122"/>
                <a:ea typeface="微软雅黑" panose="020B0503020204020204" charset="-122"/>
              </a:rPr>
              <a:t>财务分析</a:t>
            </a:r>
          </a:p>
        </p:txBody>
      </p:sp>
      <p:sp>
        <p:nvSpPr>
          <p:cNvPr id="30" name="文本框 29"/>
          <p:cNvSpPr txBox="1"/>
          <p:nvPr/>
        </p:nvSpPr>
        <p:spPr>
          <a:xfrm>
            <a:off x="821690" y="1333500"/>
            <a:ext cx="3513455" cy="460375"/>
          </a:xfrm>
          <a:prstGeom prst="rect">
            <a:avLst/>
          </a:prstGeom>
          <a:noFill/>
        </p:spPr>
        <p:txBody>
          <a:bodyPr wrap="square" rtlCol="0" anchor="t">
            <a:spAutoFit/>
          </a:bodyPr>
          <a:lstStyle/>
          <a:p>
            <a:pPr indent="0">
              <a:buNone/>
            </a:pPr>
            <a:r>
              <a:rPr lang="en-US" altLang="zh-CN" sz="2400" b="1">
                <a:latin typeface="微软雅黑" panose="020B0503020204020204" charset="-122"/>
                <a:ea typeface="微软雅黑" panose="020B0503020204020204" charset="-122"/>
                <a:sym typeface="+mn-ea"/>
              </a:rPr>
              <a:t>2. </a:t>
            </a:r>
            <a:r>
              <a:rPr lang="zh-CN" altLang="en-US" sz="2400" b="1">
                <a:latin typeface="微软雅黑" panose="020B0503020204020204" charset="-122"/>
                <a:ea typeface="微软雅黑" panose="020B0503020204020204" charset="-122"/>
                <a:sym typeface="+mn-ea"/>
              </a:rPr>
              <a:t>营运能力分析</a:t>
            </a:r>
          </a:p>
        </p:txBody>
      </p:sp>
      <p:sp>
        <p:nvSpPr>
          <p:cNvPr id="31" name="文本框 30"/>
          <p:cNvSpPr txBox="1"/>
          <p:nvPr/>
        </p:nvSpPr>
        <p:spPr>
          <a:xfrm>
            <a:off x="7254240" y="2345690"/>
            <a:ext cx="4696460" cy="2676525"/>
          </a:xfrm>
          <a:prstGeom prst="rect">
            <a:avLst/>
          </a:prstGeom>
          <a:noFill/>
        </p:spPr>
        <p:txBody>
          <a:bodyPr wrap="square" rtlCol="0" anchor="t">
            <a:spAutoFit/>
          </a:bodyPr>
          <a:lstStyle/>
          <a:p>
            <a:r>
              <a:rPr lang="zh-CN" altLang="en-US" sz="2400">
                <a:latin typeface="微软雅黑" panose="020B0503020204020204" charset="-122"/>
                <a:ea typeface="微软雅黑" panose="020B0503020204020204" charset="-122"/>
                <a:cs typeface="微软雅黑" panose="020B0503020204020204" charset="-122"/>
              </a:rPr>
              <a:t>2013年-2016年总资产、流动资产、非流动资产总体呈增长趋势,而通过以上数据得知总资产、流动资产、非流动资产相对应的周转率均呈下降趋势,可以说明阿里巴巴扩大规模的同时,未很好的利用各项资产。</a:t>
            </a:r>
          </a:p>
        </p:txBody>
      </p:sp>
      <p:cxnSp>
        <p:nvCxnSpPr>
          <p:cNvPr id="37" name="直接连接符 36"/>
          <p:cNvCxnSpPr/>
          <p:nvPr/>
        </p:nvCxnSpPr>
        <p:spPr>
          <a:xfrm flipH="1">
            <a:off x="6672580" y="1793875"/>
            <a:ext cx="17145" cy="4365625"/>
          </a:xfrm>
          <a:prstGeom prst="line">
            <a:avLst/>
          </a:prstGeom>
          <a:ln w="19050">
            <a:solidFill>
              <a:srgbClr val="CB7D40"/>
            </a:solidFill>
            <a:prstDash val="sysDash"/>
          </a:ln>
        </p:spPr>
        <p:style>
          <a:lnRef idx="1">
            <a:schemeClr val="accent1"/>
          </a:lnRef>
          <a:fillRef idx="0">
            <a:schemeClr val="accent1"/>
          </a:fillRef>
          <a:effectRef idx="0">
            <a:schemeClr val="accent1"/>
          </a:effectRef>
          <a:fontRef idx="minor">
            <a:schemeClr val="tx1"/>
          </a:fontRef>
        </p:style>
      </p:cxnSp>
      <p:sp>
        <p:nvSpPr>
          <p:cNvPr id="77" name="椭圆 76"/>
          <p:cNvSpPr/>
          <p:nvPr/>
        </p:nvSpPr>
        <p:spPr>
          <a:xfrm>
            <a:off x="6577199" y="1461477"/>
            <a:ext cx="212725" cy="212725"/>
          </a:xfrm>
          <a:prstGeom prst="ellipse">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78" name="等腰三角形 77"/>
          <p:cNvSpPr/>
          <p:nvPr/>
        </p:nvSpPr>
        <p:spPr>
          <a:xfrm rot="10800000">
            <a:off x="6559550" y="6159500"/>
            <a:ext cx="248285" cy="489585"/>
          </a:xfrm>
          <a:prstGeom prst="triangle">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nvGrpSpPr>
          <p:cNvPr id="10" name="组合 9"/>
          <p:cNvGrpSpPr/>
          <p:nvPr/>
        </p:nvGrpSpPr>
        <p:grpSpPr>
          <a:xfrm>
            <a:off x="83185" y="1727200"/>
            <a:ext cx="6473190" cy="2149475"/>
            <a:chOff x="4018" y="3075"/>
            <a:chExt cx="10934" cy="3833"/>
          </a:xfrm>
        </p:grpSpPr>
        <p:grpSp>
          <p:nvGrpSpPr>
            <p:cNvPr id="8" name="组合 7"/>
            <p:cNvGrpSpPr/>
            <p:nvPr/>
          </p:nvGrpSpPr>
          <p:grpSpPr>
            <a:xfrm>
              <a:off x="4460" y="3336"/>
              <a:ext cx="10492" cy="3573"/>
              <a:chOff x="2889" y="3278"/>
              <a:chExt cx="9272" cy="2977"/>
            </a:xfrm>
          </p:grpSpPr>
          <p:sp>
            <p:nvSpPr>
              <p:cNvPr id="13" name="文本框 12"/>
              <p:cNvSpPr txBox="1"/>
              <p:nvPr/>
            </p:nvSpPr>
            <p:spPr>
              <a:xfrm>
                <a:off x="11295" y="4656"/>
                <a:ext cx="866" cy="1142"/>
              </a:xfrm>
              <a:prstGeom prst="rect">
                <a:avLst/>
              </a:prstGeom>
              <a:noFill/>
            </p:spPr>
            <p:txBody>
              <a:bodyPr wrap="square" rtlCol="0">
                <a:spAutoFit/>
              </a:bodyPr>
              <a:lstStyle>
                <a:defPPr>
                  <a:defRPr lang="zh-CN"/>
                </a:defPPr>
                <a:lvl1pPr>
                  <a:defRPr sz="4800">
                    <a:solidFill>
                      <a:schemeClr val="bg1"/>
                    </a:solidFill>
                    <a:latin typeface="Broadway" panose="04040905080B02020502" pitchFamily="82" charset="0"/>
                  </a:defRPr>
                </a:lvl1pPr>
              </a:lstStyle>
              <a:p>
                <a:r>
                  <a:rPr lang="en-US" altLang="zh-CN" sz="4400" dirty="0"/>
                  <a:t>2</a:t>
                </a:r>
                <a:endParaRPr lang="zh-CN" altLang="en-US" sz="4400" dirty="0"/>
              </a:p>
            </p:txBody>
          </p:sp>
          <p:pic>
            <p:nvPicPr>
              <p:cNvPr id="38" name="图片 37"/>
              <p:cNvPicPr>
                <a:picLocks noChangeAspect="1"/>
              </p:cNvPicPr>
              <p:nvPr/>
            </p:nvPicPr>
            <p:blipFill>
              <a:blip r:embed="rId2"/>
              <a:stretch>
                <a:fillRect/>
              </a:stretch>
            </p:blipFill>
            <p:spPr>
              <a:xfrm>
                <a:off x="2889" y="3278"/>
                <a:ext cx="9070" cy="1507"/>
              </a:xfrm>
              <a:prstGeom prst="rect">
                <a:avLst/>
              </a:prstGeom>
            </p:spPr>
          </p:pic>
          <p:pic>
            <p:nvPicPr>
              <p:cNvPr id="5" name="图片 4"/>
              <p:cNvPicPr>
                <a:picLocks noChangeAspect="1"/>
              </p:cNvPicPr>
              <p:nvPr/>
            </p:nvPicPr>
            <p:blipFill>
              <a:blip r:embed="rId3"/>
              <a:stretch>
                <a:fillRect/>
              </a:stretch>
            </p:blipFill>
            <p:spPr>
              <a:xfrm>
                <a:off x="2904" y="4656"/>
                <a:ext cx="9055" cy="1599"/>
              </a:xfrm>
              <a:prstGeom prst="rect">
                <a:avLst/>
              </a:prstGeom>
            </p:spPr>
          </p:pic>
        </p:grpSp>
        <p:sp>
          <p:nvSpPr>
            <p:cNvPr id="9" name="菱形 8"/>
            <p:cNvSpPr/>
            <p:nvPr/>
          </p:nvSpPr>
          <p:spPr>
            <a:xfrm>
              <a:off x="4018" y="3075"/>
              <a:ext cx="976" cy="943"/>
            </a:xfrm>
            <a:prstGeom prst="diamond">
              <a:avLst/>
            </a:prstGeom>
            <a:solidFill>
              <a:srgbClr val="A5A5A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pic>
        <p:nvPicPr>
          <p:cNvPr id="11" name="图片 10"/>
          <p:cNvPicPr>
            <a:picLocks noChangeAspect="1"/>
          </p:cNvPicPr>
          <p:nvPr/>
        </p:nvPicPr>
        <p:blipFill>
          <a:blip r:embed="rId4"/>
          <a:stretch>
            <a:fillRect/>
          </a:stretch>
        </p:blipFill>
        <p:spPr>
          <a:xfrm>
            <a:off x="0" y="3983355"/>
            <a:ext cx="6557010" cy="242443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16"/>
          <p:cNvSpPr txBox="1"/>
          <p:nvPr/>
        </p:nvSpPr>
        <p:spPr>
          <a:xfrm>
            <a:off x="7172247" y="1713505"/>
            <a:ext cx="550151" cy="769441"/>
          </a:xfrm>
          <a:prstGeom prst="rect">
            <a:avLst/>
          </a:prstGeom>
          <a:noFill/>
        </p:spPr>
        <p:txBody>
          <a:bodyPr wrap="none" rtlCol="0">
            <a:spAutoFit/>
          </a:bodyPr>
          <a:lstStyle>
            <a:defPPr>
              <a:defRPr lang="zh-CN"/>
            </a:defPPr>
            <a:lvl1pPr>
              <a:defRPr sz="4800">
                <a:solidFill>
                  <a:schemeClr val="bg1"/>
                </a:solidFill>
                <a:latin typeface="Broadway" panose="04040905080B02020502" pitchFamily="82" charset="0"/>
              </a:defRPr>
            </a:lvl1pPr>
          </a:lstStyle>
          <a:p>
            <a:r>
              <a:rPr lang="en-US" altLang="zh-CN" sz="4400" dirty="0"/>
              <a:t>1</a:t>
            </a:r>
            <a:endParaRPr lang="zh-CN" altLang="en-US" sz="4400" dirty="0"/>
          </a:p>
        </p:txBody>
      </p:sp>
      <p:grpSp>
        <p:nvGrpSpPr>
          <p:cNvPr id="3" name="组合 2"/>
          <p:cNvGrpSpPr/>
          <p:nvPr/>
        </p:nvGrpSpPr>
        <p:grpSpPr>
          <a:xfrm>
            <a:off x="766763" y="857986"/>
            <a:ext cx="2117035" cy="165373"/>
            <a:chOff x="2218037" y="6272597"/>
            <a:chExt cx="2734179" cy="213582"/>
          </a:xfrm>
          <a:effectLst>
            <a:outerShdw blurRad="50800" dist="38100" dir="2700000" algn="tl" rotWithShape="0">
              <a:prstClr val="black">
                <a:alpha val="40000"/>
              </a:prstClr>
            </a:outerShdw>
          </a:effectLst>
        </p:grpSpPr>
        <p:grpSp>
          <p:nvGrpSpPr>
            <p:cNvPr id="4" name="组合 3"/>
            <p:cNvGrpSpPr/>
            <p:nvPr/>
          </p:nvGrpSpPr>
          <p:grpSpPr>
            <a:xfrm flipV="1">
              <a:off x="2218037" y="6272597"/>
              <a:ext cx="1341734" cy="213582"/>
              <a:chOff x="2218037" y="5369771"/>
              <a:chExt cx="5671594" cy="902826"/>
            </a:xfrm>
          </p:grpSpPr>
          <p:sp>
            <p:nvSpPr>
              <p:cNvPr id="23" name="矩形 22"/>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a:off x="4556123" y="536977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 name="组合 5"/>
            <p:cNvGrpSpPr/>
            <p:nvPr/>
          </p:nvGrpSpPr>
          <p:grpSpPr>
            <a:xfrm flipV="1">
              <a:off x="3610482" y="6272597"/>
              <a:ext cx="1341734" cy="213582"/>
              <a:chOff x="2218037" y="5369771"/>
              <a:chExt cx="5671594" cy="902826"/>
            </a:xfrm>
          </p:grpSpPr>
          <p:sp>
            <p:nvSpPr>
              <p:cNvPr id="7" name="矩形 6"/>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4556123" y="536977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29" name="文本框 28"/>
          <p:cNvSpPr txBox="1"/>
          <p:nvPr/>
        </p:nvSpPr>
        <p:spPr>
          <a:xfrm>
            <a:off x="767080" y="212725"/>
            <a:ext cx="2540000" cy="645160"/>
          </a:xfrm>
          <a:prstGeom prst="rect">
            <a:avLst/>
          </a:prstGeom>
          <a:noFill/>
        </p:spPr>
        <p:txBody>
          <a:bodyPr wrap="square" rtlCol="0" anchor="t">
            <a:spAutoFit/>
          </a:bodyPr>
          <a:lstStyle/>
          <a:p>
            <a:r>
              <a:rPr lang="zh-CN" altLang="en-US" sz="3600" b="1">
                <a:latin typeface="微软雅黑" panose="020B0503020204020204" charset="-122"/>
                <a:ea typeface="微软雅黑" panose="020B0503020204020204" charset="-122"/>
              </a:rPr>
              <a:t>财务分析</a:t>
            </a:r>
          </a:p>
        </p:txBody>
      </p:sp>
      <p:sp>
        <p:nvSpPr>
          <p:cNvPr id="30" name="文本框 29"/>
          <p:cNvSpPr txBox="1"/>
          <p:nvPr/>
        </p:nvSpPr>
        <p:spPr>
          <a:xfrm>
            <a:off x="821690" y="1333500"/>
            <a:ext cx="3513455" cy="460375"/>
          </a:xfrm>
          <a:prstGeom prst="rect">
            <a:avLst/>
          </a:prstGeom>
          <a:noFill/>
        </p:spPr>
        <p:txBody>
          <a:bodyPr wrap="square" rtlCol="0" anchor="t">
            <a:spAutoFit/>
          </a:bodyPr>
          <a:lstStyle/>
          <a:p>
            <a:pPr indent="0">
              <a:buNone/>
            </a:pPr>
            <a:r>
              <a:rPr lang="en-US" altLang="zh-CN" sz="2400" b="1">
                <a:latin typeface="微软雅黑" panose="020B0503020204020204" charset="-122"/>
                <a:ea typeface="微软雅黑" panose="020B0503020204020204" charset="-122"/>
                <a:sym typeface="+mn-ea"/>
              </a:rPr>
              <a:t>3. </a:t>
            </a:r>
            <a:r>
              <a:rPr lang="zh-CN" altLang="en-US" sz="2400" b="1">
                <a:latin typeface="微软雅黑" panose="020B0503020204020204" charset="-122"/>
                <a:ea typeface="微软雅黑" panose="020B0503020204020204" charset="-122"/>
                <a:sym typeface="+mn-ea"/>
              </a:rPr>
              <a:t>盈利能力分析</a:t>
            </a:r>
          </a:p>
        </p:txBody>
      </p:sp>
      <p:sp>
        <p:nvSpPr>
          <p:cNvPr id="31" name="文本框 30"/>
          <p:cNvSpPr txBox="1"/>
          <p:nvPr/>
        </p:nvSpPr>
        <p:spPr>
          <a:xfrm>
            <a:off x="7172325" y="648335"/>
            <a:ext cx="4696460" cy="6000750"/>
          </a:xfrm>
          <a:prstGeom prst="rect">
            <a:avLst/>
          </a:prstGeom>
          <a:noFill/>
        </p:spPr>
        <p:txBody>
          <a:bodyPr wrap="square" rtlCol="0" anchor="t">
            <a:spAutoFit/>
          </a:bodyPr>
          <a:lstStyle/>
          <a:p>
            <a:pPr marL="342900" indent="-342900">
              <a:buFont typeface="Arial" panose="020B0604020202020204" pitchFamily="34" charset="0"/>
              <a:buChar char="•"/>
            </a:pPr>
            <a:r>
              <a:rPr lang="zh-CN" altLang="en-US" sz="2400">
                <a:latin typeface="微软雅黑" panose="020B0503020204020204" charset="-122"/>
                <a:ea typeface="微软雅黑" panose="020B0503020204020204" charset="-122"/>
                <a:cs typeface="微软雅黑" panose="020B0503020204020204" charset="-122"/>
              </a:rPr>
              <a:t>从销售毛利率看2014年-2016年该比率降低,降幅达12.12%,该比率的降低说明阿里巴巴的成本小幅上升,而导致成本的上升有可能源于人工成本及原材料成本的上升。</a:t>
            </a:r>
          </a:p>
          <a:p>
            <a:pPr marL="342900" indent="-342900">
              <a:buFont typeface="Arial" panose="020B0604020202020204" pitchFamily="34" charset="0"/>
              <a:buChar char="•"/>
            </a:pPr>
            <a:r>
              <a:rPr lang="zh-CN" altLang="en-US" sz="2400">
                <a:latin typeface="微软雅黑" panose="020B0503020204020204" charset="-122"/>
                <a:ea typeface="微软雅黑" panose="020B0503020204020204" charset="-122"/>
                <a:cs typeface="微软雅黑" panose="020B0503020204020204" charset="-122"/>
              </a:rPr>
              <a:t>从销售利润率来看201 4年-201 5年该比率降低,降幅达17. 1%,且大于销售毛利率的降幅。说明阿里巴巴不仅成本有所上升,而且在费用上也有上升,且费用上升幅度较大。这有可能是阿里巴巴规模扩张、增加研发投入等原因导致.而2015-2 016年开始上升,说明阿里巴巴开始调整策略,有利于集团的发展。</a:t>
            </a:r>
          </a:p>
        </p:txBody>
      </p:sp>
      <p:cxnSp>
        <p:nvCxnSpPr>
          <p:cNvPr id="37" name="直接连接符 36"/>
          <p:cNvCxnSpPr/>
          <p:nvPr/>
        </p:nvCxnSpPr>
        <p:spPr>
          <a:xfrm flipH="1">
            <a:off x="6672580" y="1793875"/>
            <a:ext cx="17145" cy="4365625"/>
          </a:xfrm>
          <a:prstGeom prst="line">
            <a:avLst/>
          </a:prstGeom>
          <a:ln w="19050">
            <a:solidFill>
              <a:srgbClr val="CB7D40"/>
            </a:solidFill>
            <a:prstDash val="sysDash"/>
          </a:ln>
        </p:spPr>
        <p:style>
          <a:lnRef idx="1">
            <a:schemeClr val="accent1"/>
          </a:lnRef>
          <a:fillRef idx="0">
            <a:schemeClr val="accent1"/>
          </a:fillRef>
          <a:effectRef idx="0">
            <a:schemeClr val="accent1"/>
          </a:effectRef>
          <a:fontRef idx="minor">
            <a:schemeClr val="tx1"/>
          </a:fontRef>
        </p:style>
      </p:cxnSp>
      <p:sp>
        <p:nvSpPr>
          <p:cNvPr id="77" name="椭圆 76"/>
          <p:cNvSpPr/>
          <p:nvPr/>
        </p:nvSpPr>
        <p:spPr>
          <a:xfrm>
            <a:off x="6577199" y="1461477"/>
            <a:ext cx="212725" cy="212725"/>
          </a:xfrm>
          <a:prstGeom prst="ellipse">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78" name="等腰三角形 77"/>
          <p:cNvSpPr/>
          <p:nvPr/>
        </p:nvSpPr>
        <p:spPr>
          <a:xfrm rot="10800000">
            <a:off x="6559550" y="6159500"/>
            <a:ext cx="248285" cy="489585"/>
          </a:xfrm>
          <a:prstGeom prst="triangle">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13" name="文本框 12"/>
          <p:cNvSpPr txBox="1"/>
          <p:nvPr/>
        </p:nvSpPr>
        <p:spPr>
          <a:xfrm>
            <a:off x="5975985" y="2800350"/>
            <a:ext cx="580390" cy="768350"/>
          </a:xfrm>
          <a:prstGeom prst="rect">
            <a:avLst/>
          </a:prstGeom>
          <a:noFill/>
        </p:spPr>
        <p:txBody>
          <a:bodyPr wrap="square" rtlCol="0">
            <a:spAutoFit/>
          </a:bodyPr>
          <a:lstStyle>
            <a:defPPr>
              <a:defRPr lang="zh-CN"/>
            </a:defPPr>
            <a:lvl1pPr>
              <a:defRPr sz="4800">
                <a:solidFill>
                  <a:schemeClr val="bg1"/>
                </a:solidFill>
                <a:latin typeface="Broadway" panose="04040905080B02020502" pitchFamily="82" charset="0"/>
              </a:defRPr>
            </a:lvl1pPr>
          </a:lstStyle>
          <a:p>
            <a:r>
              <a:rPr lang="en-US" altLang="zh-CN" sz="4400" dirty="0"/>
              <a:t>2</a:t>
            </a:r>
            <a:endParaRPr lang="zh-CN" altLang="en-US" sz="4400" dirty="0"/>
          </a:p>
        </p:txBody>
      </p:sp>
      <p:pic>
        <p:nvPicPr>
          <p:cNvPr id="2" name="图片 1"/>
          <p:cNvPicPr>
            <a:picLocks noChangeAspect="1"/>
          </p:cNvPicPr>
          <p:nvPr/>
        </p:nvPicPr>
        <p:blipFill>
          <a:blip r:embed="rId2"/>
          <a:stretch>
            <a:fillRect/>
          </a:stretch>
        </p:blipFill>
        <p:spPr>
          <a:xfrm>
            <a:off x="122555" y="1951355"/>
            <a:ext cx="6550025" cy="1473835"/>
          </a:xfrm>
          <a:prstGeom prst="rect">
            <a:avLst/>
          </a:prstGeom>
        </p:spPr>
      </p:pic>
      <p:sp>
        <p:nvSpPr>
          <p:cNvPr id="12" name="菱形 11"/>
          <p:cNvSpPr/>
          <p:nvPr/>
        </p:nvSpPr>
        <p:spPr>
          <a:xfrm>
            <a:off x="0" y="1674495"/>
            <a:ext cx="577850" cy="528955"/>
          </a:xfrm>
          <a:prstGeom prst="diamond">
            <a:avLst/>
          </a:prstGeom>
          <a:solidFill>
            <a:srgbClr val="A5A5A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4" name="图片 13"/>
          <p:cNvPicPr>
            <a:picLocks noChangeAspect="1"/>
          </p:cNvPicPr>
          <p:nvPr/>
        </p:nvPicPr>
        <p:blipFill>
          <a:blip r:embed="rId3"/>
          <a:stretch>
            <a:fillRect/>
          </a:stretch>
        </p:blipFill>
        <p:spPr>
          <a:xfrm>
            <a:off x="0" y="3798570"/>
            <a:ext cx="6534150" cy="2850515"/>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1" name="组合 110"/>
          <p:cNvGrpSpPr/>
          <p:nvPr/>
        </p:nvGrpSpPr>
        <p:grpSpPr>
          <a:xfrm>
            <a:off x="766763" y="857986"/>
            <a:ext cx="2117035" cy="165373"/>
            <a:chOff x="2218037" y="6272597"/>
            <a:chExt cx="2734179" cy="213582"/>
          </a:xfrm>
          <a:effectLst>
            <a:outerShdw blurRad="50800" dist="38100" dir="2700000" algn="tl" rotWithShape="0">
              <a:prstClr val="black">
                <a:alpha val="40000"/>
              </a:prstClr>
            </a:outerShdw>
          </a:effectLst>
        </p:grpSpPr>
        <p:grpSp>
          <p:nvGrpSpPr>
            <p:cNvPr id="92" name="组合 91"/>
            <p:cNvGrpSpPr/>
            <p:nvPr/>
          </p:nvGrpSpPr>
          <p:grpSpPr>
            <a:xfrm flipV="1">
              <a:off x="2218037" y="6272597"/>
              <a:ext cx="1341734" cy="213582"/>
              <a:chOff x="2218037" y="5369771"/>
              <a:chExt cx="5671594" cy="902826"/>
            </a:xfrm>
          </p:grpSpPr>
          <p:sp>
            <p:nvSpPr>
              <p:cNvPr id="66" name="矩形 65"/>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矩形 66"/>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矩形 67"/>
              <p:cNvSpPr/>
              <p:nvPr/>
            </p:nvSpPr>
            <p:spPr>
              <a:xfrm>
                <a:off x="4556123" y="536977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矩形 68"/>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矩形 69"/>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3" name="组合 92"/>
            <p:cNvGrpSpPr/>
            <p:nvPr/>
          </p:nvGrpSpPr>
          <p:grpSpPr>
            <a:xfrm flipV="1">
              <a:off x="3610482" y="6272597"/>
              <a:ext cx="1341734" cy="213582"/>
              <a:chOff x="2218037" y="5369771"/>
              <a:chExt cx="5671594" cy="902826"/>
            </a:xfrm>
          </p:grpSpPr>
          <p:sp>
            <p:nvSpPr>
              <p:cNvPr id="94" name="矩形 93"/>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矩形 94"/>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矩形 95"/>
              <p:cNvSpPr/>
              <p:nvPr/>
            </p:nvSpPr>
            <p:spPr>
              <a:xfrm>
                <a:off x="4556123" y="536977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矩形 96"/>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矩形 97"/>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24" name="文本框 123"/>
          <p:cNvSpPr txBox="1"/>
          <p:nvPr/>
        </p:nvSpPr>
        <p:spPr>
          <a:xfrm>
            <a:off x="639658" y="175741"/>
            <a:ext cx="2225040" cy="706755"/>
          </a:xfrm>
          <a:prstGeom prst="rect">
            <a:avLst/>
          </a:prstGeom>
          <a:noFill/>
        </p:spPr>
        <p:txBody>
          <a:bodyPr wrap="none" rtlCol="0">
            <a:spAutoFit/>
          </a:bodyPr>
          <a:lstStyle/>
          <a:p>
            <a:r>
              <a:rPr lang="zh-CN" altLang="en-US" sz="4000" b="1" dirty="0">
                <a:latin typeface="黑体" panose="02010609060101010101" pitchFamily="49" charset="-122"/>
                <a:ea typeface="黑体" panose="02010609060101010101" pitchFamily="49" charset="-122"/>
              </a:rPr>
              <a:t>案情回顾</a:t>
            </a:r>
          </a:p>
        </p:txBody>
      </p:sp>
      <p:grpSp>
        <p:nvGrpSpPr>
          <p:cNvPr id="10" name="组合 9"/>
          <p:cNvGrpSpPr/>
          <p:nvPr/>
        </p:nvGrpSpPr>
        <p:grpSpPr>
          <a:xfrm>
            <a:off x="3882542" y="536741"/>
            <a:ext cx="7677699" cy="5047691"/>
            <a:chOff x="759" y="-363"/>
            <a:chExt cx="16406" cy="10533"/>
          </a:xfrm>
        </p:grpSpPr>
        <p:graphicFrame>
          <p:nvGraphicFramePr>
            <p:cNvPr id="4" name="图表 3"/>
            <p:cNvGraphicFramePr/>
            <p:nvPr/>
          </p:nvGraphicFramePr>
          <p:xfrm>
            <a:off x="2219" y="3599"/>
            <a:ext cx="14400" cy="2495"/>
          </p:xfrm>
          <a:graphic>
            <a:graphicData uri="http://schemas.openxmlformats.org/drawingml/2006/chart">
              <c:chart xmlns:c="http://schemas.openxmlformats.org/drawingml/2006/chart" xmlns:r="http://schemas.openxmlformats.org/officeDocument/2006/relationships" r:id="rId2"/>
            </a:graphicData>
          </a:graphic>
        </p:graphicFrame>
        <p:grpSp>
          <p:nvGrpSpPr>
            <p:cNvPr id="73" name="组合 72"/>
            <p:cNvGrpSpPr/>
            <p:nvPr/>
          </p:nvGrpSpPr>
          <p:grpSpPr>
            <a:xfrm>
              <a:off x="2704" y="2253"/>
              <a:ext cx="5506" cy="2094"/>
              <a:chOff x="1328546" y="147308"/>
              <a:chExt cx="3496492" cy="1329782"/>
            </a:xfrm>
            <a:effectLst>
              <a:outerShdw blurRad="50800" dist="38100" dir="2700000" algn="tl" rotWithShape="0">
                <a:prstClr val="black">
                  <a:alpha val="40000"/>
                </a:prstClr>
              </a:outerShdw>
            </a:effectLst>
          </p:grpSpPr>
          <p:sp>
            <p:nvSpPr>
              <p:cNvPr id="71" name="等腰三角形 70"/>
              <p:cNvSpPr/>
              <p:nvPr/>
            </p:nvSpPr>
            <p:spPr>
              <a:xfrm rot="10800000">
                <a:off x="2375452" y="884684"/>
                <a:ext cx="198783" cy="592406"/>
              </a:xfrm>
              <a:prstGeom prst="triangle">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文本框 71"/>
              <p:cNvSpPr txBox="1"/>
              <p:nvPr/>
            </p:nvSpPr>
            <p:spPr>
              <a:xfrm>
                <a:off x="1328546" y="147308"/>
                <a:ext cx="3496492" cy="854871"/>
              </a:xfrm>
              <a:prstGeom prst="rect">
                <a:avLst/>
              </a:prstGeom>
              <a:noFill/>
            </p:spPr>
            <p:txBody>
              <a:bodyPr wrap="square" rtlCol="0">
                <a:spAutoFit/>
              </a:bodyPr>
              <a:lstStyle/>
              <a:p>
                <a:pPr algn="l"/>
                <a:r>
                  <a:rPr lang="zh-CN" altLang="en-US" dirty="0">
                    <a:latin typeface="华文细黑" panose="02010600040101010101" pitchFamily="2" charset="-122"/>
                    <a:ea typeface="华文细黑" panose="02010600040101010101" pitchFamily="2" charset="-122"/>
                    <a:sym typeface="+mn-ea"/>
                  </a:rPr>
                  <a:t>2020年12月</a:t>
                </a:r>
                <a:endParaRPr lang="zh-CN" altLang="en-US" dirty="0">
                  <a:solidFill>
                    <a:schemeClr val="bg1">
                      <a:lumMod val="50000"/>
                    </a:schemeClr>
                  </a:solidFill>
                </a:endParaRPr>
              </a:p>
            </p:txBody>
          </p:sp>
        </p:grpSp>
        <p:grpSp>
          <p:nvGrpSpPr>
            <p:cNvPr id="123" name="组合 122"/>
            <p:cNvGrpSpPr/>
            <p:nvPr/>
          </p:nvGrpSpPr>
          <p:grpSpPr>
            <a:xfrm>
              <a:off x="2705" y="4623"/>
              <a:ext cx="14460" cy="3271"/>
              <a:chOff x="1976656" y="3051313"/>
              <a:chExt cx="9181792" cy="2077277"/>
            </a:xfrm>
          </p:grpSpPr>
          <p:sp>
            <p:nvSpPr>
              <p:cNvPr id="119" name="平行四边形 118"/>
              <p:cNvSpPr/>
              <p:nvPr/>
            </p:nvSpPr>
            <p:spPr>
              <a:xfrm>
                <a:off x="1976656" y="3558208"/>
                <a:ext cx="9181792" cy="1570382"/>
              </a:xfrm>
              <a:custGeom>
                <a:avLst/>
                <a:gdLst>
                  <a:gd name="connsiteX0" fmla="*/ 0 w 7949339"/>
                  <a:gd name="connsiteY0" fmla="*/ 1590261 h 1590261"/>
                  <a:gd name="connsiteX1" fmla="*/ 397565 w 7949339"/>
                  <a:gd name="connsiteY1" fmla="*/ 0 h 1590261"/>
                  <a:gd name="connsiteX2" fmla="*/ 7949339 w 7949339"/>
                  <a:gd name="connsiteY2" fmla="*/ 0 h 1590261"/>
                  <a:gd name="connsiteX3" fmla="*/ 7551774 w 7949339"/>
                  <a:gd name="connsiteY3" fmla="*/ 1590261 h 1590261"/>
                  <a:gd name="connsiteX4" fmla="*/ 0 w 7949339"/>
                  <a:gd name="connsiteY4" fmla="*/ 1590261 h 1590261"/>
                  <a:gd name="connsiteX0-1" fmla="*/ 1162879 w 7551774"/>
                  <a:gd name="connsiteY0-2" fmla="*/ 1550505 h 1590261"/>
                  <a:gd name="connsiteX1-3" fmla="*/ 0 w 7551774"/>
                  <a:gd name="connsiteY1-4" fmla="*/ 0 h 1590261"/>
                  <a:gd name="connsiteX2-5" fmla="*/ 7551774 w 7551774"/>
                  <a:gd name="connsiteY2-6" fmla="*/ 0 h 1590261"/>
                  <a:gd name="connsiteX3-7" fmla="*/ 7154209 w 7551774"/>
                  <a:gd name="connsiteY3-8" fmla="*/ 1590261 h 1590261"/>
                  <a:gd name="connsiteX4-9" fmla="*/ 1162879 w 7551774"/>
                  <a:gd name="connsiteY4-10" fmla="*/ 1550505 h 1590261"/>
                  <a:gd name="connsiteX0-11" fmla="*/ 1162879 w 9181792"/>
                  <a:gd name="connsiteY0-12" fmla="*/ 1550505 h 1570382"/>
                  <a:gd name="connsiteX1-13" fmla="*/ 0 w 9181792"/>
                  <a:gd name="connsiteY1-14" fmla="*/ 0 h 1570382"/>
                  <a:gd name="connsiteX2-15" fmla="*/ 7551774 w 9181792"/>
                  <a:gd name="connsiteY2-16" fmla="*/ 0 h 1570382"/>
                  <a:gd name="connsiteX3-17" fmla="*/ 9181792 w 9181792"/>
                  <a:gd name="connsiteY3-18" fmla="*/ 1570382 h 1570382"/>
                  <a:gd name="connsiteX4-19" fmla="*/ 1162879 w 9181792"/>
                  <a:gd name="connsiteY4-20" fmla="*/ 1550505 h 157038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181792" h="1570382">
                    <a:moveTo>
                      <a:pt x="1162879" y="1550505"/>
                    </a:moveTo>
                    <a:lnTo>
                      <a:pt x="0" y="0"/>
                    </a:lnTo>
                    <a:lnTo>
                      <a:pt x="7551774" y="0"/>
                    </a:lnTo>
                    <a:lnTo>
                      <a:pt x="9181792" y="1570382"/>
                    </a:lnTo>
                    <a:lnTo>
                      <a:pt x="1162879" y="1550505"/>
                    </a:lnTo>
                    <a:close/>
                  </a:path>
                </a:pathLst>
              </a:custGeom>
              <a:gradFill flip="none" rotWithShape="1">
                <a:gsLst>
                  <a:gs pos="57000">
                    <a:schemeClr val="bg1">
                      <a:lumMod val="95000"/>
                      <a:alpha val="40000"/>
                    </a:schemeClr>
                  </a:gs>
                  <a:gs pos="0">
                    <a:srgbClr val="FDFDFD">
                      <a:alpha val="0"/>
                    </a:srgbClr>
                  </a:gs>
                  <a:gs pos="100000">
                    <a:schemeClr val="bg1">
                      <a:lumMod val="50000"/>
                      <a:alpha val="4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2" name="矩形 121"/>
              <p:cNvSpPr/>
              <p:nvPr/>
            </p:nvSpPr>
            <p:spPr>
              <a:xfrm>
                <a:off x="9526164" y="3051313"/>
                <a:ext cx="1078890" cy="1570382"/>
              </a:xfrm>
              <a:custGeom>
                <a:avLst/>
                <a:gdLst>
                  <a:gd name="connsiteX0" fmla="*/ 0 w 1068951"/>
                  <a:gd name="connsiteY0" fmla="*/ 0 h 1570382"/>
                  <a:gd name="connsiteX1" fmla="*/ 1068951 w 1068951"/>
                  <a:gd name="connsiteY1" fmla="*/ 0 h 1570382"/>
                  <a:gd name="connsiteX2" fmla="*/ 1068951 w 1068951"/>
                  <a:gd name="connsiteY2" fmla="*/ 1570382 h 1570382"/>
                  <a:gd name="connsiteX3" fmla="*/ 0 w 1068951"/>
                  <a:gd name="connsiteY3" fmla="*/ 1570382 h 1570382"/>
                  <a:gd name="connsiteX4" fmla="*/ 0 w 1068951"/>
                  <a:gd name="connsiteY4" fmla="*/ 0 h 1570382"/>
                  <a:gd name="connsiteX0-1" fmla="*/ 0 w 1068951"/>
                  <a:gd name="connsiteY0-2" fmla="*/ 0 h 1570382"/>
                  <a:gd name="connsiteX1-3" fmla="*/ 1068951 w 1068951"/>
                  <a:gd name="connsiteY1-4" fmla="*/ 0 h 1570382"/>
                  <a:gd name="connsiteX2-5" fmla="*/ 1068951 w 1068951"/>
                  <a:gd name="connsiteY2-6" fmla="*/ 1570382 h 1570382"/>
                  <a:gd name="connsiteX3-7" fmla="*/ 9939 w 1068951"/>
                  <a:gd name="connsiteY3-8" fmla="*/ 496956 h 1570382"/>
                  <a:gd name="connsiteX4-9" fmla="*/ 0 w 1068951"/>
                  <a:gd name="connsiteY4-10" fmla="*/ 0 h 1570382"/>
                  <a:gd name="connsiteX0-11" fmla="*/ 0 w 1078890"/>
                  <a:gd name="connsiteY0-12" fmla="*/ 0 h 1570382"/>
                  <a:gd name="connsiteX1-13" fmla="*/ 1078890 w 1078890"/>
                  <a:gd name="connsiteY1-14" fmla="*/ 1043609 h 1570382"/>
                  <a:gd name="connsiteX2-15" fmla="*/ 1068951 w 1078890"/>
                  <a:gd name="connsiteY2-16" fmla="*/ 1570382 h 1570382"/>
                  <a:gd name="connsiteX3-17" fmla="*/ 9939 w 1078890"/>
                  <a:gd name="connsiteY3-18" fmla="*/ 496956 h 1570382"/>
                  <a:gd name="connsiteX4-19" fmla="*/ 0 w 1078890"/>
                  <a:gd name="connsiteY4-20" fmla="*/ 0 h 1570382"/>
                  <a:gd name="connsiteX0-21" fmla="*/ 0 w 1078890"/>
                  <a:gd name="connsiteY0-22" fmla="*/ 0 h 1570382"/>
                  <a:gd name="connsiteX1-23" fmla="*/ 1078890 w 1078890"/>
                  <a:gd name="connsiteY1-24" fmla="*/ 1043609 h 1570382"/>
                  <a:gd name="connsiteX2-25" fmla="*/ 1068951 w 1078890"/>
                  <a:gd name="connsiteY2-26" fmla="*/ 1570382 h 1570382"/>
                  <a:gd name="connsiteX3-27" fmla="*/ 9939 w 1078890"/>
                  <a:gd name="connsiteY3-28" fmla="*/ 526453 h 1570382"/>
                  <a:gd name="connsiteX4-29" fmla="*/ 0 w 1078890"/>
                  <a:gd name="connsiteY4-30" fmla="*/ 0 h 157038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78890" h="1570382">
                    <a:moveTo>
                      <a:pt x="0" y="0"/>
                    </a:moveTo>
                    <a:lnTo>
                      <a:pt x="1078890" y="1043609"/>
                    </a:lnTo>
                    <a:lnTo>
                      <a:pt x="1068951" y="1570382"/>
                    </a:lnTo>
                    <a:lnTo>
                      <a:pt x="9939" y="526453"/>
                    </a:lnTo>
                    <a:lnTo>
                      <a:pt x="0" y="0"/>
                    </a:lnTo>
                    <a:close/>
                  </a:path>
                </a:pathLst>
              </a:custGeom>
              <a:gradFill flip="none" rotWithShape="1">
                <a:gsLst>
                  <a:gs pos="29000">
                    <a:schemeClr val="bg1">
                      <a:lumMod val="95000"/>
                      <a:alpha val="40000"/>
                    </a:schemeClr>
                  </a:gs>
                  <a:gs pos="0">
                    <a:srgbClr val="FDFDFD">
                      <a:alpha val="0"/>
                    </a:srgbClr>
                  </a:gs>
                  <a:gs pos="100000">
                    <a:schemeClr val="bg1">
                      <a:lumMod val="50000"/>
                      <a:alpha val="4000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8" name="文本框 127"/>
            <p:cNvSpPr txBox="1"/>
            <p:nvPr/>
          </p:nvSpPr>
          <p:spPr>
            <a:xfrm>
              <a:off x="2705" y="-363"/>
              <a:ext cx="13315" cy="2117"/>
            </a:xfrm>
            <a:prstGeom prst="rect">
              <a:avLst/>
            </a:prstGeom>
            <a:noFill/>
          </p:spPr>
          <p:txBody>
            <a:bodyPr wrap="square" rtlCol="0" anchor="t">
              <a:spAutoFit/>
            </a:bodyPr>
            <a:lstStyle/>
            <a:p>
              <a:pPr>
                <a:buClrTx/>
                <a:buSzTx/>
                <a:buFontTx/>
              </a:pPr>
              <a:r>
                <a:rPr lang="zh-CN" altLang="en-US" sz="2000" dirty="0">
                  <a:latin typeface="微软雅黑" panose="020B0503020204020204" charset="-122"/>
                  <a:ea typeface="微软雅黑" panose="020B0503020204020204" charset="-122"/>
                  <a:cs typeface="微软雅黑" panose="020B0503020204020204" charset="-122"/>
                  <a:sym typeface="+mn-ea"/>
                </a:rPr>
                <a:t>根据举报，市场监管总局依据《反垄断法》对阿里巴巴集团控股有限公司在中国境内网络零售平台服务市场滥用市场支配地位行为立案调查。</a:t>
              </a:r>
            </a:p>
          </p:txBody>
        </p:sp>
        <p:sp>
          <p:nvSpPr>
            <p:cNvPr id="129" name="文本框 128"/>
            <p:cNvSpPr txBox="1"/>
            <p:nvPr/>
          </p:nvSpPr>
          <p:spPr>
            <a:xfrm>
              <a:off x="759" y="7411"/>
              <a:ext cx="6691" cy="2759"/>
            </a:xfrm>
            <a:prstGeom prst="rect">
              <a:avLst/>
            </a:prstGeom>
            <a:noFill/>
          </p:spPr>
          <p:txBody>
            <a:bodyPr wrap="square" rtlCol="0">
              <a:spAutoFit/>
            </a:bodyPr>
            <a:lstStyle/>
            <a:p>
              <a:r>
                <a:rPr lang="zh-CN" altLang="en-US" sz="2000" dirty="0">
                  <a:latin typeface="微软雅黑" panose="020B0503020204020204" charset="-122"/>
                  <a:ea typeface="微软雅黑" panose="020B0503020204020204" charset="-122"/>
                  <a:cs typeface="微软雅黑" panose="020B0503020204020204" charset="-122"/>
                </a:rPr>
                <a:t>2021年4月6日，总局下达了《行政处罚告知书》，阿里巴巴放弃陈述、申辩和要求举行听证的权利。</a:t>
              </a:r>
            </a:p>
          </p:txBody>
        </p:sp>
        <p:sp>
          <p:nvSpPr>
            <p:cNvPr id="3" name="等腰三角形 2"/>
            <p:cNvSpPr/>
            <p:nvPr/>
          </p:nvSpPr>
          <p:spPr>
            <a:xfrm>
              <a:off x="6357" y="5564"/>
              <a:ext cx="500" cy="1146"/>
            </a:xfrm>
            <a:prstGeom prst="triangle">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10415" y="7270"/>
              <a:ext cx="5001" cy="2117"/>
            </a:xfrm>
            <a:prstGeom prst="rect">
              <a:avLst/>
            </a:prstGeom>
            <a:noFill/>
          </p:spPr>
          <p:txBody>
            <a:bodyPr wrap="square" rtlCol="0" anchor="t">
              <a:spAutoFit/>
            </a:bodyPr>
            <a:lstStyle/>
            <a:p>
              <a:pPr>
                <a:buClrTx/>
                <a:buSzTx/>
                <a:buFontTx/>
              </a:pPr>
              <a:r>
                <a:rPr lang="zh-CN" altLang="en-US" sz="2000" dirty="0">
                  <a:latin typeface="微软雅黑" panose="020B0503020204020204" charset="-122"/>
                  <a:ea typeface="微软雅黑" panose="020B0503020204020204" charset="-122"/>
                  <a:cs typeface="微软雅黑" panose="020B0503020204020204" charset="-122"/>
                  <a:sym typeface="+mn-ea"/>
                </a:rPr>
                <a:t>2021年04月10日，总局官网发布行政处罚决定书。</a:t>
              </a:r>
            </a:p>
          </p:txBody>
        </p:sp>
        <p:sp>
          <p:nvSpPr>
            <p:cNvPr id="8" name="等腰三角形 7"/>
            <p:cNvSpPr/>
            <p:nvPr/>
          </p:nvSpPr>
          <p:spPr>
            <a:xfrm>
              <a:off x="11930" y="5692"/>
              <a:ext cx="522" cy="1288"/>
            </a:xfrm>
            <a:prstGeom prst="triangle">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06" name="图片 105"/>
          <p:cNvPicPr/>
          <p:nvPr/>
        </p:nvPicPr>
        <p:blipFill>
          <a:blip r:embed="rId3" r:link="rId4"/>
          <a:stretch>
            <a:fillRect/>
          </a:stretch>
        </p:blipFill>
        <p:spPr>
          <a:xfrm>
            <a:off x="0" y="1122045"/>
            <a:ext cx="3882390" cy="5380355"/>
          </a:xfrm>
          <a:prstGeom prst="rect">
            <a:avLst/>
          </a:prstGeom>
          <a:noFill/>
          <a:ln w="9525">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 name="组合 39"/>
          <p:cNvGrpSpPr/>
          <p:nvPr/>
        </p:nvGrpSpPr>
        <p:grpSpPr>
          <a:xfrm>
            <a:off x="766763" y="857986"/>
            <a:ext cx="2117035" cy="165373"/>
            <a:chOff x="2218037" y="6272597"/>
            <a:chExt cx="2734179" cy="213582"/>
          </a:xfrm>
          <a:effectLst>
            <a:outerShdw blurRad="50800" dist="38100" dir="2700000" algn="tl" rotWithShape="0">
              <a:prstClr val="black">
                <a:alpha val="40000"/>
              </a:prstClr>
            </a:outerShdw>
          </a:effectLst>
        </p:grpSpPr>
        <p:grpSp>
          <p:nvGrpSpPr>
            <p:cNvPr id="41" name="组合 40"/>
            <p:cNvGrpSpPr/>
            <p:nvPr/>
          </p:nvGrpSpPr>
          <p:grpSpPr>
            <a:xfrm flipV="1">
              <a:off x="2218037" y="6272597"/>
              <a:ext cx="1341734" cy="213582"/>
              <a:chOff x="2218037" y="5369771"/>
              <a:chExt cx="5671594" cy="902826"/>
            </a:xfrm>
          </p:grpSpPr>
          <p:sp>
            <p:nvSpPr>
              <p:cNvPr id="48" name="矩形 47"/>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矩形 48"/>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矩形 49"/>
              <p:cNvSpPr/>
              <p:nvPr/>
            </p:nvSpPr>
            <p:spPr>
              <a:xfrm>
                <a:off x="4556123" y="536977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矩形 50"/>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2" name="组合 41"/>
            <p:cNvGrpSpPr/>
            <p:nvPr/>
          </p:nvGrpSpPr>
          <p:grpSpPr>
            <a:xfrm flipV="1">
              <a:off x="3610482" y="6272597"/>
              <a:ext cx="1341734" cy="213582"/>
              <a:chOff x="2218037" y="5369771"/>
              <a:chExt cx="5671594" cy="902826"/>
            </a:xfrm>
          </p:grpSpPr>
          <p:sp>
            <p:nvSpPr>
              <p:cNvPr id="43" name="矩形 42"/>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矩形 43"/>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矩形 44"/>
              <p:cNvSpPr/>
              <p:nvPr/>
            </p:nvSpPr>
            <p:spPr>
              <a:xfrm>
                <a:off x="4556123" y="536977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97" name="组合 96"/>
          <p:cNvGrpSpPr/>
          <p:nvPr/>
        </p:nvGrpSpPr>
        <p:grpSpPr>
          <a:xfrm>
            <a:off x="387985" y="1217295"/>
            <a:ext cx="11804650" cy="4496456"/>
            <a:chOff x="5289066" y="1639586"/>
            <a:chExt cx="12807228" cy="4047469"/>
          </a:xfrm>
        </p:grpSpPr>
        <p:sp>
          <p:nvSpPr>
            <p:cNvPr id="61" name="矩形 60"/>
            <p:cNvSpPr/>
            <p:nvPr/>
          </p:nvSpPr>
          <p:spPr>
            <a:xfrm flipV="1">
              <a:off x="5289067" y="1639586"/>
              <a:ext cx="564429" cy="511923"/>
            </a:xfrm>
            <a:prstGeom prst="rect">
              <a:avLst/>
            </a:prstGeom>
            <a:solidFill>
              <a:srgbClr val="CB7D4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矩形 61"/>
            <p:cNvSpPr/>
            <p:nvPr/>
          </p:nvSpPr>
          <p:spPr>
            <a:xfrm flipV="1">
              <a:off x="5289066" y="2547186"/>
              <a:ext cx="564429" cy="511923"/>
            </a:xfrm>
            <a:prstGeom prst="rect">
              <a:avLst/>
            </a:prstGeom>
            <a:solidFill>
              <a:srgbClr val="A2926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矩形 62"/>
            <p:cNvSpPr/>
            <p:nvPr/>
          </p:nvSpPr>
          <p:spPr>
            <a:xfrm flipV="1">
              <a:off x="5333847" y="3558560"/>
              <a:ext cx="564429" cy="511923"/>
            </a:xfrm>
            <a:prstGeom prst="rect">
              <a:avLst/>
            </a:prstGeom>
            <a:solidFill>
              <a:srgbClr val="E6B87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矩形 71"/>
            <p:cNvSpPr/>
            <p:nvPr/>
          </p:nvSpPr>
          <p:spPr>
            <a:xfrm>
              <a:off x="6026214" y="1725797"/>
              <a:ext cx="12070080" cy="386968"/>
            </a:xfrm>
            <a:prstGeom prst="rect">
              <a:avLst/>
            </a:prstGeom>
          </p:spPr>
          <p:txBody>
            <a:bodyPr wrap="square">
              <a:spAutoFit/>
            </a:bodyPr>
            <a:lstStyle/>
            <a:p>
              <a:pPr lvl="0" algn="l">
                <a:buClrTx/>
                <a:buSzTx/>
                <a:buFontTx/>
              </a:pPr>
              <a:r>
                <a:rPr lang="zh-CN" altLang="en-US" sz="2200" dirty="0">
                  <a:latin typeface="微软雅黑" panose="020B0503020204020204" charset="-122"/>
                  <a:ea typeface="微软雅黑" panose="020B0503020204020204" charset="-122"/>
                  <a:cs typeface="微软雅黑" panose="020B0503020204020204" charset="-122"/>
                  <a:sym typeface="+mn-ea"/>
                </a:rPr>
                <a:t>责令停止违法行为。自收到处罚决定书之日起十五日内，提交改正违法行为情况的报告。</a:t>
              </a:r>
            </a:p>
          </p:txBody>
        </p:sp>
        <p:sp>
          <p:nvSpPr>
            <p:cNvPr id="76" name="矩形 75"/>
            <p:cNvSpPr/>
            <p:nvPr/>
          </p:nvSpPr>
          <p:spPr>
            <a:xfrm>
              <a:off x="6023466" y="2542703"/>
              <a:ext cx="6104618" cy="691628"/>
            </a:xfrm>
            <a:prstGeom prst="rect">
              <a:avLst/>
            </a:prstGeom>
          </p:spPr>
          <p:txBody>
            <a:bodyPr wrap="square">
              <a:spAutoFit/>
            </a:bodyPr>
            <a:lstStyle/>
            <a:p>
              <a:pPr algn="l"/>
              <a:r>
                <a:rPr lang="zh-CN" altLang="en-US" sz="2200" dirty="0">
                  <a:latin typeface="微软雅黑" panose="020B0503020204020204" charset="-122"/>
                  <a:ea typeface="微软雅黑" panose="020B0503020204020204" charset="-122"/>
                  <a:cs typeface="微软雅黑" panose="020B0503020204020204" charset="-122"/>
                </a:rPr>
                <a:t>处以其2019年度中国境内销售额4557.12亿元4%的罚款，计182.28亿元。</a:t>
              </a:r>
            </a:p>
          </p:txBody>
        </p:sp>
        <p:sp>
          <p:nvSpPr>
            <p:cNvPr id="79" name="矩形 78"/>
            <p:cNvSpPr/>
            <p:nvPr/>
          </p:nvSpPr>
          <p:spPr>
            <a:xfrm>
              <a:off x="5937350" y="3471561"/>
              <a:ext cx="6029524" cy="2215494"/>
            </a:xfrm>
            <a:prstGeom prst="rect">
              <a:avLst/>
            </a:prstGeom>
          </p:spPr>
          <p:txBody>
            <a:bodyPr wrap="square">
              <a:spAutoFit/>
            </a:bodyPr>
            <a:lstStyle/>
            <a:p>
              <a:pPr lvl="0" algn="l">
                <a:buClrTx/>
                <a:buSzTx/>
                <a:buFontTx/>
              </a:pPr>
              <a:r>
                <a:rPr lang="zh-CN" altLang="en-US" sz="2200" dirty="0">
                  <a:latin typeface="微软雅黑" panose="020B0503020204020204" charset="-122"/>
                  <a:ea typeface="微软雅黑" panose="020B0503020204020204" charset="-122"/>
                  <a:cs typeface="微软雅黑" panose="020B0503020204020204" charset="-122"/>
                  <a:sym typeface="+mn-ea"/>
                </a:rPr>
                <a:t>按照《行政处罚法》坚持处罚与教育相结合的原则，向阿里巴巴集团发出《行政指导书》，要求其围绕严格落实平台企业主体责任、加强内控合规管理、维护公平竞争、保护平台内商家和消费者合法权益等方面进行全面整改，并连续三年向市场监管总局提交自查合规报告。</a:t>
              </a:r>
            </a:p>
          </p:txBody>
        </p:sp>
        <p:sp>
          <p:nvSpPr>
            <p:cNvPr id="90" name="文本框 89"/>
            <p:cNvSpPr txBox="1"/>
            <p:nvPr/>
          </p:nvSpPr>
          <p:spPr>
            <a:xfrm>
              <a:off x="5379560" y="1663018"/>
              <a:ext cx="383438" cy="414405"/>
            </a:xfrm>
            <a:prstGeom prst="rect">
              <a:avLst/>
            </a:prstGeom>
            <a:noFill/>
          </p:spPr>
          <p:txBody>
            <a:bodyPr wrap="square" rtlCol="0">
              <a:spAutoFit/>
            </a:bodyPr>
            <a:lstStyle/>
            <a:p>
              <a:r>
                <a:rPr lang="en-US" altLang="zh-CN" sz="2400" dirty="0">
                  <a:solidFill>
                    <a:schemeClr val="bg1"/>
                  </a:solidFill>
                  <a:latin typeface="Broadway" panose="04040905080B02020502" pitchFamily="82" charset="0"/>
                </a:rPr>
                <a:t>1</a:t>
              </a:r>
              <a:endParaRPr lang="zh-CN" altLang="en-US" sz="2400" dirty="0">
                <a:solidFill>
                  <a:schemeClr val="bg1"/>
                </a:solidFill>
                <a:latin typeface="Broadway" panose="04040905080B02020502" pitchFamily="82" charset="0"/>
              </a:endParaRPr>
            </a:p>
          </p:txBody>
        </p:sp>
        <p:sp>
          <p:nvSpPr>
            <p:cNvPr id="91" name="文本框 90"/>
            <p:cNvSpPr txBox="1"/>
            <p:nvPr/>
          </p:nvSpPr>
          <p:spPr>
            <a:xfrm>
              <a:off x="5379560" y="2598441"/>
              <a:ext cx="383438" cy="414405"/>
            </a:xfrm>
            <a:prstGeom prst="rect">
              <a:avLst/>
            </a:prstGeom>
            <a:noFill/>
          </p:spPr>
          <p:txBody>
            <a:bodyPr wrap="square" rtlCol="0">
              <a:spAutoFit/>
            </a:bodyPr>
            <a:lstStyle/>
            <a:p>
              <a:r>
                <a:rPr lang="en-US" altLang="zh-CN" sz="2400" dirty="0">
                  <a:solidFill>
                    <a:schemeClr val="bg1"/>
                  </a:solidFill>
                  <a:latin typeface="Broadway" panose="04040905080B02020502" pitchFamily="82" charset="0"/>
                </a:rPr>
                <a:t>2</a:t>
              </a:r>
              <a:endParaRPr lang="zh-CN" altLang="en-US" sz="2400" dirty="0">
                <a:solidFill>
                  <a:schemeClr val="bg1"/>
                </a:solidFill>
                <a:latin typeface="Broadway" panose="04040905080B02020502" pitchFamily="82" charset="0"/>
              </a:endParaRPr>
            </a:p>
          </p:txBody>
        </p:sp>
        <p:sp>
          <p:nvSpPr>
            <p:cNvPr id="92" name="文本框 91"/>
            <p:cNvSpPr txBox="1"/>
            <p:nvPr/>
          </p:nvSpPr>
          <p:spPr>
            <a:xfrm>
              <a:off x="5469810" y="3534025"/>
              <a:ext cx="383438" cy="414405"/>
            </a:xfrm>
            <a:prstGeom prst="rect">
              <a:avLst/>
            </a:prstGeom>
            <a:noFill/>
          </p:spPr>
          <p:txBody>
            <a:bodyPr wrap="square" rtlCol="0">
              <a:spAutoFit/>
            </a:bodyPr>
            <a:lstStyle/>
            <a:p>
              <a:r>
                <a:rPr lang="en-US" altLang="zh-CN" sz="2400" dirty="0">
                  <a:solidFill>
                    <a:schemeClr val="bg1"/>
                  </a:solidFill>
                  <a:latin typeface="Broadway" panose="04040905080B02020502" pitchFamily="82" charset="0"/>
                </a:rPr>
                <a:t>3</a:t>
              </a:r>
              <a:endParaRPr lang="zh-CN" altLang="en-US" sz="2400" dirty="0">
                <a:solidFill>
                  <a:schemeClr val="bg1"/>
                </a:solidFill>
                <a:latin typeface="Broadway" panose="04040905080B02020502" pitchFamily="82" charset="0"/>
              </a:endParaRPr>
            </a:p>
          </p:txBody>
        </p:sp>
      </p:grpSp>
      <p:sp>
        <p:nvSpPr>
          <p:cNvPr id="98" name="文本框 97"/>
          <p:cNvSpPr txBox="1"/>
          <p:nvPr/>
        </p:nvSpPr>
        <p:spPr>
          <a:xfrm>
            <a:off x="949538" y="203681"/>
            <a:ext cx="1808480" cy="583565"/>
          </a:xfrm>
          <a:prstGeom prst="rect">
            <a:avLst/>
          </a:prstGeom>
          <a:noFill/>
        </p:spPr>
        <p:txBody>
          <a:bodyPr wrap="none" rtlCol="0">
            <a:spAutoFit/>
          </a:bodyPr>
          <a:lstStyle/>
          <a:p>
            <a:r>
              <a:rPr lang="zh-CN" altLang="en-US" sz="3200" dirty="0">
                <a:latin typeface="黑体" panose="02010609060101010101" pitchFamily="49" charset="-122"/>
                <a:ea typeface="黑体" panose="02010609060101010101" pitchFamily="49" charset="-122"/>
              </a:rPr>
              <a:t>处罚措施</a:t>
            </a:r>
          </a:p>
        </p:txBody>
      </p:sp>
      <p:sp>
        <p:nvSpPr>
          <p:cNvPr id="2" name="文本框 1"/>
          <p:cNvSpPr txBox="1"/>
          <p:nvPr/>
        </p:nvSpPr>
        <p:spPr>
          <a:xfrm>
            <a:off x="4826000" y="5786755"/>
            <a:ext cx="6656705" cy="706755"/>
          </a:xfrm>
          <a:prstGeom prst="rect">
            <a:avLst/>
          </a:prstGeom>
          <a:noFill/>
        </p:spPr>
        <p:txBody>
          <a:bodyPr wrap="square" rtlCol="0" anchor="t">
            <a:spAutoFit/>
          </a:bodyPr>
          <a:lstStyle/>
          <a:p>
            <a:r>
              <a:rPr lang="zh-CN" altLang="en-US" sz="2000">
                <a:latin typeface="微软雅黑" panose="020B0503020204020204" charset="-122"/>
                <a:ea typeface="微软雅黑" panose="020B0503020204020204" charset="-122"/>
              </a:rPr>
              <a:t>上述处罚标准不是反垄断法的最高标准（法定处罚幅度：上一年度销售额百分之一以上百分之十以下）</a:t>
            </a:r>
          </a:p>
        </p:txBody>
      </p:sp>
      <p:sp>
        <p:nvSpPr>
          <p:cNvPr id="3" name="矩形 2"/>
          <p:cNvSpPr/>
          <p:nvPr/>
        </p:nvSpPr>
        <p:spPr>
          <a:xfrm>
            <a:off x="4178300" y="5657850"/>
            <a:ext cx="995680" cy="583565"/>
          </a:xfrm>
          <a:prstGeom prst="rect">
            <a:avLst/>
          </a:prstGeom>
          <a:noFill/>
          <a:ln>
            <a:noFill/>
          </a:ln>
        </p:spPr>
        <p:txBody>
          <a:bodyPr wrap="none" rtlCol="0" anchor="t">
            <a:spAutoFit/>
            <a:scene3d>
              <a:camera prst="orthographicFront"/>
              <a:lightRig rig="soft" dir="t">
                <a:rot lat="0" lon="0" rev="15600000"/>
              </a:lightRig>
            </a:scene3d>
            <a:sp3d extrusionH="57150" prstMaterial="softEdge">
              <a:bevelT w="25400" h="38100"/>
            </a:sp3d>
          </a:bodyPr>
          <a:lstStyle/>
          <a:p>
            <a:pPr algn="ctr"/>
            <a:r>
              <a:rPr lang="zh-CN" altLang="en-US" sz="3200" b="1">
                <a:solidFill>
                  <a:schemeClr val="accent4"/>
                </a:solidFill>
                <a:effectLst/>
                <a:latin typeface="微软雅黑" panose="020B0503020204020204" charset="-122"/>
                <a:ea typeface="微软雅黑" panose="020B0503020204020204" charset="-122"/>
              </a:rPr>
              <a:t>注：</a:t>
            </a:r>
          </a:p>
        </p:txBody>
      </p:sp>
      <p:pic>
        <p:nvPicPr>
          <p:cNvPr id="102" name="图片 101"/>
          <p:cNvPicPr/>
          <p:nvPr/>
        </p:nvPicPr>
        <p:blipFill>
          <a:blip r:embed="rId2" r:link="rId3"/>
          <a:stretch>
            <a:fillRect/>
          </a:stretch>
        </p:blipFill>
        <p:spPr>
          <a:xfrm>
            <a:off x="7228205" y="2213610"/>
            <a:ext cx="5217795" cy="3157855"/>
          </a:xfrm>
          <a:prstGeom prst="rect">
            <a:avLst/>
          </a:prstGeom>
          <a:noFill/>
          <a:ln w="9525">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p:cNvGrpSpPr/>
          <p:nvPr/>
        </p:nvGrpSpPr>
        <p:grpSpPr>
          <a:xfrm>
            <a:off x="766763" y="857986"/>
            <a:ext cx="2117035" cy="165373"/>
            <a:chOff x="2218037" y="6272597"/>
            <a:chExt cx="2734179" cy="213582"/>
          </a:xfrm>
          <a:effectLst>
            <a:outerShdw blurRad="50800" dist="38100" dir="2700000" algn="tl" rotWithShape="0">
              <a:prstClr val="black">
                <a:alpha val="40000"/>
              </a:prstClr>
            </a:outerShdw>
          </a:effectLst>
        </p:grpSpPr>
        <p:grpSp>
          <p:nvGrpSpPr>
            <p:cNvPr id="16" name="组合 15"/>
            <p:cNvGrpSpPr/>
            <p:nvPr/>
          </p:nvGrpSpPr>
          <p:grpSpPr>
            <a:xfrm flipV="1">
              <a:off x="2218037" y="6272597"/>
              <a:ext cx="1341734" cy="213582"/>
              <a:chOff x="2218037" y="5369771"/>
              <a:chExt cx="5671594" cy="902826"/>
            </a:xfrm>
          </p:grpSpPr>
          <p:sp>
            <p:nvSpPr>
              <p:cNvPr id="23" name="矩形 22"/>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a:off x="4556123" y="536977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7" name="组合 16"/>
            <p:cNvGrpSpPr/>
            <p:nvPr/>
          </p:nvGrpSpPr>
          <p:grpSpPr>
            <a:xfrm flipV="1">
              <a:off x="3610482" y="6272597"/>
              <a:ext cx="1341734" cy="213582"/>
              <a:chOff x="2218037" y="5369771"/>
              <a:chExt cx="5671594" cy="902826"/>
            </a:xfrm>
          </p:grpSpPr>
          <p:sp>
            <p:nvSpPr>
              <p:cNvPr id="18" name="矩形 17"/>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4556123" y="536977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28" name="文本框 27"/>
          <p:cNvSpPr txBox="1"/>
          <p:nvPr/>
        </p:nvSpPr>
        <p:spPr>
          <a:xfrm>
            <a:off x="658073" y="212571"/>
            <a:ext cx="1816100" cy="583565"/>
          </a:xfrm>
          <a:prstGeom prst="rect">
            <a:avLst/>
          </a:prstGeom>
          <a:noFill/>
        </p:spPr>
        <p:txBody>
          <a:bodyPr wrap="none" rtlCol="0">
            <a:spAutoFit/>
          </a:bodyPr>
          <a:lstStyle/>
          <a:p>
            <a:r>
              <a:rPr lang="zh-CN" altLang="en-US" sz="3200" b="1" dirty="0">
                <a:latin typeface="黑体" panose="02010609060101010101" pitchFamily="49" charset="-122"/>
                <a:ea typeface="黑体" panose="02010609060101010101" pitchFamily="49" charset="-122"/>
              </a:rPr>
              <a:t>处罚依据</a:t>
            </a:r>
          </a:p>
        </p:txBody>
      </p:sp>
      <p:grpSp>
        <p:nvGrpSpPr>
          <p:cNvPr id="2" name="组合 1"/>
          <p:cNvGrpSpPr/>
          <p:nvPr/>
        </p:nvGrpSpPr>
        <p:grpSpPr>
          <a:xfrm>
            <a:off x="344488" y="1599761"/>
            <a:ext cx="7816215" cy="3881120"/>
            <a:chOff x="1265238" y="1775656"/>
            <a:chExt cx="7816215" cy="3881120"/>
          </a:xfrm>
        </p:grpSpPr>
        <p:sp>
          <p:nvSpPr>
            <p:cNvPr id="4" name="Rectangle 28"/>
            <p:cNvSpPr>
              <a:spLocks noChangeAspect="1"/>
            </p:cNvSpPr>
            <p:nvPr/>
          </p:nvSpPr>
          <p:spPr bwMode="auto">
            <a:xfrm>
              <a:off x="1265238" y="1775656"/>
              <a:ext cx="859837" cy="770569"/>
            </a:xfrm>
            <a:prstGeom prst="rect">
              <a:avLst/>
            </a:prstGeom>
            <a:solidFill>
              <a:srgbClr val="A29266"/>
            </a:solidFill>
            <a:ln w="25400" cap="flat" cmpd="sng" algn="ctr">
              <a:noFill/>
              <a:prstDash val="solid"/>
            </a:ln>
            <a:effectLst>
              <a:outerShdw blurRad="50800" dist="38100" dir="2700000" algn="tl" rotWithShape="0">
                <a:prstClr val="black">
                  <a:alpha val="40000"/>
                </a:prstClr>
              </a:outerShdw>
            </a:effectLst>
          </p:spPr>
          <p:txBody>
            <a:bodyPr rot="0" spcFirstLastPara="0" vertOverflow="overflow" horzOverflow="overflow" vert="horz" wrap="square" lIns="91427" tIns="45714" rIns="91427" bIns="45714"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400" b="0" i="0" u="none" strike="noStrike" kern="0" cap="none" spc="0" normalizeH="0" baseline="0" noProof="0">
                <a:ln>
                  <a:noFill/>
                </a:ln>
                <a:effectLst/>
                <a:uLnTx/>
                <a:uFillTx/>
                <a:latin typeface="Segoe UI" panose="020B0502040204020203"/>
              </a:endParaRPr>
            </a:p>
          </p:txBody>
        </p:sp>
        <p:sp>
          <p:nvSpPr>
            <p:cNvPr id="8" name="Freeform 8"/>
            <p:cNvSpPr>
              <a:spLocks noEditPoints="1"/>
            </p:cNvSpPr>
            <p:nvPr/>
          </p:nvSpPr>
          <p:spPr bwMode="black">
            <a:xfrm>
              <a:off x="1407000" y="1872247"/>
              <a:ext cx="576309" cy="576159"/>
            </a:xfrm>
            <a:custGeom>
              <a:avLst/>
              <a:gdLst>
                <a:gd name="T0" fmla="*/ 226 w 300"/>
                <a:gd name="T1" fmla="*/ 193 h 300"/>
                <a:gd name="T2" fmla="*/ 233 w 300"/>
                <a:gd name="T3" fmla="*/ 157 h 300"/>
                <a:gd name="T4" fmla="*/ 233 w 300"/>
                <a:gd name="T5" fmla="*/ 128 h 300"/>
                <a:gd name="T6" fmla="*/ 142 w 300"/>
                <a:gd name="T7" fmla="*/ 51 h 300"/>
                <a:gd name="T8" fmla="*/ 52 w 300"/>
                <a:gd name="T9" fmla="*/ 128 h 300"/>
                <a:gd name="T10" fmla="*/ 52 w 300"/>
                <a:gd name="T11" fmla="*/ 157 h 300"/>
                <a:gd name="T12" fmla="*/ 142 w 300"/>
                <a:gd name="T13" fmla="*/ 234 h 300"/>
                <a:gd name="T14" fmla="*/ 183 w 300"/>
                <a:gd name="T15" fmla="*/ 224 h 300"/>
                <a:gd name="T16" fmla="*/ 193 w 300"/>
                <a:gd name="T17" fmla="*/ 226 h 300"/>
                <a:gd name="T18" fmla="*/ 270 w 300"/>
                <a:gd name="T19" fmla="*/ 300 h 300"/>
                <a:gd name="T20" fmla="*/ 298 w 300"/>
                <a:gd name="T21" fmla="*/ 275 h 300"/>
                <a:gd name="T22" fmla="*/ 206 w 300"/>
                <a:gd name="T23" fmla="*/ 157 h 300"/>
                <a:gd name="T24" fmla="*/ 142 w 300"/>
                <a:gd name="T25" fmla="*/ 208 h 300"/>
                <a:gd name="T26" fmla="*/ 78 w 300"/>
                <a:gd name="T27" fmla="*/ 157 h 300"/>
                <a:gd name="T28" fmla="*/ 78 w 300"/>
                <a:gd name="T29" fmla="*/ 128 h 300"/>
                <a:gd name="T30" fmla="*/ 142 w 300"/>
                <a:gd name="T31" fmla="*/ 77 h 300"/>
                <a:gd name="T32" fmla="*/ 206 w 300"/>
                <a:gd name="T33" fmla="*/ 128 h 300"/>
                <a:gd name="T34" fmla="*/ 206 w 300"/>
                <a:gd name="T35" fmla="*/ 157 h 300"/>
                <a:gd name="T36" fmla="*/ 197 w 300"/>
                <a:gd name="T37" fmla="*/ 142 h 300"/>
                <a:gd name="T38" fmla="*/ 156 w 300"/>
                <a:gd name="T39" fmla="*/ 157 h 300"/>
                <a:gd name="T40" fmla="*/ 142 w 300"/>
                <a:gd name="T41" fmla="*/ 197 h 300"/>
                <a:gd name="T42" fmla="*/ 128 w 300"/>
                <a:gd name="T43" fmla="*/ 157 h 300"/>
                <a:gd name="T44" fmla="*/ 87 w 300"/>
                <a:gd name="T45" fmla="*/ 142 h 300"/>
                <a:gd name="T46" fmla="*/ 128 w 300"/>
                <a:gd name="T47" fmla="*/ 128 h 300"/>
                <a:gd name="T48" fmla="*/ 142 w 300"/>
                <a:gd name="T49" fmla="*/ 88 h 300"/>
                <a:gd name="T50" fmla="*/ 156 w 300"/>
                <a:gd name="T51" fmla="*/ 128 h 300"/>
                <a:gd name="T52" fmla="*/ 142 w 300"/>
                <a:gd name="T53" fmla="*/ 40 h 300"/>
                <a:gd name="T54" fmla="*/ 128 w 300"/>
                <a:gd name="T55" fmla="*/ 0 h 300"/>
                <a:gd name="T56" fmla="*/ 156 w 300"/>
                <a:gd name="T57" fmla="*/ 41 h 300"/>
                <a:gd name="T58" fmla="*/ 40 w 300"/>
                <a:gd name="T59" fmla="*/ 142 h 300"/>
                <a:gd name="T60" fmla="*/ 0 w 300"/>
                <a:gd name="T61" fmla="*/ 157 h 300"/>
                <a:gd name="T62" fmla="*/ 41 w 300"/>
                <a:gd name="T63" fmla="*/ 128 h 300"/>
                <a:gd name="T64" fmla="*/ 142 w 300"/>
                <a:gd name="T65" fmla="*/ 245 h 300"/>
                <a:gd name="T66" fmla="*/ 156 w 300"/>
                <a:gd name="T67" fmla="*/ 285 h 300"/>
                <a:gd name="T68" fmla="*/ 128 w 300"/>
                <a:gd name="T69" fmla="*/ 244 h 300"/>
                <a:gd name="T70" fmla="*/ 245 w 300"/>
                <a:gd name="T71" fmla="*/ 142 h 300"/>
                <a:gd name="T72" fmla="*/ 285 w 300"/>
                <a:gd name="T73" fmla="*/ 128 h 300"/>
                <a:gd name="T74" fmla="*/ 243 w 300"/>
                <a:gd name="T75" fmla="*/ 15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00" h="300">
                  <a:moveTo>
                    <a:pt x="298" y="266"/>
                  </a:moveTo>
                  <a:cubicBezTo>
                    <a:pt x="226" y="193"/>
                    <a:pt x="226" y="193"/>
                    <a:pt x="226" y="193"/>
                  </a:cubicBezTo>
                  <a:cubicBezTo>
                    <a:pt x="223" y="191"/>
                    <a:pt x="222" y="186"/>
                    <a:pt x="224" y="183"/>
                  </a:cubicBezTo>
                  <a:cubicBezTo>
                    <a:pt x="228" y="175"/>
                    <a:pt x="231" y="166"/>
                    <a:pt x="233" y="157"/>
                  </a:cubicBezTo>
                  <a:cubicBezTo>
                    <a:pt x="233" y="152"/>
                    <a:pt x="234" y="147"/>
                    <a:pt x="234" y="142"/>
                  </a:cubicBezTo>
                  <a:cubicBezTo>
                    <a:pt x="234" y="138"/>
                    <a:pt x="233" y="133"/>
                    <a:pt x="233" y="128"/>
                  </a:cubicBezTo>
                  <a:cubicBezTo>
                    <a:pt x="227" y="89"/>
                    <a:pt x="196" y="58"/>
                    <a:pt x="156" y="52"/>
                  </a:cubicBezTo>
                  <a:cubicBezTo>
                    <a:pt x="152" y="51"/>
                    <a:pt x="147" y="51"/>
                    <a:pt x="142" y="51"/>
                  </a:cubicBezTo>
                  <a:cubicBezTo>
                    <a:pt x="137" y="51"/>
                    <a:pt x="133" y="51"/>
                    <a:pt x="128" y="52"/>
                  </a:cubicBezTo>
                  <a:cubicBezTo>
                    <a:pt x="89" y="58"/>
                    <a:pt x="58" y="89"/>
                    <a:pt x="52" y="128"/>
                  </a:cubicBezTo>
                  <a:cubicBezTo>
                    <a:pt x="51" y="133"/>
                    <a:pt x="51" y="138"/>
                    <a:pt x="51" y="142"/>
                  </a:cubicBezTo>
                  <a:cubicBezTo>
                    <a:pt x="51" y="147"/>
                    <a:pt x="51" y="152"/>
                    <a:pt x="52" y="157"/>
                  </a:cubicBezTo>
                  <a:cubicBezTo>
                    <a:pt x="58" y="196"/>
                    <a:pt x="89" y="227"/>
                    <a:pt x="128" y="233"/>
                  </a:cubicBezTo>
                  <a:cubicBezTo>
                    <a:pt x="133" y="234"/>
                    <a:pt x="137" y="234"/>
                    <a:pt x="142" y="234"/>
                  </a:cubicBezTo>
                  <a:cubicBezTo>
                    <a:pt x="147" y="234"/>
                    <a:pt x="152" y="234"/>
                    <a:pt x="156" y="233"/>
                  </a:cubicBezTo>
                  <a:cubicBezTo>
                    <a:pt x="166" y="231"/>
                    <a:pt x="175" y="228"/>
                    <a:pt x="183" y="224"/>
                  </a:cubicBezTo>
                  <a:cubicBezTo>
                    <a:pt x="184" y="224"/>
                    <a:pt x="185" y="223"/>
                    <a:pt x="187" y="223"/>
                  </a:cubicBezTo>
                  <a:cubicBezTo>
                    <a:pt x="189" y="223"/>
                    <a:pt x="192" y="224"/>
                    <a:pt x="193" y="226"/>
                  </a:cubicBezTo>
                  <a:cubicBezTo>
                    <a:pt x="265" y="298"/>
                    <a:pt x="265" y="298"/>
                    <a:pt x="265" y="298"/>
                  </a:cubicBezTo>
                  <a:cubicBezTo>
                    <a:pt x="267" y="299"/>
                    <a:pt x="268" y="300"/>
                    <a:pt x="270" y="300"/>
                  </a:cubicBezTo>
                  <a:cubicBezTo>
                    <a:pt x="272" y="300"/>
                    <a:pt x="273" y="299"/>
                    <a:pt x="275" y="298"/>
                  </a:cubicBezTo>
                  <a:cubicBezTo>
                    <a:pt x="298" y="275"/>
                    <a:pt x="298" y="275"/>
                    <a:pt x="298" y="275"/>
                  </a:cubicBezTo>
                  <a:cubicBezTo>
                    <a:pt x="300" y="272"/>
                    <a:pt x="300" y="268"/>
                    <a:pt x="298" y="266"/>
                  </a:cubicBezTo>
                  <a:close/>
                  <a:moveTo>
                    <a:pt x="206" y="157"/>
                  </a:moveTo>
                  <a:cubicBezTo>
                    <a:pt x="201" y="181"/>
                    <a:pt x="181" y="201"/>
                    <a:pt x="156" y="206"/>
                  </a:cubicBezTo>
                  <a:cubicBezTo>
                    <a:pt x="152" y="207"/>
                    <a:pt x="147" y="208"/>
                    <a:pt x="142" y="208"/>
                  </a:cubicBezTo>
                  <a:cubicBezTo>
                    <a:pt x="137" y="208"/>
                    <a:pt x="133" y="207"/>
                    <a:pt x="128" y="206"/>
                  </a:cubicBezTo>
                  <a:cubicBezTo>
                    <a:pt x="103" y="201"/>
                    <a:pt x="84" y="181"/>
                    <a:pt x="78" y="157"/>
                  </a:cubicBezTo>
                  <a:cubicBezTo>
                    <a:pt x="77" y="152"/>
                    <a:pt x="77" y="147"/>
                    <a:pt x="77" y="142"/>
                  </a:cubicBezTo>
                  <a:cubicBezTo>
                    <a:pt x="77" y="138"/>
                    <a:pt x="77" y="133"/>
                    <a:pt x="78" y="128"/>
                  </a:cubicBezTo>
                  <a:cubicBezTo>
                    <a:pt x="84" y="103"/>
                    <a:pt x="103" y="84"/>
                    <a:pt x="128" y="79"/>
                  </a:cubicBezTo>
                  <a:cubicBezTo>
                    <a:pt x="133" y="78"/>
                    <a:pt x="137" y="77"/>
                    <a:pt x="142" y="77"/>
                  </a:cubicBezTo>
                  <a:cubicBezTo>
                    <a:pt x="147" y="77"/>
                    <a:pt x="152" y="78"/>
                    <a:pt x="156" y="79"/>
                  </a:cubicBezTo>
                  <a:cubicBezTo>
                    <a:pt x="181" y="84"/>
                    <a:pt x="201" y="103"/>
                    <a:pt x="206" y="128"/>
                  </a:cubicBezTo>
                  <a:cubicBezTo>
                    <a:pt x="207" y="133"/>
                    <a:pt x="208" y="138"/>
                    <a:pt x="208" y="142"/>
                  </a:cubicBezTo>
                  <a:cubicBezTo>
                    <a:pt x="208" y="147"/>
                    <a:pt x="207" y="152"/>
                    <a:pt x="206" y="157"/>
                  </a:cubicBezTo>
                  <a:close/>
                  <a:moveTo>
                    <a:pt x="195" y="128"/>
                  </a:moveTo>
                  <a:cubicBezTo>
                    <a:pt x="196" y="133"/>
                    <a:pt x="197" y="138"/>
                    <a:pt x="197" y="142"/>
                  </a:cubicBezTo>
                  <a:cubicBezTo>
                    <a:pt x="197" y="147"/>
                    <a:pt x="196" y="152"/>
                    <a:pt x="195" y="157"/>
                  </a:cubicBezTo>
                  <a:cubicBezTo>
                    <a:pt x="156" y="157"/>
                    <a:pt x="156" y="157"/>
                    <a:pt x="156" y="157"/>
                  </a:cubicBezTo>
                  <a:cubicBezTo>
                    <a:pt x="156" y="195"/>
                    <a:pt x="156" y="195"/>
                    <a:pt x="156" y="195"/>
                  </a:cubicBezTo>
                  <a:cubicBezTo>
                    <a:pt x="152" y="197"/>
                    <a:pt x="147" y="197"/>
                    <a:pt x="142" y="197"/>
                  </a:cubicBezTo>
                  <a:cubicBezTo>
                    <a:pt x="137" y="197"/>
                    <a:pt x="133" y="197"/>
                    <a:pt x="128" y="195"/>
                  </a:cubicBezTo>
                  <a:cubicBezTo>
                    <a:pt x="128" y="157"/>
                    <a:pt x="128" y="157"/>
                    <a:pt x="128" y="157"/>
                  </a:cubicBezTo>
                  <a:cubicBezTo>
                    <a:pt x="89" y="157"/>
                    <a:pt x="89" y="157"/>
                    <a:pt x="89" y="157"/>
                  </a:cubicBezTo>
                  <a:cubicBezTo>
                    <a:pt x="88" y="152"/>
                    <a:pt x="87" y="147"/>
                    <a:pt x="87" y="142"/>
                  </a:cubicBezTo>
                  <a:cubicBezTo>
                    <a:pt x="87" y="138"/>
                    <a:pt x="88" y="133"/>
                    <a:pt x="89" y="128"/>
                  </a:cubicBezTo>
                  <a:cubicBezTo>
                    <a:pt x="128" y="128"/>
                    <a:pt x="128" y="128"/>
                    <a:pt x="128" y="128"/>
                  </a:cubicBezTo>
                  <a:cubicBezTo>
                    <a:pt x="128" y="90"/>
                    <a:pt x="128" y="90"/>
                    <a:pt x="128" y="90"/>
                  </a:cubicBezTo>
                  <a:cubicBezTo>
                    <a:pt x="133" y="88"/>
                    <a:pt x="137" y="88"/>
                    <a:pt x="142" y="88"/>
                  </a:cubicBezTo>
                  <a:cubicBezTo>
                    <a:pt x="147" y="88"/>
                    <a:pt x="152" y="88"/>
                    <a:pt x="156" y="90"/>
                  </a:cubicBezTo>
                  <a:cubicBezTo>
                    <a:pt x="156" y="128"/>
                    <a:pt x="156" y="128"/>
                    <a:pt x="156" y="128"/>
                  </a:cubicBezTo>
                  <a:lnTo>
                    <a:pt x="195" y="128"/>
                  </a:lnTo>
                  <a:close/>
                  <a:moveTo>
                    <a:pt x="142" y="40"/>
                  </a:moveTo>
                  <a:cubicBezTo>
                    <a:pt x="137" y="40"/>
                    <a:pt x="133" y="41"/>
                    <a:pt x="128" y="41"/>
                  </a:cubicBezTo>
                  <a:cubicBezTo>
                    <a:pt x="128" y="0"/>
                    <a:pt x="128" y="0"/>
                    <a:pt x="128" y="0"/>
                  </a:cubicBezTo>
                  <a:cubicBezTo>
                    <a:pt x="156" y="0"/>
                    <a:pt x="156" y="0"/>
                    <a:pt x="156" y="0"/>
                  </a:cubicBezTo>
                  <a:cubicBezTo>
                    <a:pt x="156" y="41"/>
                    <a:pt x="156" y="41"/>
                    <a:pt x="156" y="41"/>
                  </a:cubicBezTo>
                  <a:cubicBezTo>
                    <a:pt x="152" y="41"/>
                    <a:pt x="147" y="40"/>
                    <a:pt x="142" y="40"/>
                  </a:cubicBezTo>
                  <a:close/>
                  <a:moveTo>
                    <a:pt x="40" y="142"/>
                  </a:moveTo>
                  <a:cubicBezTo>
                    <a:pt x="40" y="147"/>
                    <a:pt x="40" y="152"/>
                    <a:pt x="41" y="157"/>
                  </a:cubicBezTo>
                  <a:cubicBezTo>
                    <a:pt x="0" y="157"/>
                    <a:pt x="0" y="157"/>
                    <a:pt x="0" y="157"/>
                  </a:cubicBezTo>
                  <a:cubicBezTo>
                    <a:pt x="0" y="128"/>
                    <a:pt x="0" y="128"/>
                    <a:pt x="0" y="128"/>
                  </a:cubicBezTo>
                  <a:cubicBezTo>
                    <a:pt x="41" y="128"/>
                    <a:pt x="41" y="128"/>
                    <a:pt x="41" y="128"/>
                  </a:cubicBezTo>
                  <a:cubicBezTo>
                    <a:pt x="40" y="133"/>
                    <a:pt x="40" y="138"/>
                    <a:pt x="40" y="142"/>
                  </a:cubicBezTo>
                  <a:close/>
                  <a:moveTo>
                    <a:pt x="142" y="245"/>
                  </a:moveTo>
                  <a:cubicBezTo>
                    <a:pt x="147" y="245"/>
                    <a:pt x="152" y="244"/>
                    <a:pt x="156" y="244"/>
                  </a:cubicBezTo>
                  <a:cubicBezTo>
                    <a:pt x="156" y="285"/>
                    <a:pt x="156" y="285"/>
                    <a:pt x="156" y="285"/>
                  </a:cubicBezTo>
                  <a:cubicBezTo>
                    <a:pt x="128" y="285"/>
                    <a:pt x="128" y="285"/>
                    <a:pt x="128" y="285"/>
                  </a:cubicBezTo>
                  <a:cubicBezTo>
                    <a:pt x="128" y="244"/>
                    <a:pt x="128" y="244"/>
                    <a:pt x="128" y="244"/>
                  </a:cubicBezTo>
                  <a:cubicBezTo>
                    <a:pt x="133" y="244"/>
                    <a:pt x="137" y="245"/>
                    <a:pt x="142" y="245"/>
                  </a:cubicBezTo>
                  <a:close/>
                  <a:moveTo>
                    <a:pt x="245" y="142"/>
                  </a:moveTo>
                  <a:cubicBezTo>
                    <a:pt x="245" y="138"/>
                    <a:pt x="244" y="133"/>
                    <a:pt x="243" y="128"/>
                  </a:cubicBezTo>
                  <a:cubicBezTo>
                    <a:pt x="285" y="128"/>
                    <a:pt x="285" y="128"/>
                    <a:pt x="285" y="128"/>
                  </a:cubicBezTo>
                  <a:cubicBezTo>
                    <a:pt x="285" y="157"/>
                    <a:pt x="285" y="157"/>
                    <a:pt x="285" y="157"/>
                  </a:cubicBezTo>
                  <a:cubicBezTo>
                    <a:pt x="243" y="157"/>
                    <a:pt x="243" y="157"/>
                    <a:pt x="243" y="157"/>
                  </a:cubicBezTo>
                  <a:cubicBezTo>
                    <a:pt x="244" y="152"/>
                    <a:pt x="245" y="147"/>
                    <a:pt x="245" y="142"/>
                  </a:cubicBezTo>
                  <a:close/>
                </a:path>
              </a:pathLst>
            </a:custGeom>
            <a:solidFill>
              <a:srgbClr val="FFFFFF"/>
            </a:solidFill>
            <a:ln>
              <a:noFill/>
            </a:ln>
            <a:effectLst>
              <a:outerShdw blurRad="50800" dist="38100" dir="2700000" algn="tl" rotWithShape="0">
                <a:prstClr val="black">
                  <a:alpha val="40000"/>
                </a:prstClr>
              </a:outerShdw>
            </a:effectLst>
          </p:spPr>
          <p:txBody>
            <a:bodyPr vert="horz" wrap="square" lIns="82305" tIns="41153" rIns="82305" bIns="41153" numCol="1" anchor="t" anchorCtr="0" compatLnSpc="1"/>
            <a:lstStyle/>
            <a:p>
              <a:endParaRPr lang="en-US" sz="1600"/>
            </a:p>
          </p:txBody>
        </p:sp>
        <p:sp>
          <p:nvSpPr>
            <p:cNvPr id="29" name="矩形 28"/>
            <p:cNvSpPr/>
            <p:nvPr/>
          </p:nvSpPr>
          <p:spPr>
            <a:xfrm>
              <a:off x="2281873" y="1872176"/>
              <a:ext cx="6799580" cy="3784600"/>
            </a:xfrm>
            <a:prstGeom prst="rect">
              <a:avLst/>
            </a:prstGeom>
          </p:spPr>
          <p:txBody>
            <a:bodyPr wrap="square">
              <a:spAutoFit/>
            </a:bodyPr>
            <a:lstStyle/>
            <a:p>
              <a:pPr marL="457200" indent="-457200">
                <a:buFont typeface="+mj-ea"/>
                <a:buAutoNum type="circleNumDbPlain"/>
              </a:pPr>
              <a:r>
                <a:rPr lang="zh-CN" altLang="en-US" sz="2400" dirty="0">
                  <a:latin typeface="微软雅黑" panose="020B0503020204020204" charset="-122"/>
                  <a:ea typeface="微软雅黑" panose="020B0503020204020204" charset="-122"/>
                  <a:cs typeface="微软雅黑" panose="020B0503020204020204" charset="-122"/>
                </a:rPr>
                <a:t>调查表明，阿里巴巴集团实施“二选一”行为构成</a:t>
              </a:r>
              <a:r>
                <a:rPr lang="zh-CN" altLang="en-US" sz="2400" b="1" dirty="0">
                  <a:latin typeface="微软雅黑" panose="020B0503020204020204" charset="-122"/>
                  <a:ea typeface="微软雅黑" panose="020B0503020204020204" charset="-122"/>
                  <a:cs typeface="微软雅黑" panose="020B0503020204020204" charset="-122"/>
                </a:rPr>
                <a:t>《反垄断法》第十七条第一款第（四）项</a:t>
              </a:r>
              <a:r>
                <a:rPr lang="zh-CN" altLang="en-US" sz="2400" dirty="0">
                  <a:latin typeface="微软雅黑" panose="020B0503020204020204" charset="-122"/>
                  <a:ea typeface="微软雅黑" panose="020B0503020204020204" charset="-122"/>
                  <a:cs typeface="微软雅黑" panose="020B0503020204020204" charset="-122"/>
                </a:rPr>
                <a:t>禁止“没有正当理由，限定交易相对人只能与其进行交易”的滥用市场支配地位行为。 </a:t>
              </a:r>
            </a:p>
            <a:p>
              <a:pPr marL="457200" indent="-457200">
                <a:buFont typeface="+mj-ea"/>
                <a:buAutoNum type="circleNumDbPlain"/>
              </a:pPr>
              <a:endParaRPr lang="zh-CN" altLang="en-US" sz="2400" dirty="0">
                <a:latin typeface="微软雅黑" panose="020B0503020204020204" charset="-122"/>
                <a:ea typeface="微软雅黑" panose="020B0503020204020204" charset="-122"/>
                <a:cs typeface="微软雅黑" panose="020B0503020204020204" charset="-122"/>
              </a:endParaRPr>
            </a:p>
            <a:p>
              <a:pPr marL="457200" indent="-457200">
                <a:buFont typeface="+mj-ea"/>
                <a:buAutoNum type="circleNumDbPlain"/>
              </a:pPr>
              <a:r>
                <a:rPr lang="zh-CN" altLang="en-US" sz="2400" dirty="0">
                  <a:latin typeface="微软雅黑" panose="020B0503020204020204" charset="-122"/>
                  <a:ea typeface="微软雅黑" panose="020B0503020204020204" charset="-122"/>
                  <a:cs typeface="微软雅黑" panose="020B0503020204020204" charset="-122"/>
                </a:rPr>
                <a:t>《反垄断法》第十八条、第十九条、第四十七条、第四十九条</a:t>
              </a:r>
            </a:p>
            <a:p>
              <a:pPr marL="457200" indent="-457200">
                <a:buFont typeface="+mj-ea"/>
                <a:buAutoNum type="circleNumDbPlain"/>
              </a:pPr>
              <a:endParaRPr lang="zh-CN" altLang="en-US" sz="2400" dirty="0">
                <a:latin typeface="微软雅黑" panose="020B0503020204020204" charset="-122"/>
                <a:ea typeface="微软雅黑" panose="020B0503020204020204" charset="-122"/>
                <a:cs typeface="微软雅黑" panose="020B0503020204020204" charset="-122"/>
              </a:endParaRPr>
            </a:p>
            <a:p>
              <a:pPr marL="457200" indent="-457200">
                <a:buFont typeface="+mj-ea"/>
                <a:buAutoNum type="circleNumDbPlain"/>
              </a:pPr>
              <a:r>
                <a:rPr lang="zh-CN" altLang="en-US" sz="2400" dirty="0">
                  <a:latin typeface="微软雅黑" panose="020B0503020204020204" charset="-122"/>
                  <a:ea typeface="微软雅黑" panose="020B0503020204020204" charset="-122"/>
                  <a:cs typeface="微软雅黑" panose="020B0503020204020204" charset="-122"/>
                </a:rPr>
                <a:t>《国务院反垄断委员会关于相关市场界定的指南》</a:t>
              </a:r>
            </a:p>
          </p:txBody>
        </p:sp>
      </p:grpSp>
      <p:pic>
        <p:nvPicPr>
          <p:cNvPr id="104" name="图片 103"/>
          <p:cNvPicPr/>
          <p:nvPr/>
        </p:nvPicPr>
        <p:blipFill>
          <a:blip r:embed="rId2" r:link="rId3"/>
          <a:stretch>
            <a:fillRect/>
          </a:stretch>
        </p:blipFill>
        <p:spPr>
          <a:xfrm>
            <a:off x="8996045" y="4438650"/>
            <a:ext cx="2781935" cy="2150110"/>
          </a:xfrm>
          <a:prstGeom prst="rect">
            <a:avLst/>
          </a:prstGeom>
          <a:noFill/>
          <a:ln w="9525">
            <a:noFill/>
          </a:ln>
        </p:spPr>
      </p:pic>
      <p:pic>
        <p:nvPicPr>
          <p:cNvPr id="105" name="图片 104"/>
          <p:cNvPicPr/>
          <p:nvPr/>
        </p:nvPicPr>
        <p:blipFill>
          <a:blip r:embed="rId4"/>
          <a:stretch>
            <a:fillRect/>
          </a:stretch>
        </p:blipFill>
        <p:spPr>
          <a:xfrm>
            <a:off x="8761730" y="1633855"/>
            <a:ext cx="3016250" cy="2200275"/>
          </a:xfrm>
          <a:prstGeom prst="rect">
            <a:avLst/>
          </a:prstGeom>
          <a:noFill/>
          <a:ln w="9525">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菱形 12"/>
          <p:cNvSpPr/>
          <p:nvPr/>
        </p:nvSpPr>
        <p:spPr>
          <a:xfrm>
            <a:off x="4658204" y="1999887"/>
            <a:ext cx="2945154" cy="2945154"/>
          </a:xfrm>
          <a:prstGeom prst="diamond">
            <a:avLst/>
          </a:prstGeom>
          <a:solidFill>
            <a:srgbClr val="CB7D4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任意多边形 6"/>
          <p:cNvSpPr/>
          <p:nvPr/>
        </p:nvSpPr>
        <p:spPr>
          <a:xfrm rot="10800000">
            <a:off x="11266026" y="2539539"/>
            <a:ext cx="925974" cy="1851948"/>
          </a:xfrm>
          <a:custGeom>
            <a:avLst/>
            <a:gdLst>
              <a:gd name="connsiteX0" fmla="*/ 0 w 925974"/>
              <a:gd name="connsiteY0" fmla="*/ 0 h 1851948"/>
              <a:gd name="connsiteX1" fmla="*/ 925974 w 925974"/>
              <a:gd name="connsiteY1" fmla="*/ 925974 h 1851948"/>
              <a:gd name="connsiteX2" fmla="*/ 0 w 925974"/>
              <a:gd name="connsiteY2" fmla="*/ 1851948 h 1851948"/>
            </a:gdLst>
            <a:ahLst/>
            <a:cxnLst>
              <a:cxn ang="0">
                <a:pos x="connsiteX0" y="connsiteY0"/>
              </a:cxn>
              <a:cxn ang="0">
                <a:pos x="connsiteX1" y="connsiteY1"/>
              </a:cxn>
              <a:cxn ang="0">
                <a:pos x="connsiteX2" y="connsiteY2"/>
              </a:cxn>
            </a:cxnLst>
            <a:rect l="l" t="t" r="r" b="b"/>
            <a:pathLst>
              <a:path w="925974" h="1851948">
                <a:moveTo>
                  <a:pt x="0" y="0"/>
                </a:moveTo>
                <a:lnTo>
                  <a:pt x="925974" y="925974"/>
                </a:lnTo>
                <a:lnTo>
                  <a:pt x="0" y="1851948"/>
                </a:lnTo>
                <a:close/>
              </a:path>
            </a:pathLst>
          </a:custGeom>
          <a:solidFill>
            <a:srgbClr val="6F868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框 25"/>
          <p:cNvSpPr txBox="1"/>
          <p:nvPr/>
        </p:nvSpPr>
        <p:spPr>
          <a:xfrm>
            <a:off x="5753071" y="2438795"/>
            <a:ext cx="731290" cy="1107996"/>
          </a:xfrm>
          <a:prstGeom prst="rect">
            <a:avLst/>
          </a:prstGeom>
          <a:noFill/>
        </p:spPr>
        <p:txBody>
          <a:bodyPr wrap="none" rtlCol="0">
            <a:spAutoFit/>
          </a:bodyPr>
          <a:lstStyle/>
          <a:p>
            <a:r>
              <a:rPr lang="en-US" altLang="zh-CN" sz="6600" dirty="0">
                <a:solidFill>
                  <a:schemeClr val="bg1"/>
                </a:solidFill>
                <a:latin typeface="Broadway" panose="04040905080B02020502" pitchFamily="82" charset="0"/>
              </a:rPr>
              <a:t>1</a:t>
            </a:r>
            <a:endParaRPr lang="zh-CN" altLang="en-US" sz="6600" dirty="0">
              <a:solidFill>
                <a:schemeClr val="bg1"/>
              </a:solidFill>
              <a:latin typeface="Broadway" panose="04040905080B02020502" pitchFamily="82" charset="0"/>
            </a:endParaRPr>
          </a:p>
        </p:txBody>
      </p:sp>
      <p:cxnSp>
        <p:nvCxnSpPr>
          <p:cNvPr id="3" name="直接连接符 2"/>
          <p:cNvCxnSpPr/>
          <p:nvPr/>
        </p:nvCxnSpPr>
        <p:spPr>
          <a:xfrm>
            <a:off x="5211667" y="3472464"/>
            <a:ext cx="1838227"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5576782" y="3654755"/>
            <a:ext cx="1107996" cy="369332"/>
          </a:xfrm>
          <a:prstGeom prst="rect">
            <a:avLst/>
          </a:prstGeom>
          <a:noFill/>
        </p:spPr>
        <p:txBody>
          <a:bodyPr wrap="none" rtlCol="0">
            <a:spAutoFit/>
          </a:bodyPr>
          <a:lstStyle/>
          <a:p>
            <a:r>
              <a:rPr lang="zh-CN" altLang="en-US" dirty="0">
                <a:solidFill>
                  <a:schemeClr val="bg1"/>
                </a:solidFill>
                <a:latin typeface="黑体" panose="02010609060101010101" pitchFamily="49" charset="-122"/>
                <a:ea typeface="黑体" panose="02010609060101010101" pitchFamily="49" charset="-122"/>
              </a:rPr>
              <a:t>企业简介</a:t>
            </a:r>
          </a:p>
        </p:txBody>
      </p:sp>
      <p:sp>
        <p:nvSpPr>
          <p:cNvPr id="9" name="任意多边形 8"/>
          <p:cNvSpPr/>
          <p:nvPr/>
        </p:nvSpPr>
        <p:spPr>
          <a:xfrm>
            <a:off x="0" y="2539539"/>
            <a:ext cx="925974" cy="1851948"/>
          </a:xfrm>
          <a:custGeom>
            <a:avLst/>
            <a:gdLst>
              <a:gd name="connsiteX0" fmla="*/ 0 w 925974"/>
              <a:gd name="connsiteY0" fmla="*/ 0 h 1851948"/>
              <a:gd name="connsiteX1" fmla="*/ 925974 w 925974"/>
              <a:gd name="connsiteY1" fmla="*/ 925974 h 1851948"/>
              <a:gd name="connsiteX2" fmla="*/ 0 w 925974"/>
              <a:gd name="connsiteY2" fmla="*/ 1851948 h 1851948"/>
            </a:gdLst>
            <a:ahLst/>
            <a:cxnLst>
              <a:cxn ang="0">
                <a:pos x="connsiteX0" y="connsiteY0"/>
              </a:cxn>
              <a:cxn ang="0">
                <a:pos x="connsiteX1" y="connsiteY1"/>
              </a:cxn>
              <a:cxn ang="0">
                <a:pos x="connsiteX2" y="connsiteY2"/>
              </a:cxn>
            </a:cxnLst>
            <a:rect l="l" t="t" r="r" b="b"/>
            <a:pathLst>
              <a:path w="925974" h="1851948">
                <a:moveTo>
                  <a:pt x="0" y="0"/>
                </a:moveTo>
                <a:lnTo>
                  <a:pt x="925974" y="925974"/>
                </a:lnTo>
                <a:lnTo>
                  <a:pt x="0" y="1851948"/>
                </a:lnTo>
                <a:close/>
              </a:path>
            </a:pathLst>
          </a:custGeom>
          <a:solidFill>
            <a:srgbClr val="6F868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8118947" y="4830714"/>
            <a:ext cx="1800493" cy="369332"/>
          </a:xfrm>
          <a:prstGeom prst="rect">
            <a:avLst/>
          </a:prstGeom>
          <a:noFill/>
        </p:spPr>
        <p:txBody>
          <a:bodyPr wrap="none" rtlCol="0">
            <a:spAutoFit/>
          </a:bodyPr>
          <a:lstStyle/>
          <a:p>
            <a:r>
              <a:rPr lang="zh-CN" altLang="en-US" dirty="0"/>
              <a:t>汇报人：范泽松</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4"/>
          <p:cNvGrpSpPr/>
          <p:nvPr/>
        </p:nvGrpSpPr>
        <p:grpSpPr>
          <a:xfrm>
            <a:off x="767080" y="1314450"/>
            <a:ext cx="8169275" cy="4839970"/>
            <a:chOff x="438521" y="4946635"/>
            <a:chExt cx="7449392" cy="4460482"/>
          </a:xfrm>
        </p:grpSpPr>
        <p:sp>
          <p:nvSpPr>
            <p:cNvPr id="6" name="TextBox 6"/>
            <p:cNvSpPr txBox="1"/>
            <p:nvPr/>
          </p:nvSpPr>
          <p:spPr>
            <a:xfrm>
              <a:off x="1063888" y="4946635"/>
              <a:ext cx="6824025" cy="4460482"/>
            </a:xfrm>
            <a:prstGeom prst="rect">
              <a:avLst/>
            </a:prstGeom>
            <a:noFill/>
            <a:ln w="34925" cap="rnd">
              <a:noFill/>
              <a:round/>
            </a:ln>
            <a:effectLst/>
          </p:spPr>
          <p:txBody>
            <a:bodyPr vert="horz" wrap="square" lIns="182854" tIns="146262" rIns="182854" bIns="146262" numCol="1" anchor="t" anchorCtr="0" compatLnSpc="1">
              <a:noAutofit/>
            </a:bodyPr>
            <a:lstStyle>
              <a:defPPr>
                <a:defRPr lang="en-US"/>
              </a:defPPr>
              <a:lvl1pPr>
                <a:lnSpc>
                  <a:spcPct val="90000"/>
                </a:lnSpc>
                <a:defRPr sz="2400">
                  <a:gradFill>
                    <a:gsLst>
                      <a:gs pos="21368">
                        <a:schemeClr val="bg1"/>
                      </a:gs>
                      <a:gs pos="51000">
                        <a:schemeClr val="bg1"/>
                      </a:gs>
                    </a:gsLst>
                    <a:lin ang="5400000" scaled="1"/>
                  </a:gradFill>
                  <a:latin typeface="Segoe UI Semilight" panose="020B0402040204020203" pitchFamily="34" charset="0"/>
                  <a:cs typeface="Segoe UI Semilight" panose="020B0402040204020203" pitchFamily="34" charset="0"/>
                </a:defRPr>
              </a:lvl1pPr>
            </a:lstStyle>
            <a:p>
              <a:pPr defTabSz="932180"/>
              <a:r>
                <a:rPr lang="zh-CN" altLang="en-US" dirty="0">
                  <a:gradFill>
                    <a:gsLst>
                      <a:gs pos="3810">
                        <a:srgbClr val="505050"/>
                      </a:gs>
                      <a:gs pos="100000">
                        <a:srgbClr val="505050"/>
                      </a:gs>
                    </a:gsLst>
                    <a:lin ang="5400000" scaled="1"/>
                  </a:gradFill>
                  <a:latin typeface="微软雅黑" panose="020B0503020204020204" charset="-122"/>
                  <a:ea typeface="微软雅黑" panose="020B0503020204020204" charset="-122"/>
                  <a:cs typeface="微软雅黑" panose="020B0503020204020204" charset="-122"/>
                </a:rPr>
                <a:t>阿里巴巴集团在中国境内网络零售平台服务市场具有支配地位。自2015年以来，阿里巴巴集团滥用该市场支配地位：</a:t>
              </a:r>
            </a:p>
            <a:p>
              <a:pPr defTabSz="932180"/>
              <a:r>
                <a:rPr lang="zh-CN" altLang="en-US" dirty="0">
                  <a:gradFill>
                    <a:gsLst>
                      <a:gs pos="3810">
                        <a:srgbClr val="505050"/>
                      </a:gs>
                      <a:gs pos="100000">
                        <a:srgbClr val="505050"/>
                      </a:gs>
                    </a:gsLst>
                    <a:lin ang="5400000" scaled="1"/>
                  </a:gradFill>
                  <a:latin typeface="微软雅黑" panose="020B0503020204020204" charset="-122"/>
                  <a:ea typeface="微软雅黑" panose="020B0503020204020204" charset="-122"/>
                  <a:cs typeface="微软雅黑" panose="020B0503020204020204" charset="-122"/>
                </a:rPr>
                <a:t>1)禁止平台内经营者在其他竞争性平台开店, </a:t>
              </a:r>
            </a:p>
            <a:p>
              <a:pPr defTabSz="932180"/>
              <a:r>
                <a:rPr lang="zh-CN" altLang="en-US" dirty="0">
                  <a:gradFill>
                    <a:gsLst>
                      <a:gs pos="3810">
                        <a:srgbClr val="505050"/>
                      </a:gs>
                      <a:gs pos="100000">
                        <a:srgbClr val="505050"/>
                      </a:gs>
                    </a:gsLst>
                    <a:lin ang="5400000" scaled="1"/>
                  </a:gradFill>
                  <a:latin typeface="微软雅黑" panose="020B0503020204020204" charset="-122"/>
                  <a:ea typeface="微软雅黑" panose="020B0503020204020204" charset="-122"/>
                  <a:cs typeface="微软雅黑" panose="020B0503020204020204" charset="-122"/>
                </a:rPr>
                <a:t>2)禁止平台内经营者参加其他竞争性平台促销活动, </a:t>
              </a:r>
            </a:p>
            <a:p>
              <a:pPr defTabSz="932180"/>
              <a:r>
                <a:rPr lang="zh-CN" altLang="en-US" dirty="0">
                  <a:gradFill>
                    <a:gsLst>
                      <a:gs pos="3810">
                        <a:srgbClr val="505050"/>
                      </a:gs>
                      <a:gs pos="100000">
                        <a:srgbClr val="505050"/>
                      </a:gs>
                    </a:gsLst>
                    <a:lin ang="5400000" scaled="1"/>
                  </a:gradFill>
                  <a:latin typeface="微软雅黑" panose="020B0503020204020204" charset="-122"/>
                  <a:ea typeface="微软雅黑" panose="020B0503020204020204" charset="-122"/>
                  <a:cs typeface="微软雅黑" panose="020B0503020204020204" charset="-122"/>
                </a:rPr>
                <a:t>3)借助市场力量、平台规则和数据、算法等技术手段，当事人采取多种奖惩措施保障“二选一”要求实施。维持、增强自身市场力量，获取不正当竞争优势。 </a:t>
              </a:r>
            </a:p>
            <a:p>
              <a:pPr defTabSz="932180"/>
              <a:r>
                <a:rPr lang="zh-CN" altLang="en-US" dirty="0">
                  <a:gradFill>
                    <a:gsLst>
                      <a:gs pos="3810">
                        <a:srgbClr val="505050"/>
                      </a:gs>
                      <a:gs pos="100000">
                        <a:srgbClr val="505050"/>
                      </a:gs>
                    </a:gsLst>
                    <a:lin ang="5400000" scaled="1"/>
                  </a:gradFill>
                  <a:latin typeface="微软雅黑" panose="020B0503020204020204" charset="-122"/>
                  <a:ea typeface="微软雅黑" panose="020B0503020204020204" charset="-122"/>
                  <a:cs typeface="微软雅黑" panose="020B0503020204020204" charset="-122"/>
                </a:rPr>
                <a:t>上述行为的危害: </a:t>
              </a:r>
            </a:p>
            <a:p>
              <a:pPr defTabSz="932180"/>
              <a:r>
                <a:rPr lang="zh-CN" altLang="en-US" dirty="0">
                  <a:gradFill>
                    <a:gsLst>
                      <a:gs pos="3810">
                        <a:srgbClr val="505050"/>
                      </a:gs>
                      <a:gs pos="100000">
                        <a:srgbClr val="505050"/>
                      </a:gs>
                    </a:gsLst>
                    <a:lin ang="5400000" scaled="1"/>
                  </a:gradFill>
                  <a:latin typeface="微软雅黑" panose="020B0503020204020204" charset="-122"/>
                  <a:ea typeface="微软雅黑" panose="020B0503020204020204" charset="-122"/>
                  <a:cs typeface="微软雅黑" panose="020B0503020204020204" charset="-122"/>
                </a:rPr>
                <a:t>1)排除、限制了中国境内网络零售平台服务市场竞争; </a:t>
              </a:r>
            </a:p>
            <a:p>
              <a:pPr defTabSz="932180"/>
              <a:r>
                <a:rPr lang="zh-CN" altLang="en-US" dirty="0">
                  <a:gradFill>
                    <a:gsLst>
                      <a:gs pos="3810">
                        <a:srgbClr val="505050"/>
                      </a:gs>
                      <a:gs pos="100000">
                        <a:srgbClr val="505050"/>
                      </a:gs>
                    </a:gsLst>
                    <a:lin ang="5400000" scaled="1"/>
                  </a:gradFill>
                  <a:latin typeface="微软雅黑" panose="020B0503020204020204" charset="-122"/>
                  <a:ea typeface="微软雅黑" panose="020B0503020204020204" charset="-122"/>
                  <a:cs typeface="微软雅黑" panose="020B0503020204020204" charset="-122"/>
                </a:rPr>
                <a:t>2)损害了平台内经营者的利益; </a:t>
              </a:r>
            </a:p>
            <a:p>
              <a:pPr defTabSz="932180"/>
              <a:r>
                <a:rPr lang="zh-CN" altLang="en-US" dirty="0">
                  <a:gradFill>
                    <a:gsLst>
                      <a:gs pos="3810">
                        <a:srgbClr val="505050"/>
                      </a:gs>
                      <a:gs pos="100000">
                        <a:srgbClr val="505050"/>
                      </a:gs>
                    </a:gsLst>
                    <a:lin ang="5400000" scaled="1"/>
                  </a:gradFill>
                  <a:latin typeface="微软雅黑" panose="020B0503020204020204" charset="-122"/>
                  <a:ea typeface="微软雅黑" panose="020B0503020204020204" charset="-122"/>
                  <a:cs typeface="微软雅黑" panose="020B0503020204020204" charset="-122"/>
                </a:rPr>
                <a:t>3)阻碍资源优化配置,限制了平台经济创新发展; </a:t>
              </a:r>
            </a:p>
            <a:p>
              <a:pPr defTabSz="932180"/>
              <a:r>
                <a:rPr lang="zh-CN" altLang="en-US" dirty="0">
                  <a:gradFill>
                    <a:gsLst>
                      <a:gs pos="3810">
                        <a:srgbClr val="505050"/>
                      </a:gs>
                      <a:gs pos="100000">
                        <a:srgbClr val="505050"/>
                      </a:gs>
                    </a:gsLst>
                    <a:lin ang="5400000" scaled="1"/>
                  </a:gradFill>
                  <a:latin typeface="微软雅黑" panose="020B0503020204020204" charset="-122"/>
                  <a:ea typeface="微软雅黑" panose="020B0503020204020204" charset="-122"/>
                  <a:cs typeface="微软雅黑" panose="020B0503020204020204" charset="-122"/>
                </a:rPr>
                <a:t>4)损害了消费者利益。</a:t>
              </a:r>
            </a:p>
          </p:txBody>
        </p:sp>
        <p:grpSp>
          <p:nvGrpSpPr>
            <p:cNvPr id="10" name="Group 31"/>
            <p:cNvGrpSpPr/>
            <p:nvPr/>
          </p:nvGrpSpPr>
          <p:grpSpPr>
            <a:xfrm>
              <a:off x="438521" y="5182531"/>
              <a:ext cx="574411" cy="639203"/>
              <a:chOff x="-755650" y="5527086"/>
              <a:chExt cx="687089" cy="764593"/>
            </a:xfrm>
            <a:solidFill>
              <a:schemeClr val="tx1">
                <a:alpha val="20000"/>
              </a:schemeClr>
            </a:solidFill>
          </p:grpSpPr>
          <p:sp>
            <p:nvSpPr>
              <p:cNvPr id="14" name="Freeform 10"/>
              <p:cNvSpPr/>
              <p:nvPr/>
            </p:nvSpPr>
            <p:spPr bwMode="auto">
              <a:xfrm>
                <a:off x="-614363" y="5614988"/>
                <a:ext cx="530225" cy="466725"/>
              </a:xfrm>
              <a:custGeom>
                <a:avLst/>
                <a:gdLst>
                  <a:gd name="T0" fmla="*/ 334 w 334"/>
                  <a:gd name="T1" fmla="*/ 48 h 294"/>
                  <a:gd name="T2" fmla="*/ 271 w 334"/>
                  <a:gd name="T3" fmla="*/ 0 h 294"/>
                  <a:gd name="T4" fmla="*/ 127 w 334"/>
                  <a:gd name="T5" fmla="*/ 187 h 294"/>
                  <a:gd name="T6" fmla="*/ 45 w 334"/>
                  <a:gd name="T7" fmla="*/ 124 h 294"/>
                  <a:gd name="T8" fmla="*/ 0 w 334"/>
                  <a:gd name="T9" fmla="*/ 183 h 294"/>
                  <a:gd name="T10" fmla="*/ 145 w 334"/>
                  <a:gd name="T11" fmla="*/ 294 h 294"/>
                  <a:gd name="T12" fmla="*/ 190 w 334"/>
                  <a:gd name="T13" fmla="*/ 235 h 294"/>
                  <a:gd name="T14" fmla="*/ 190 w 334"/>
                  <a:gd name="T15" fmla="*/ 235 h 294"/>
                  <a:gd name="T16" fmla="*/ 334 w 334"/>
                  <a:gd name="T17" fmla="*/ 48 h 294"/>
                  <a:gd name="T18" fmla="*/ 334 w 334"/>
                  <a:gd name="T19" fmla="*/ 48 h 294"/>
                  <a:gd name="T20" fmla="*/ 334 w 334"/>
                  <a:gd name="T21" fmla="*/ 48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34" h="294">
                    <a:moveTo>
                      <a:pt x="334" y="48"/>
                    </a:moveTo>
                    <a:lnTo>
                      <a:pt x="271" y="0"/>
                    </a:lnTo>
                    <a:lnTo>
                      <a:pt x="127" y="187"/>
                    </a:lnTo>
                    <a:lnTo>
                      <a:pt x="45" y="124"/>
                    </a:lnTo>
                    <a:lnTo>
                      <a:pt x="0" y="183"/>
                    </a:lnTo>
                    <a:lnTo>
                      <a:pt x="145" y="294"/>
                    </a:lnTo>
                    <a:lnTo>
                      <a:pt x="190" y="235"/>
                    </a:lnTo>
                    <a:lnTo>
                      <a:pt x="190" y="235"/>
                    </a:lnTo>
                    <a:lnTo>
                      <a:pt x="334" y="48"/>
                    </a:lnTo>
                    <a:lnTo>
                      <a:pt x="334" y="48"/>
                    </a:lnTo>
                    <a:lnTo>
                      <a:pt x="334" y="48"/>
                    </a:lnTo>
                    <a:close/>
                  </a:path>
                </a:pathLst>
              </a:custGeom>
              <a:solidFill>
                <a:srgbClr val="CB7D40"/>
              </a:solidFill>
              <a:ln>
                <a:noFill/>
              </a:ln>
              <a:extLst>
                <a:ext uri="{91240B29-F687-4F45-9708-019B960494DF}">
                  <a14:hiddenLine xmlns:a14="http://schemas.microsoft.com/office/drawing/2010/main" w="9525">
                    <a:solidFill>
                      <a:srgbClr val="000000"/>
                    </a:solidFill>
                    <a:round/>
                  </a14:hiddenLine>
                </a:ext>
              </a:extLst>
            </p:spPr>
            <p:txBody>
              <a:bodyPr vert="horz" wrap="square" lIns="91427" tIns="45713" rIns="91427" bIns="45713" numCol="1" anchor="t" anchorCtr="0" compatLnSpc="1"/>
              <a:lstStyle/>
              <a:p>
                <a:pPr defTabSz="932815"/>
                <a:endParaRPr lang="en-US">
                  <a:solidFill>
                    <a:srgbClr val="505050"/>
                  </a:solidFill>
                </a:endParaRPr>
              </a:p>
            </p:txBody>
          </p:sp>
          <p:sp>
            <p:nvSpPr>
              <p:cNvPr id="15" name="Freeform 11"/>
              <p:cNvSpPr/>
              <p:nvPr/>
            </p:nvSpPr>
            <p:spPr bwMode="auto">
              <a:xfrm>
                <a:off x="-755650" y="5527086"/>
                <a:ext cx="687089" cy="764593"/>
              </a:xfrm>
              <a:custGeom>
                <a:avLst/>
                <a:gdLst>
                  <a:gd name="T0" fmla="*/ 2088 w 2178"/>
                  <a:gd name="T1" fmla="*/ 653 h 2178"/>
                  <a:gd name="T2" fmla="*/ 1949 w 2178"/>
                  <a:gd name="T3" fmla="*/ 834 h 2178"/>
                  <a:gd name="T4" fmla="*/ 1987 w 2178"/>
                  <a:gd name="T5" fmla="*/ 1094 h 2178"/>
                  <a:gd name="T6" fmla="*/ 1083 w 2178"/>
                  <a:gd name="T7" fmla="*/ 1998 h 2178"/>
                  <a:gd name="T8" fmla="*/ 179 w 2178"/>
                  <a:gd name="T9" fmla="*/ 1094 h 2178"/>
                  <a:gd name="T10" fmla="*/ 1083 w 2178"/>
                  <a:gd name="T11" fmla="*/ 190 h 2178"/>
                  <a:gd name="T12" fmla="*/ 1373 w 2178"/>
                  <a:gd name="T13" fmla="*/ 238 h 2178"/>
                  <a:gd name="T14" fmla="*/ 1496 w 2178"/>
                  <a:gd name="T15" fmla="*/ 78 h 2178"/>
                  <a:gd name="T16" fmla="*/ 1089 w 2178"/>
                  <a:gd name="T17" fmla="*/ 0 h 2178"/>
                  <a:gd name="T18" fmla="*/ 319 w 2178"/>
                  <a:gd name="T19" fmla="*/ 319 h 2178"/>
                  <a:gd name="T20" fmla="*/ 0 w 2178"/>
                  <a:gd name="T21" fmla="*/ 1089 h 2178"/>
                  <a:gd name="T22" fmla="*/ 319 w 2178"/>
                  <a:gd name="T23" fmla="*/ 1859 h 2178"/>
                  <a:gd name="T24" fmla="*/ 1089 w 2178"/>
                  <a:gd name="T25" fmla="*/ 2178 h 2178"/>
                  <a:gd name="T26" fmla="*/ 1859 w 2178"/>
                  <a:gd name="T27" fmla="*/ 1859 h 2178"/>
                  <a:gd name="T28" fmla="*/ 2178 w 2178"/>
                  <a:gd name="T29" fmla="*/ 1089 h 2178"/>
                  <a:gd name="T30" fmla="*/ 2088 w 2178"/>
                  <a:gd name="T31" fmla="*/ 653 h 2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178" h="2178">
                    <a:moveTo>
                      <a:pt x="2088" y="653"/>
                    </a:moveTo>
                    <a:cubicBezTo>
                      <a:pt x="1949" y="834"/>
                      <a:pt x="1949" y="834"/>
                      <a:pt x="1949" y="834"/>
                    </a:cubicBezTo>
                    <a:cubicBezTo>
                      <a:pt x="1974" y="916"/>
                      <a:pt x="1987" y="1003"/>
                      <a:pt x="1987" y="1094"/>
                    </a:cubicBezTo>
                    <a:cubicBezTo>
                      <a:pt x="1987" y="1593"/>
                      <a:pt x="1582" y="1998"/>
                      <a:pt x="1083" y="1998"/>
                    </a:cubicBezTo>
                    <a:cubicBezTo>
                      <a:pt x="584" y="1998"/>
                      <a:pt x="179" y="1593"/>
                      <a:pt x="179" y="1094"/>
                    </a:cubicBezTo>
                    <a:cubicBezTo>
                      <a:pt x="179" y="595"/>
                      <a:pt x="584" y="190"/>
                      <a:pt x="1083" y="190"/>
                    </a:cubicBezTo>
                    <a:cubicBezTo>
                      <a:pt x="1184" y="190"/>
                      <a:pt x="1282" y="207"/>
                      <a:pt x="1373" y="238"/>
                    </a:cubicBezTo>
                    <a:cubicBezTo>
                      <a:pt x="1496" y="78"/>
                      <a:pt x="1496" y="78"/>
                      <a:pt x="1496" y="78"/>
                    </a:cubicBezTo>
                    <a:cubicBezTo>
                      <a:pt x="1368" y="27"/>
                      <a:pt x="1231" y="0"/>
                      <a:pt x="1089" y="0"/>
                    </a:cubicBezTo>
                    <a:cubicBezTo>
                      <a:pt x="798" y="0"/>
                      <a:pt x="524" y="113"/>
                      <a:pt x="319" y="319"/>
                    </a:cubicBezTo>
                    <a:cubicBezTo>
                      <a:pt x="113" y="525"/>
                      <a:pt x="0" y="798"/>
                      <a:pt x="0" y="1089"/>
                    </a:cubicBezTo>
                    <a:cubicBezTo>
                      <a:pt x="0" y="1380"/>
                      <a:pt x="113" y="1654"/>
                      <a:pt x="319" y="1859"/>
                    </a:cubicBezTo>
                    <a:cubicBezTo>
                      <a:pt x="524" y="2065"/>
                      <a:pt x="798" y="2178"/>
                      <a:pt x="1089" y="2178"/>
                    </a:cubicBezTo>
                    <a:cubicBezTo>
                      <a:pt x="1380" y="2178"/>
                      <a:pt x="1653" y="2065"/>
                      <a:pt x="1859" y="1859"/>
                    </a:cubicBezTo>
                    <a:cubicBezTo>
                      <a:pt x="2065" y="1654"/>
                      <a:pt x="2178" y="1380"/>
                      <a:pt x="2178" y="1089"/>
                    </a:cubicBezTo>
                    <a:cubicBezTo>
                      <a:pt x="2178" y="937"/>
                      <a:pt x="2147" y="789"/>
                      <a:pt x="2088" y="653"/>
                    </a:cubicBezTo>
                    <a:close/>
                  </a:path>
                </a:pathLst>
              </a:custGeom>
              <a:solidFill>
                <a:srgbClr val="CB7D40"/>
              </a:solidFill>
              <a:ln>
                <a:noFill/>
              </a:ln>
              <a:extLst>
                <a:ext uri="{91240B29-F687-4F45-9708-019B960494DF}">
                  <a14:hiddenLine xmlns:a14="http://schemas.microsoft.com/office/drawing/2010/main" w="9525">
                    <a:solidFill>
                      <a:srgbClr val="000000"/>
                    </a:solidFill>
                    <a:round/>
                  </a14:hiddenLine>
                </a:ext>
              </a:extLst>
            </p:spPr>
            <p:txBody>
              <a:bodyPr vert="horz" wrap="square" lIns="91427" tIns="45713" rIns="91427" bIns="45713" numCol="1" anchor="t" anchorCtr="0" compatLnSpc="1"/>
              <a:lstStyle/>
              <a:p>
                <a:pPr defTabSz="932815"/>
                <a:endParaRPr lang="en-US">
                  <a:solidFill>
                    <a:srgbClr val="505050"/>
                  </a:solidFill>
                </a:endParaRPr>
              </a:p>
            </p:txBody>
          </p:sp>
        </p:grpSp>
      </p:grpSp>
      <p:grpSp>
        <p:nvGrpSpPr>
          <p:cNvPr id="27" name="组合 26"/>
          <p:cNvGrpSpPr/>
          <p:nvPr/>
        </p:nvGrpSpPr>
        <p:grpSpPr>
          <a:xfrm>
            <a:off x="766763" y="857986"/>
            <a:ext cx="2117035" cy="165373"/>
            <a:chOff x="2218037" y="6272597"/>
            <a:chExt cx="2734179" cy="213582"/>
          </a:xfrm>
          <a:effectLst>
            <a:outerShdw blurRad="50800" dist="38100" dir="2700000" algn="tl" rotWithShape="0">
              <a:prstClr val="black">
                <a:alpha val="40000"/>
              </a:prstClr>
            </a:outerShdw>
          </a:effectLst>
        </p:grpSpPr>
        <p:grpSp>
          <p:nvGrpSpPr>
            <p:cNvPr id="28" name="组合 27"/>
            <p:cNvGrpSpPr/>
            <p:nvPr/>
          </p:nvGrpSpPr>
          <p:grpSpPr>
            <a:xfrm flipV="1">
              <a:off x="2218037" y="6272597"/>
              <a:ext cx="1341734" cy="213582"/>
              <a:chOff x="2218037" y="5369771"/>
              <a:chExt cx="5671594" cy="902826"/>
            </a:xfrm>
          </p:grpSpPr>
          <p:sp>
            <p:nvSpPr>
              <p:cNvPr id="35" name="矩形 34"/>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36"/>
              <p:cNvSpPr/>
              <p:nvPr/>
            </p:nvSpPr>
            <p:spPr>
              <a:xfrm>
                <a:off x="4556123" y="536977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9" name="组合 28"/>
            <p:cNvGrpSpPr/>
            <p:nvPr/>
          </p:nvGrpSpPr>
          <p:grpSpPr>
            <a:xfrm flipV="1">
              <a:off x="3610482" y="6272597"/>
              <a:ext cx="1341734" cy="213582"/>
              <a:chOff x="2218037" y="5369771"/>
              <a:chExt cx="5671594" cy="902826"/>
            </a:xfrm>
          </p:grpSpPr>
          <p:sp>
            <p:nvSpPr>
              <p:cNvPr id="30" name="矩形 29"/>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p:cNvSpPr/>
              <p:nvPr/>
            </p:nvSpPr>
            <p:spPr>
              <a:xfrm>
                <a:off x="4556123" y="536977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40" name="文本框 39"/>
          <p:cNvSpPr txBox="1"/>
          <p:nvPr/>
        </p:nvSpPr>
        <p:spPr>
          <a:xfrm>
            <a:off x="670138" y="375131"/>
            <a:ext cx="1816100" cy="583565"/>
          </a:xfrm>
          <a:prstGeom prst="rect">
            <a:avLst/>
          </a:prstGeom>
          <a:noFill/>
        </p:spPr>
        <p:txBody>
          <a:bodyPr wrap="none" rtlCol="0">
            <a:spAutoFit/>
          </a:bodyPr>
          <a:lstStyle/>
          <a:p>
            <a:pPr algn="l"/>
            <a:r>
              <a:rPr lang="zh-CN" altLang="en-US" sz="3200" b="1" dirty="0">
                <a:latin typeface="黑体" panose="02010609060101010101" pitchFamily="49" charset="-122"/>
                <a:ea typeface="黑体" panose="02010609060101010101" pitchFamily="49" charset="-122"/>
              </a:rPr>
              <a:t>违法事实</a:t>
            </a:r>
          </a:p>
        </p:txBody>
      </p:sp>
      <p:sp>
        <p:nvSpPr>
          <p:cNvPr id="2" name="圆角矩形 1"/>
          <p:cNvSpPr/>
          <p:nvPr/>
        </p:nvSpPr>
        <p:spPr>
          <a:xfrm>
            <a:off x="767080" y="1242060"/>
            <a:ext cx="8375015" cy="4751705"/>
          </a:xfrm>
          <a:prstGeom prst="roundRect">
            <a:avLst/>
          </a:prstGeom>
          <a:noFill/>
          <a:ln>
            <a:solidFill>
              <a:srgbClr val="6949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3" name="图片 102"/>
          <p:cNvPicPr/>
          <p:nvPr/>
        </p:nvPicPr>
        <p:blipFill>
          <a:blip r:embed="rId2"/>
          <a:stretch>
            <a:fillRect/>
          </a:stretch>
        </p:blipFill>
        <p:spPr>
          <a:xfrm>
            <a:off x="8789670" y="3230245"/>
            <a:ext cx="3295015" cy="3450590"/>
          </a:xfrm>
          <a:prstGeom prst="rect">
            <a:avLst/>
          </a:prstGeom>
          <a:noFill/>
          <a:ln w="9525">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菱形 12"/>
          <p:cNvSpPr/>
          <p:nvPr/>
        </p:nvSpPr>
        <p:spPr>
          <a:xfrm>
            <a:off x="4658204" y="1999887"/>
            <a:ext cx="2945154" cy="2945154"/>
          </a:xfrm>
          <a:prstGeom prst="diamond">
            <a:avLst/>
          </a:prstGeom>
          <a:solidFill>
            <a:srgbClr val="CB7D4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任意多边形 6"/>
          <p:cNvSpPr/>
          <p:nvPr/>
        </p:nvSpPr>
        <p:spPr>
          <a:xfrm rot="10800000">
            <a:off x="11266026" y="2539539"/>
            <a:ext cx="925974" cy="1851948"/>
          </a:xfrm>
          <a:custGeom>
            <a:avLst/>
            <a:gdLst>
              <a:gd name="connsiteX0" fmla="*/ 0 w 925974"/>
              <a:gd name="connsiteY0" fmla="*/ 0 h 1851948"/>
              <a:gd name="connsiteX1" fmla="*/ 925974 w 925974"/>
              <a:gd name="connsiteY1" fmla="*/ 925974 h 1851948"/>
              <a:gd name="connsiteX2" fmla="*/ 0 w 925974"/>
              <a:gd name="connsiteY2" fmla="*/ 1851948 h 1851948"/>
            </a:gdLst>
            <a:ahLst/>
            <a:cxnLst>
              <a:cxn ang="0">
                <a:pos x="connsiteX0" y="connsiteY0"/>
              </a:cxn>
              <a:cxn ang="0">
                <a:pos x="connsiteX1" y="connsiteY1"/>
              </a:cxn>
              <a:cxn ang="0">
                <a:pos x="connsiteX2" y="connsiteY2"/>
              </a:cxn>
            </a:cxnLst>
            <a:rect l="l" t="t" r="r" b="b"/>
            <a:pathLst>
              <a:path w="925974" h="1851948">
                <a:moveTo>
                  <a:pt x="0" y="0"/>
                </a:moveTo>
                <a:lnTo>
                  <a:pt x="925974" y="925974"/>
                </a:lnTo>
                <a:lnTo>
                  <a:pt x="0" y="1851948"/>
                </a:lnTo>
                <a:close/>
              </a:path>
            </a:pathLst>
          </a:custGeom>
          <a:solidFill>
            <a:srgbClr val="6F868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框 25"/>
          <p:cNvSpPr txBox="1"/>
          <p:nvPr/>
        </p:nvSpPr>
        <p:spPr>
          <a:xfrm>
            <a:off x="5838161" y="2428635"/>
            <a:ext cx="514985" cy="1106805"/>
          </a:xfrm>
          <a:prstGeom prst="rect">
            <a:avLst/>
          </a:prstGeom>
          <a:noFill/>
        </p:spPr>
        <p:txBody>
          <a:bodyPr wrap="none" rtlCol="0">
            <a:spAutoFit/>
          </a:bodyPr>
          <a:lstStyle/>
          <a:p>
            <a:r>
              <a:rPr lang="en-US" altLang="zh-CN" sz="6600" dirty="0">
                <a:solidFill>
                  <a:schemeClr val="bg1"/>
                </a:solidFill>
                <a:latin typeface="Broadway" panose="04040905080B02020502" pitchFamily="82" charset="0"/>
              </a:rPr>
              <a:t>4</a:t>
            </a:r>
          </a:p>
        </p:txBody>
      </p:sp>
      <p:cxnSp>
        <p:nvCxnSpPr>
          <p:cNvPr id="3" name="直接连接符 2"/>
          <p:cNvCxnSpPr/>
          <p:nvPr/>
        </p:nvCxnSpPr>
        <p:spPr>
          <a:xfrm>
            <a:off x="5211667" y="3472464"/>
            <a:ext cx="1838227"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5125297" y="3614750"/>
            <a:ext cx="2011680" cy="368300"/>
          </a:xfrm>
          <a:prstGeom prst="rect">
            <a:avLst/>
          </a:prstGeom>
          <a:noFill/>
        </p:spPr>
        <p:txBody>
          <a:bodyPr wrap="none" rtlCol="0">
            <a:spAutoFit/>
          </a:bodyPr>
          <a:lstStyle/>
          <a:p>
            <a:pPr algn="l"/>
            <a:r>
              <a:rPr lang="zh-CN" altLang="en-US" dirty="0">
                <a:solidFill>
                  <a:schemeClr val="bg1"/>
                </a:solidFill>
                <a:latin typeface="黑体" panose="02010609060101010101" pitchFamily="49" charset="-122"/>
                <a:ea typeface="黑体" panose="02010609060101010101" pitchFamily="49" charset="-122"/>
              </a:rPr>
              <a:t>处罚落地后的影响</a:t>
            </a:r>
          </a:p>
        </p:txBody>
      </p:sp>
      <p:sp>
        <p:nvSpPr>
          <p:cNvPr id="9" name="任意多边形 8"/>
          <p:cNvSpPr/>
          <p:nvPr/>
        </p:nvSpPr>
        <p:spPr>
          <a:xfrm>
            <a:off x="0" y="2539539"/>
            <a:ext cx="925974" cy="1851948"/>
          </a:xfrm>
          <a:custGeom>
            <a:avLst/>
            <a:gdLst>
              <a:gd name="connsiteX0" fmla="*/ 0 w 925974"/>
              <a:gd name="connsiteY0" fmla="*/ 0 h 1851948"/>
              <a:gd name="connsiteX1" fmla="*/ 925974 w 925974"/>
              <a:gd name="connsiteY1" fmla="*/ 925974 h 1851948"/>
              <a:gd name="connsiteX2" fmla="*/ 0 w 925974"/>
              <a:gd name="connsiteY2" fmla="*/ 1851948 h 1851948"/>
            </a:gdLst>
            <a:ahLst/>
            <a:cxnLst>
              <a:cxn ang="0">
                <a:pos x="connsiteX0" y="connsiteY0"/>
              </a:cxn>
              <a:cxn ang="0">
                <a:pos x="connsiteX1" y="connsiteY1"/>
              </a:cxn>
              <a:cxn ang="0">
                <a:pos x="connsiteX2" y="connsiteY2"/>
              </a:cxn>
            </a:cxnLst>
            <a:rect l="l" t="t" r="r" b="b"/>
            <a:pathLst>
              <a:path w="925974" h="1851948">
                <a:moveTo>
                  <a:pt x="0" y="0"/>
                </a:moveTo>
                <a:lnTo>
                  <a:pt x="925974" y="925974"/>
                </a:lnTo>
                <a:lnTo>
                  <a:pt x="0" y="1851948"/>
                </a:lnTo>
                <a:close/>
              </a:path>
            </a:pathLst>
          </a:custGeom>
          <a:solidFill>
            <a:srgbClr val="6F868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8118947" y="4830714"/>
            <a:ext cx="1783080" cy="368300"/>
          </a:xfrm>
          <a:prstGeom prst="rect">
            <a:avLst/>
          </a:prstGeom>
          <a:noFill/>
        </p:spPr>
        <p:txBody>
          <a:bodyPr wrap="none" rtlCol="0">
            <a:spAutoFit/>
          </a:bodyPr>
          <a:lstStyle/>
          <a:p>
            <a:r>
              <a:rPr lang="zh-CN" altLang="en-US" dirty="0"/>
              <a:t>汇报人：郑瀚蔚</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7108566" y="1114113"/>
            <a:ext cx="3577234" cy="281324"/>
            <a:chOff x="8243978" y="3111823"/>
            <a:chExt cx="3577234" cy="281324"/>
          </a:xfrm>
        </p:grpSpPr>
        <p:grpSp>
          <p:nvGrpSpPr>
            <p:cNvPr id="2" name="组合 1"/>
            <p:cNvGrpSpPr/>
            <p:nvPr/>
          </p:nvGrpSpPr>
          <p:grpSpPr>
            <a:xfrm>
              <a:off x="10053924" y="3111823"/>
              <a:ext cx="1767288" cy="281324"/>
              <a:chOff x="306609" y="643766"/>
              <a:chExt cx="5671594" cy="902826"/>
            </a:xfrm>
          </p:grpSpPr>
          <p:sp>
            <p:nvSpPr>
              <p:cNvPr id="17" name="矩形 16"/>
              <p:cNvSpPr/>
              <p:nvPr/>
            </p:nvSpPr>
            <p:spPr>
              <a:xfrm>
                <a:off x="306609" y="643766"/>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1475652" y="643766"/>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2644695" y="643766"/>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3813738" y="643766"/>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4982781" y="643766"/>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3" name="组合 22"/>
            <p:cNvGrpSpPr/>
            <p:nvPr/>
          </p:nvGrpSpPr>
          <p:grpSpPr>
            <a:xfrm>
              <a:off x="8243978" y="3111823"/>
              <a:ext cx="1767288" cy="281324"/>
              <a:chOff x="306609" y="643766"/>
              <a:chExt cx="5671594" cy="902826"/>
            </a:xfrm>
          </p:grpSpPr>
          <p:sp>
            <p:nvSpPr>
              <p:cNvPr id="24" name="矩形 23"/>
              <p:cNvSpPr/>
              <p:nvPr/>
            </p:nvSpPr>
            <p:spPr>
              <a:xfrm>
                <a:off x="306609" y="643766"/>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a:off x="1475652" y="643766"/>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2644695" y="643766"/>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p:nvSpPr>
            <p:spPr>
              <a:xfrm>
                <a:off x="3813738" y="643766"/>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4982781" y="643766"/>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4" name="文本框 3"/>
          <p:cNvSpPr txBox="1"/>
          <p:nvPr/>
        </p:nvSpPr>
        <p:spPr>
          <a:xfrm>
            <a:off x="7433339" y="422263"/>
            <a:ext cx="3383280" cy="521970"/>
          </a:xfrm>
          <a:prstGeom prst="rect">
            <a:avLst/>
          </a:prstGeom>
          <a:noFill/>
        </p:spPr>
        <p:txBody>
          <a:bodyPr wrap="none" rtlCol="0">
            <a:spAutoFit/>
          </a:bodyPr>
          <a:lstStyle/>
          <a:p>
            <a:pPr algn="r"/>
            <a:r>
              <a:rPr lang="zh-CN" altLang="en-US" sz="2800" dirty="0">
                <a:latin typeface="黑体" panose="02010609060101010101" pitchFamily="49" charset="-122"/>
                <a:ea typeface="黑体" panose="02010609060101010101" pitchFamily="49" charset="-122"/>
              </a:rPr>
              <a:t>短期内对股市的影响</a:t>
            </a:r>
          </a:p>
        </p:txBody>
      </p:sp>
      <p:sp>
        <p:nvSpPr>
          <p:cNvPr id="31" name="文本框 30"/>
          <p:cNvSpPr txBox="1"/>
          <p:nvPr/>
        </p:nvSpPr>
        <p:spPr>
          <a:xfrm>
            <a:off x="7142221" y="1564067"/>
            <a:ext cx="3634032" cy="1814830"/>
          </a:xfrm>
          <a:prstGeom prst="rect">
            <a:avLst/>
          </a:prstGeom>
          <a:noFill/>
        </p:spPr>
        <p:txBody>
          <a:bodyPr wrap="square" rtlCol="0">
            <a:spAutoFit/>
          </a:bodyPr>
          <a:lstStyle/>
          <a:p>
            <a:pPr algn="l"/>
            <a:r>
              <a:rPr lang="en-US" altLang="zh-CN" sz="1600" dirty="0">
                <a:latin typeface="华文细黑" panose="02010600040101010101" pitchFamily="2" charset="-122"/>
                <a:ea typeface="华文细黑" panose="02010600040101010101" pitchFamily="2" charset="-122"/>
              </a:rPr>
              <a:t>      </a:t>
            </a:r>
            <a:r>
              <a:rPr lang="zh-CN" altLang="en-US" sz="1600" dirty="0">
                <a:latin typeface="华文细黑" panose="02010600040101010101" pitchFamily="2" charset="-122"/>
                <a:ea typeface="华文细黑" panose="02010600040101010101" pitchFamily="2" charset="-122"/>
              </a:rPr>
              <a:t>2021年4月10日，市场监管总局依法作出行政处罚决定，责令阿里巴巴集团停止违法行为，并处以其2019年中国境内销售额4557.12亿元4%的罚款，计182.28亿元。</a:t>
            </a:r>
          </a:p>
          <a:p>
            <a:pPr algn="l"/>
            <a:r>
              <a:rPr lang="en-US" altLang="zh-CN" sz="1600" dirty="0">
                <a:latin typeface="华文细黑" panose="02010600040101010101" pitchFamily="2" charset="-122"/>
                <a:ea typeface="华文细黑" panose="02010600040101010101" pitchFamily="2" charset="-122"/>
              </a:rPr>
              <a:t>      </a:t>
            </a:r>
            <a:r>
              <a:rPr lang="zh-CN" altLang="en-US" sz="1600" dirty="0">
                <a:latin typeface="华文细黑" panose="02010600040101010101" pitchFamily="2" charset="-122"/>
                <a:ea typeface="华文细黑" panose="02010600040101010101" pitchFamily="2" charset="-122"/>
              </a:rPr>
              <a:t>结果</a:t>
            </a:r>
            <a:r>
              <a:rPr lang="en-US" altLang="zh-CN" sz="1600" dirty="0">
                <a:latin typeface="华文细黑" panose="02010600040101010101" pitchFamily="2" charset="-122"/>
                <a:ea typeface="华文细黑" panose="02010600040101010101" pitchFamily="2" charset="-122"/>
              </a:rPr>
              <a:t>4</a:t>
            </a:r>
            <a:r>
              <a:rPr lang="zh-CN" altLang="en-US" sz="1600" dirty="0">
                <a:latin typeface="华文细黑" panose="02010600040101010101" pitchFamily="2" charset="-122"/>
                <a:ea typeface="华文细黑" panose="02010600040101010101" pitchFamily="2" charset="-122"/>
              </a:rPr>
              <a:t>月</a:t>
            </a:r>
            <a:r>
              <a:rPr lang="en-US" altLang="zh-CN" sz="1600" dirty="0">
                <a:latin typeface="华文细黑" panose="02010600040101010101" pitchFamily="2" charset="-122"/>
                <a:ea typeface="华文细黑" panose="02010600040101010101" pitchFamily="2" charset="-122"/>
              </a:rPr>
              <a:t>12</a:t>
            </a:r>
            <a:r>
              <a:rPr lang="zh-CN" altLang="en-US" sz="1600" dirty="0">
                <a:latin typeface="华文细黑" panose="02010600040101010101" pitchFamily="2" charset="-122"/>
                <a:ea typeface="华文细黑" panose="02010600040101010101" pitchFamily="2" charset="-122"/>
              </a:rPr>
              <a:t>日开盘阿里巴巴股市涨了</a:t>
            </a:r>
            <a:r>
              <a:rPr lang="en-US" altLang="zh-CN" sz="1600" dirty="0">
                <a:latin typeface="华文细黑" panose="02010600040101010101" pitchFamily="2" charset="-122"/>
                <a:ea typeface="华文细黑" panose="02010600040101010101" pitchFamily="2" charset="-122"/>
              </a:rPr>
              <a:t>6.5%</a:t>
            </a:r>
            <a:r>
              <a:rPr lang="zh-CN" altLang="en-US" sz="1600" dirty="0">
                <a:latin typeface="华文细黑" panose="02010600040101010101" pitchFamily="2" charset="-122"/>
                <a:ea typeface="华文细黑" panose="02010600040101010101" pitchFamily="2" charset="-122"/>
              </a:rPr>
              <a:t>。</a:t>
            </a:r>
          </a:p>
        </p:txBody>
      </p:sp>
      <p:pic>
        <p:nvPicPr>
          <p:cNvPr id="5" name="图片 4"/>
          <p:cNvPicPr>
            <a:picLocks noChangeAspect="1"/>
          </p:cNvPicPr>
          <p:nvPr/>
        </p:nvPicPr>
        <p:blipFill>
          <a:blip r:embed="rId2"/>
          <a:stretch>
            <a:fillRect/>
          </a:stretch>
        </p:blipFill>
        <p:spPr>
          <a:xfrm>
            <a:off x="418465" y="358140"/>
            <a:ext cx="6141720" cy="5128260"/>
          </a:xfrm>
          <a:prstGeom prst="rect">
            <a:avLst/>
          </a:prstGeom>
        </p:spPr>
      </p:pic>
      <p:sp>
        <p:nvSpPr>
          <p:cNvPr id="6" name="文本框 5"/>
          <p:cNvSpPr txBox="1"/>
          <p:nvPr/>
        </p:nvSpPr>
        <p:spPr>
          <a:xfrm>
            <a:off x="7204710" y="3850640"/>
            <a:ext cx="3481705" cy="2306955"/>
          </a:xfrm>
          <a:prstGeom prst="rect">
            <a:avLst/>
          </a:prstGeom>
          <a:noFill/>
        </p:spPr>
        <p:txBody>
          <a:bodyPr wrap="square" rtlCol="0" anchor="t">
            <a:spAutoFit/>
          </a:bodyPr>
          <a:lstStyle/>
          <a:p>
            <a:pPr algn="l">
              <a:buClrTx/>
              <a:buSzTx/>
              <a:buFontTx/>
            </a:pPr>
            <a:r>
              <a:rPr lang="en-US" altLang="zh-CN" sz="1600" dirty="0">
                <a:latin typeface="华文细黑" panose="02010600040101010101" pitchFamily="2" charset="-122"/>
                <a:ea typeface="华文细黑" panose="02010600040101010101" pitchFamily="2" charset="-122"/>
              </a:rPr>
              <a:t>      </a:t>
            </a:r>
            <a:r>
              <a:rPr lang="zh-CN" altLang="en-US" sz="1600" dirty="0">
                <a:latin typeface="华文细黑" panose="02010600040101010101" pitchFamily="2" charset="-122"/>
                <a:ea typeface="华文细黑" panose="02010600040101010101" pitchFamily="2" charset="-122"/>
              </a:rPr>
              <a:t>阿里被罚也表明利空出尽已上岸，这件事算是尘埃落定了，无论是投资者还是股民心中都踏实了，所以股价开盘后上涨是很正常的。</a:t>
            </a:r>
          </a:p>
          <a:p>
            <a:pPr algn="l">
              <a:buClrTx/>
              <a:buSzTx/>
              <a:buFontTx/>
            </a:pPr>
            <a:r>
              <a:rPr lang="en-US" altLang="zh-CN" sz="1600" dirty="0">
                <a:latin typeface="华文细黑" panose="02010600040101010101" pitchFamily="2" charset="-122"/>
                <a:ea typeface="华文细黑" panose="02010600040101010101" pitchFamily="2" charset="-122"/>
              </a:rPr>
              <a:t>       对阿里来说，反倒是靴子落地，不用悬在半空，能松一口气了。现在换成其他巨头提心吊胆难以入眠了。</a:t>
            </a:r>
          </a:p>
          <a:p>
            <a:pPr algn="l">
              <a:buClrTx/>
              <a:buSzTx/>
              <a:buFontTx/>
            </a:pPr>
            <a:r>
              <a:rPr lang="en-US" altLang="zh-CN" sz="1600" dirty="0">
                <a:latin typeface="华文细黑" panose="02010600040101010101" pitchFamily="2" charset="-122"/>
                <a:ea typeface="华文细黑" panose="02010600040101010101" pitchFamily="2" charset="-122"/>
              </a:rPr>
              <a:t>       腾讯、美团、滴滴等互联网巨头</a:t>
            </a:r>
            <a:r>
              <a:rPr lang="zh-CN" altLang="en-US" sz="1600" dirty="0">
                <a:latin typeface="华文细黑" panose="02010600040101010101" pitchFamily="2" charset="-122"/>
                <a:ea typeface="华文细黑" panose="02010600040101010101" pitchFamily="2" charset="-122"/>
              </a:rPr>
              <a:t>的股价都有所调整。</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1329055" y="1816100"/>
            <a:ext cx="4540250" cy="1940560"/>
            <a:chOff x="2205038" y="859516"/>
            <a:chExt cx="3754120" cy="1940560"/>
          </a:xfrm>
        </p:grpSpPr>
        <p:sp>
          <p:nvSpPr>
            <p:cNvPr id="8" name="矩形 7"/>
            <p:cNvSpPr/>
            <p:nvPr/>
          </p:nvSpPr>
          <p:spPr>
            <a:xfrm>
              <a:off x="2205038" y="1231626"/>
              <a:ext cx="3754120" cy="1568450"/>
            </a:xfrm>
            <a:prstGeom prst="rect">
              <a:avLst/>
            </a:prstGeom>
          </p:spPr>
          <p:txBody>
            <a:bodyPr wrap="square">
              <a:spAutoFit/>
            </a:bodyPr>
            <a:lstStyle/>
            <a:p>
              <a:pPr marL="285750" indent="-285750" algn="l">
                <a:buFont typeface="Wingdings" panose="05000000000000000000" pitchFamily="2" charset="2"/>
                <a:buChar char="u"/>
              </a:pPr>
              <a:r>
                <a:rPr lang="zh-CN" altLang="en-US" sz="1600" dirty="0">
                  <a:latin typeface="华文细黑" panose="02010600040101010101" pitchFamily="2" charset="-122"/>
                  <a:ea typeface="华文细黑" panose="02010600040101010101" pitchFamily="2" charset="-122"/>
                </a:rPr>
                <a:t>由于阿里在4月份因为垄断被罚的182亿元记录在第四财季的费用当中，直接导致了阿里巴巴上市以来首次季度亏损。</a:t>
              </a:r>
            </a:p>
            <a:p>
              <a:pPr marL="285750" indent="-285750" algn="l">
                <a:buFont typeface="Wingdings" panose="05000000000000000000" pitchFamily="2" charset="2"/>
                <a:buChar char="u"/>
              </a:pPr>
              <a:r>
                <a:rPr lang="zh-CN" altLang="en-US" sz="1600" dirty="0">
                  <a:latin typeface="华文细黑" panose="02010600040101010101" pitchFamily="2" charset="-122"/>
                  <a:ea typeface="华文细黑" panose="02010600040101010101" pitchFamily="2" charset="-122"/>
                </a:rPr>
                <a:t>（要是没有这张罚单，按照非公认会计准则（non-GAAP）净利润应为262.16亿，同比增长18%，阿里巴巴依然在实现增长。）</a:t>
              </a:r>
            </a:p>
          </p:txBody>
        </p:sp>
        <p:sp>
          <p:nvSpPr>
            <p:cNvPr id="9" name="矩形 8"/>
            <p:cNvSpPr/>
            <p:nvPr/>
          </p:nvSpPr>
          <p:spPr>
            <a:xfrm>
              <a:off x="2205128" y="859516"/>
              <a:ext cx="3611880" cy="368300"/>
            </a:xfrm>
            <a:prstGeom prst="rect">
              <a:avLst/>
            </a:prstGeom>
          </p:spPr>
          <p:txBody>
            <a:bodyPr wrap="square">
              <a:spAutoFit/>
            </a:bodyPr>
            <a:lstStyle/>
            <a:p>
              <a:r>
                <a:rPr lang="zh-CN" altLang="en-US" b="1" dirty="0">
                  <a:solidFill>
                    <a:srgbClr val="CB7D40"/>
                  </a:solidFill>
                  <a:latin typeface="华文细黑" panose="02010600040101010101" pitchFamily="2" charset="-122"/>
                  <a:ea typeface="华文细黑" panose="02010600040101010101" pitchFamily="2" charset="-122"/>
                </a:rPr>
                <a:t>阿里巴巴迎来上市以来首季度亏损</a:t>
              </a:r>
              <a:endParaRPr lang="zh-CN" altLang="en-US" b="1" dirty="0">
                <a:solidFill>
                  <a:srgbClr val="CB7D40"/>
                </a:solidFill>
              </a:endParaRPr>
            </a:p>
          </p:txBody>
        </p:sp>
      </p:grpSp>
      <p:grpSp>
        <p:nvGrpSpPr>
          <p:cNvPr id="11" name="组合 10"/>
          <p:cNvGrpSpPr/>
          <p:nvPr/>
        </p:nvGrpSpPr>
        <p:grpSpPr>
          <a:xfrm>
            <a:off x="6875780" y="1804035"/>
            <a:ext cx="4290695" cy="1694348"/>
            <a:chOff x="2204846" y="859516"/>
            <a:chExt cx="5190772" cy="1694247"/>
          </a:xfrm>
        </p:grpSpPr>
        <p:sp>
          <p:nvSpPr>
            <p:cNvPr id="13" name="矩形 12"/>
            <p:cNvSpPr/>
            <p:nvPr/>
          </p:nvSpPr>
          <p:spPr>
            <a:xfrm>
              <a:off x="2205128" y="1231772"/>
              <a:ext cx="5190490" cy="1321991"/>
            </a:xfrm>
            <a:prstGeom prst="rect">
              <a:avLst/>
            </a:prstGeom>
          </p:spPr>
          <p:txBody>
            <a:bodyPr wrap="square">
              <a:spAutoFit/>
            </a:bodyPr>
            <a:lstStyle/>
            <a:p>
              <a:pPr marL="285750" indent="-285750" algn="l">
                <a:buClrTx/>
                <a:buSzTx/>
                <a:buFont typeface="Wingdings" panose="05000000000000000000" pitchFamily="2" charset="2"/>
                <a:buChar char="u"/>
              </a:pPr>
              <a:r>
                <a:rPr lang="zh-CN" altLang="en-US" sz="1600" dirty="0">
                  <a:latin typeface="华文细黑" panose="02010600040101010101" pitchFamily="2" charset="-122"/>
                  <a:ea typeface="华文细黑" panose="02010600040101010101" pitchFamily="2" charset="-122"/>
                </a:rPr>
                <a:t>全球年度活跃消费者破10亿 保持高年均花费高留存率</a:t>
              </a:r>
            </a:p>
            <a:p>
              <a:pPr marL="285750" indent="-285750" algn="l">
                <a:buClrTx/>
                <a:buSzTx/>
                <a:buFont typeface="Wingdings" panose="05000000000000000000" pitchFamily="2" charset="2"/>
                <a:buChar char="u"/>
              </a:pPr>
              <a:r>
                <a:rPr lang="zh-CN" altLang="en-US" sz="1600" dirty="0">
                  <a:latin typeface="华文细黑" panose="02010600040101010101" pitchFamily="2" charset="-122"/>
                  <a:ea typeface="华文细黑" panose="02010600040101010101" pitchFamily="2" charset="-122"/>
                </a:rPr>
                <a:t>2021年3月，中国零售市场移动月活跃用户9.25亿，单季增加 2300万，季度环比为为3个季度以来最高点。</a:t>
              </a:r>
            </a:p>
          </p:txBody>
        </p:sp>
        <p:sp>
          <p:nvSpPr>
            <p:cNvPr id="14" name="矩形 13"/>
            <p:cNvSpPr/>
            <p:nvPr/>
          </p:nvSpPr>
          <p:spPr>
            <a:xfrm>
              <a:off x="2204846" y="859516"/>
              <a:ext cx="2885384" cy="368278"/>
            </a:xfrm>
            <a:prstGeom prst="rect">
              <a:avLst/>
            </a:prstGeom>
          </p:spPr>
          <p:txBody>
            <a:bodyPr wrap="square">
              <a:spAutoFit/>
            </a:bodyPr>
            <a:lstStyle/>
            <a:p>
              <a:r>
                <a:rPr lang="zh-CN" altLang="en-US" b="1" dirty="0">
                  <a:solidFill>
                    <a:srgbClr val="CB7D40"/>
                  </a:solidFill>
                  <a:latin typeface="华文细黑" panose="02010600040101010101" pitchFamily="2" charset="-122"/>
                  <a:ea typeface="华文细黑" panose="02010600040101010101" pitchFamily="2" charset="-122"/>
                </a:rPr>
                <a:t>积极开发海外市场</a:t>
              </a:r>
              <a:endParaRPr lang="zh-CN" altLang="en-US" b="1" dirty="0">
                <a:solidFill>
                  <a:srgbClr val="CB7D40"/>
                </a:solidFill>
              </a:endParaRPr>
            </a:p>
          </p:txBody>
        </p:sp>
      </p:grpSp>
      <p:grpSp>
        <p:nvGrpSpPr>
          <p:cNvPr id="17" name="组合 16"/>
          <p:cNvGrpSpPr/>
          <p:nvPr/>
        </p:nvGrpSpPr>
        <p:grpSpPr>
          <a:xfrm>
            <a:off x="1264865" y="4069715"/>
            <a:ext cx="4381555" cy="1721653"/>
            <a:chOff x="2205128" y="859516"/>
            <a:chExt cx="12660630" cy="1721550"/>
          </a:xfrm>
        </p:grpSpPr>
        <p:sp>
          <p:nvSpPr>
            <p:cNvPr id="19" name="矩形 18"/>
            <p:cNvSpPr/>
            <p:nvPr/>
          </p:nvSpPr>
          <p:spPr>
            <a:xfrm>
              <a:off x="2205128" y="1504805"/>
              <a:ext cx="12660630" cy="1076261"/>
            </a:xfrm>
            <a:prstGeom prst="rect">
              <a:avLst/>
            </a:prstGeom>
          </p:spPr>
          <p:txBody>
            <a:bodyPr wrap="square">
              <a:spAutoFit/>
            </a:bodyPr>
            <a:lstStyle/>
            <a:p>
              <a:pPr marL="285750" indent="-285750" algn="l">
                <a:buClrTx/>
                <a:buSzTx/>
                <a:buFont typeface="Wingdings" panose="05000000000000000000" pitchFamily="2" charset="2"/>
                <a:buChar char="u"/>
              </a:pPr>
              <a:r>
                <a:rPr lang="zh-CN" altLang="en-US" sz="1600" dirty="0">
                  <a:latin typeface="华文细黑" panose="02010600040101010101" pitchFamily="2" charset="-122"/>
                  <a:ea typeface="华文细黑" panose="02010600040101010101" pitchFamily="2" charset="-122"/>
                </a:rPr>
                <a:t>淘宝特价版继续吸引更多来自欠发达地区的用户。</a:t>
              </a:r>
            </a:p>
            <a:p>
              <a:pPr marL="285750" indent="-285750" algn="l">
                <a:buClrTx/>
                <a:buSzTx/>
                <a:buFont typeface="Wingdings" panose="05000000000000000000" pitchFamily="2" charset="2"/>
                <a:buChar char="u"/>
              </a:pPr>
              <a:r>
                <a:rPr lang="zh-CN" altLang="en-US" sz="1600" dirty="0">
                  <a:latin typeface="华文细黑" panose="02010600040101010101" pitchFamily="2" charset="-122"/>
                  <a:ea typeface="华文细黑" panose="02010600040101010101" pitchFamily="2" charset="-122"/>
                </a:rPr>
                <a:t>截至2021年</a:t>
              </a:r>
              <a:r>
                <a:rPr lang="en-US" altLang="zh-CN" sz="1600" dirty="0">
                  <a:latin typeface="华文细黑" panose="02010600040101010101" pitchFamily="2" charset="-122"/>
                  <a:ea typeface="华文细黑" panose="02010600040101010101" pitchFamily="2" charset="-122"/>
                </a:rPr>
                <a:t>5</a:t>
              </a:r>
              <a:r>
                <a:rPr lang="zh-CN" altLang="en-US" sz="1600" dirty="0">
                  <a:latin typeface="华文细黑" panose="02010600040101010101" pitchFamily="2" charset="-122"/>
                  <a:ea typeface="华文细黑" panose="02010600040101010101" pitchFamily="2" charset="-122"/>
                </a:rPr>
                <a:t>月</a:t>
              </a:r>
              <a:r>
                <a:rPr lang="en-US" altLang="zh-CN" sz="1600" dirty="0">
                  <a:latin typeface="华文细黑" panose="02010600040101010101" pitchFamily="2" charset="-122"/>
                  <a:ea typeface="华文细黑" panose="02010600040101010101" pitchFamily="2" charset="-122"/>
                </a:rPr>
                <a:t>13</a:t>
              </a:r>
              <a:r>
                <a:rPr lang="zh-CN" altLang="en-US" sz="1600" dirty="0">
                  <a:latin typeface="华文细黑" panose="02010600040101010101" pitchFamily="2" charset="-122"/>
                  <a:ea typeface="华文细黑" panose="02010600040101010101" pitchFamily="2" charset="-122"/>
                </a:rPr>
                <a:t>日止，淘宝特价版年度活跃消费者超过1.5亿，已具备相当的竞争力。</a:t>
              </a:r>
            </a:p>
          </p:txBody>
        </p:sp>
        <p:sp>
          <p:nvSpPr>
            <p:cNvPr id="20" name="矩形 19"/>
            <p:cNvSpPr/>
            <p:nvPr/>
          </p:nvSpPr>
          <p:spPr>
            <a:xfrm>
              <a:off x="2205128" y="859516"/>
              <a:ext cx="12660472" cy="645121"/>
            </a:xfrm>
            <a:prstGeom prst="rect">
              <a:avLst/>
            </a:prstGeom>
          </p:spPr>
          <p:txBody>
            <a:bodyPr wrap="square">
              <a:spAutoFit/>
            </a:bodyPr>
            <a:lstStyle/>
            <a:p>
              <a:pPr algn="l">
                <a:buClrTx/>
                <a:buSzTx/>
                <a:buFontTx/>
              </a:pPr>
              <a:r>
                <a:rPr lang="zh-CN" altLang="en-US" b="1" dirty="0">
                  <a:solidFill>
                    <a:srgbClr val="CB7D40"/>
                  </a:solidFill>
                  <a:latin typeface="华文细黑" panose="02010600040101010101" pitchFamily="2" charset="-122"/>
                  <a:ea typeface="华文细黑" panose="02010600040101010101" pitchFamily="2" charset="-122"/>
                </a:rPr>
                <a:t>加大下沉市场的投入，提供丰富多元的商品供给、提高消费者留存率。</a:t>
              </a:r>
            </a:p>
          </p:txBody>
        </p:sp>
      </p:grpSp>
      <p:grpSp>
        <p:nvGrpSpPr>
          <p:cNvPr id="23" name="组合 22"/>
          <p:cNvGrpSpPr/>
          <p:nvPr/>
        </p:nvGrpSpPr>
        <p:grpSpPr>
          <a:xfrm>
            <a:off x="6578505" y="4083685"/>
            <a:ext cx="5471890" cy="1444793"/>
            <a:chOff x="2205128" y="863326"/>
            <a:chExt cx="20458195" cy="1444707"/>
          </a:xfrm>
        </p:grpSpPr>
        <p:sp>
          <p:nvSpPr>
            <p:cNvPr id="25" name="矩形 24"/>
            <p:cNvSpPr/>
            <p:nvPr/>
          </p:nvSpPr>
          <p:spPr>
            <a:xfrm>
              <a:off x="2205128" y="1231772"/>
              <a:ext cx="19427825" cy="1076261"/>
            </a:xfrm>
            <a:prstGeom prst="rect">
              <a:avLst/>
            </a:prstGeom>
          </p:spPr>
          <p:txBody>
            <a:bodyPr wrap="square">
              <a:spAutoFit/>
            </a:bodyPr>
            <a:lstStyle/>
            <a:p>
              <a:pPr marL="285750" indent="-285750" algn="l">
                <a:buClrTx/>
                <a:buSzTx/>
                <a:buFont typeface="Wingdings" panose="05000000000000000000" pitchFamily="2" charset="2"/>
                <a:buChar char="u"/>
              </a:pPr>
              <a:r>
                <a:rPr lang="zh-CN" altLang="en-US" sz="1600" dirty="0">
                  <a:latin typeface="华文细黑" panose="02010600040101010101" pitchFamily="2" charset="-122"/>
                  <a:ea typeface="华文细黑" panose="02010600040101010101" pitchFamily="2" charset="-122"/>
                </a:rPr>
                <a:t>阿里持续提升了数字基础设施（智能物流和云计算）以及新零售（主要包括盒马、天猫超市、社区商业平台及淘鲜达）、本地生活服务、Lazada、菜鸟网络等多项新业务的投入。</a:t>
              </a:r>
            </a:p>
          </p:txBody>
        </p:sp>
        <p:sp>
          <p:nvSpPr>
            <p:cNvPr id="26" name="矩形 25"/>
            <p:cNvSpPr/>
            <p:nvPr/>
          </p:nvSpPr>
          <p:spPr>
            <a:xfrm>
              <a:off x="4339822" y="863326"/>
              <a:ext cx="18323501" cy="368278"/>
            </a:xfrm>
            <a:prstGeom prst="rect">
              <a:avLst/>
            </a:prstGeom>
          </p:spPr>
          <p:txBody>
            <a:bodyPr wrap="square">
              <a:spAutoFit/>
            </a:bodyPr>
            <a:lstStyle/>
            <a:p>
              <a:pPr algn="l"/>
              <a:r>
                <a:rPr lang="zh-CN" altLang="en-US" b="1" dirty="0">
                  <a:solidFill>
                    <a:srgbClr val="CB7D40"/>
                  </a:solidFill>
                  <a:latin typeface="华文细黑" panose="02010600040101010101" pitchFamily="2" charset="-122"/>
                  <a:ea typeface="华文细黑" panose="02010600040101010101" pitchFamily="2" charset="-122"/>
                </a:rPr>
                <a:t>多引擎驱动增长：菜鸟网络、国际站业务</a:t>
              </a:r>
            </a:p>
          </p:txBody>
        </p:sp>
      </p:grpSp>
      <p:grpSp>
        <p:nvGrpSpPr>
          <p:cNvPr id="29" name="组合 28"/>
          <p:cNvGrpSpPr/>
          <p:nvPr/>
        </p:nvGrpSpPr>
        <p:grpSpPr>
          <a:xfrm>
            <a:off x="766763" y="857986"/>
            <a:ext cx="2117035" cy="165373"/>
            <a:chOff x="2218037" y="6272597"/>
            <a:chExt cx="2734179" cy="213582"/>
          </a:xfrm>
          <a:effectLst>
            <a:outerShdw blurRad="50800" dist="38100" dir="2700000" algn="tl" rotWithShape="0">
              <a:prstClr val="black">
                <a:alpha val="40000"/>
              </a:prstClr>
            </a:outerShdw>
          </a:effectLst>
        </p:grpSpPr>
        <p:grpSp>
          <p:nvGrpSpPr>
            <p:cNvPr id="30" name="组合 29"/>
            <p:cNvGrpSpPr/>
            <p:nvPr/>
          </p:nvGrpSpPr>
          <p:grpSpPr>
            <a:xfrm flipV="1">
              <a:off x="2218037" y="6272597"/>
              <a:ext cx="1341734" cy="213582"/>
              <a:chOff x="2218037" y="5369771"/>
              <a:chExt cx="5671594" cy="902826"/>
            </a:xfrm>
          </p:grpSpPr>
          <p:sp>
            <p:nvSpPr>
              <p:cNvPr id="37" name="矩形 36"/>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4556123" y="536977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1" name="组合 30"/>
            <p:cNvGrpSpPr/>
            <p:nvPr/>
          </p:nvGrpSpPr>
          <p:grpSpPr>
            <a:xfrm flipV="1">
              <a:off x="3610482" y="6272597"/>
              <a:ext cx="1341734" cy="213582"/>
              <a:chOff x="2218037" y="5369771"/>
              <a:chExt cx="5671594" cy="902826"/>
            </a:xfrm>
          </p:grpSpPr>
          <p:sp>
            <p:nvSpPr>
              <p:cNvPr id="32" name="矩形 31"/>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p:cNvSpPr/>
              <p:nvPr/>
            </p:nvSpPr>
            <p:spPr>
              <a:xfrm>
                <a:off x="4556123" y="536977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42" name="文本框 41"/>
          <p:cNvSpPr txBox="1"/>
          <p:nvPr/>
        </p:nvSpPr>
        <p:spPr>
          <a:xfrm>
            <a:off x="670138" y="375131"/>
            <a:ext cx="2621280" cy="460375"/>
          </a:xfrm>
          <a:prstGeom prst="rect">
            <a:avLst/>
          </a:prstGeom>
          <a:noFill/>
        </p:spPr>
        <p:txBody>
          <a:bodyPr wrap="none" rtlCol="0">
            <a:spAutoFit/>
          </a:bodyPr>
          <a:lstStyle/>
          <a:p>
            <a:r>
              <a:rPr lang="zh-CN" altLang="en-US" sz="2400" dirty="0">
                <a:latin typeface="黑体" panose="02010609060101010101" pitchFamily="49" charset="-122"/>
                <a:ea typeface="黑体" panose="02010609060101010101" pitchFamily="49" charset="-122"/>
              </a:rPr>
              <a:t>对阿里巴巴的影响</a:t>
            </a:r>
          </a:p>
        </p:txBody>
      </p:sp>
      <p:sp>
        <p:nvSpPr>
          <p:cNvPr id="2" name="文本框 1"/>
          <p:cNvSpPr txBox="1"/>
          <p:nvPr/>
        </p:nvSpPr>
        <p:spPr>
          <a:xfrm>
            <a:off x="4937760" y="248920"/>
            <a:ext cx="4588510" cy="922020"/>
          </a:xfrm>
          <a:prstGeom prst="rect">
            <a:avLst/>
          </a:prstGeom>
          <a:noFill/>
        </p:spPr>
        <p:txBody>
          <a:bodyPr wrap="square" rtlCol="0" anchor="t">
            <a:spAutoFit/>
          </a:bodyPr>
          <a:lstStyle/>
          <a:p>
            <a:r>
              <a:rPr lang="en-US" altLang="zh-CN"/>
              <a:t>        </a:t>
            </a:r>
            <a:r>
              <a:rPr lang="zh-CN" altLang="en-US"/>
              <a:t>处罚落地后，阿里巴巴长期基本面稳定，反垄断调查带来的利空逐渐消化后，公司将进入新的轨道。</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文本框 41"/>
          <p:cNvSpPr txBox="1"/>
          <p:nvPr/>
        </p:nvSpPr>
        <p:spPr>
          <a:xfrm>
            <a:off x="6713317" y="6504972"/>
            <a:ext cx="2278136" cy="276999"/>
          </a:xfrm>
          <a:prstGeom prst="rect">
            <a:avLst/>
          </a:prstGeom>
          <a:noFill/>
        </p:spPr>
        <p:txBody>
          <a:bodyPr wrap="square" rtlCol="0">
            <a:spAutoFit/>
          </a:bodyPr>
          <a:lstStyle/>
          <a:p>
            <a:r>
              <a:rPr lang="zh-CN" altLang="en-US" sz="1200" dirty="0"/>
              <a:t>数据来源：企业招股说明</a:t>
            </a:r>
          </a:p>
        </p:txBody>
      </p:sp>
      <p:sp>
        <p:nvSpPr>
          <p:cNvPr id="9" name="文本框 8"/>
          <p:cNvSpPr txBox="1"/>
          <p:nvPr/>
        </p:nvSpPr>
        <p:spPr>
          <a:xfrm>
            <a:off x="334703" y="3551599"/>
            <a:ext cx="10672821" cy="2168525"/>
          </a:xfrm>
          <a:prstGeom prst="rect">
            <a:avLst/>
          </a:prstGeom>
          <a:noFill/>
        </p:spPr>
        <p:txBody>
          <a:bodyPr wrap="square">
            <a:spAutoFit/>
          </a:bodyPr>
          <a:lstStyle/>
          <a:p>
            <a:pPr>
              <a:lnSpc>
                <a:spcPct val="150000"/>
              </a:lnSpc>
            </a:pPr>
            <a:r>
              <a:rPr lang="zh-CN" dirty="0"/>
              <a:t>阿里巴巴被实行反垄断以后，阿里的年活，已经接近了天花板，之后的增长乏力是大概率的问题。</a:t>
            </a:r>
          </a:p>
          <a:p>
            <a:pPr>
              <a:lnSpc>
                <a:spcPct val="150000"/>
              </a:lnSpc>
            </a:pPr>
            <a:r>
              <a:rPr lang="zh-CN" dirty="0"/>
              <a:t>阿里系电商和多多系电商的用户，都已经下沉或者上探至了一定的规模，想要继续做大并不容易。</a:t>
            </a:r>
          </a:p>
          <a:p>
            <a:pPr>
              <a:lnSpc>
                <a:spcPct val="150000"/>
              </a:lnSpc>
            </a:pPr>
            <a:r>
              <a:rPr lang="zh-CN" dirty="0"/>
              <a:t>中美关系的剑拔弩张，已经不仅仅限于科技的纷争，不再是基建、芯片的纷争，而是渗透到商业的各个领域，阿里云在海外（特别是美国）开展业务，已经受到了一定的阻碍。</a:t>
            </a:r>
          </a:p>
          <a:p>
            <a:pPr>
              <a:lnSpc>
                <a:spcPct val="150000"/>
              </a:lnSpc>
            </a:pPr>
            <a:r>
              <a:rPr lang="zh-CN" dirty="0"/>
              <a:t>阿里云的海外客户继续丧失，担心中美争端继续升级给阿里带来更大的困惑</a:t>
            </a:r>
          </a:p>
        </p:txBody>
      </p:sp>
      <p:sp>
        <p:nvSpPr>
          <p:cNvPr id="2" name="矩形 1"/>
          <p:cNvSpPr/>
          <p:nvPr/>
        </p:nvSpPr>
        <p:spPr>
          <a:xfrm>
            <a:off x="7240905" y="720090"/>
            <a:ext cx="3855720" cy="1198880"/>
          </a:xfrm>
          <a:prstGeom prst="rect">
            <a:avLst/>
          </a:prstGeom>
          <a:noFill/>
          <a:ln>
            <a:noFill/>
          </a:ln>
        </p:spPr>
        <p:txBody>
          <a:bodyPr wrap="none" rtlCol="0" anchor="t">
            <a:spAutoFit/>
          </a:bodyPr>
          <a:lstStyle/>
          <a:p>
            <a:pPr algn="ctr"/>
            <a:r>
              <a:rPr lang="zh-CN" altLang="en-US" sz="7200" b="1">
                <a:solidFill>
                  <a:schemeClr val="accent1"/>
                </a:solidFill>
                <a:effectLst>
                  <a:outerShdw blurRad="38100" dist="25400" dir="5400000" algn="ctr" rotWithShape="0">
                    <a:srgbClr val="6E747A">
                      <a:alpha val="43000"/>
                    </a:srgbClr>
                  </a:outerShdw>
                </a:effectLst>
              </a:rPr>
              <a:t>后继乏力</a:t>
            </a:r>
          </a:p>
        </p:txBody>
      </p:sp>
      <p:pic>
        <p:nvPicPr>
          <p:cNvPr id="102" name="图片 101"/>
          <p:cNvPicPr/>
          <p:nvPr/>
        </p:nvPicPr>
        <p:blipFill>
          <a:blip r:embed="rId2" r:link="rId3"/>
          <a:stretch>
            <a:fillRect/>
          </a:stretch>
        </p:blipFill>
        <p:spPr>
          <a:xfrm>
            <a:off x="693420" y="76200"/>
            <a:ext cx="5571490" cy="3475355"/>
          </a:xfrm>
          <a:prstGeom prst="rect">
            <a:avLst/>
          </a:prstGeom>
          <a:noFill/>
          <a:ln w="9525">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7108566" y="1114113"/>
            <a:ext cx="3577234" cy="281324"/>
            <a:chOff x="8243978" y="3111823"/>
            <a:chExt cx="3577234" cy="281324"/>
          </a:xfrm>
        </p:grpSpPr>
        <p:grpSp>
          <p:nvGrpSpPr>
            <p:cNvPr id="2" name="组合 1"/>
            <p:cNvGrpSpPr/>
            <p:nvPr/>
          </p:nvGrpSpPr>
          <p:grpSpPr>
            <a:xfrm>
              <a:off x="10053924" y="3111823"/>
              <a:ext cx="1767288" cy="281324"/>
              <a:chOff x="306609" y="643766"/>
              <a:chExt cx="5671594" cy="902826"/>
            </a:xfrm>
          </p:grpSpPr>
          <p:sp>
            <p:nvSpPr>
              <p:cNvPr id="17" name="矩形 16"/>
              <p:cNvSpPr/>
              <p:nvPr/>
            </p:nvSpPr>
            <p:spPr>
              <a:xfrm>
                <a:off x="306609" y="643766"/>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1475652" y="643766"/>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2644695" y="643766"/>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3813738" y="643766"/>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4982781" y="643766"/>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3" name="组合 22"/>
            <p:cNvGrpSpPr/>
            <p:nvPr/>
          </p:nvGrpSpPr>
          <p:grpSpPr>
            <a:xfrm>
              <a:off x="8243978" y="3111823"/>
              <a:ext cx="1767288" cy="281324"/>
              <a:chOff x="306609" y="643766"/>
              <a:chExt cx="5671594" cy="902826"/>
            </a:xfrm>
          </p:grpSpPr>
          <p:sp>
            <p:nvSpPr>
              <p:cNvPr id="24" name="矩形 23"/>
              <p:cNvSpPr/>
              <p:nvPr/>
            </p:nvSpPr>
            <p:spPr>
              <a:xfrm>
                <a:off x="306609" y="643766"/>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a:off x="1475652" y="643766"/>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2644695" y="643766"/>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p:nvSpPr>
            <p:spPr>
              <a:xfrm>
                <a:off x="3813738" y="643766"/>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4982781" y="643766"/>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4" name="文本框 3"/>
          <p:cNvSpPr txBox="1"/>
          <p:nvPr/>
        </p:nvSpPr>
        <p:spPr>
          <a:xfrm>
            <a:off x="6366539" y="422263"/>
            <a:ext cx="4450080" cy="521970"/>
          </a:xfrm>
          <a:prstGeom prst="rect">
            <a:avLst/>
          </a:prstGeom>
          <a:noFill/>
        </p:spPr>
        <p:txBody>
          <a:bodyPr wrap="none" rtlCol="0">
            <a:spAutoFit/>
          </a:bodyPr>
          <a:lstStyle/>
          <a:p>
            <a:pPr algn="r"/>
            <a:r>
              <a:rPr lang="zh-CN" altLang="en-US" sz="2800" dirty="0">
                <a:latin typeface="黑体" panose="02010609060101010101" pitchFamily="49" charset="-122"/>
                <a:ea typeface="黑体" panose="02010609060101010101" pitchFamily="49" charset="-122"/>
              </a:rPr>
              <a:t>长期对阿里巴巴股价的判断</a:t>
            </a:r>
          </a:p>
        </p:txBody>
      </p:sp>
      <p:sp>
        <p:nvSpPr>
          <p:cNvPr id="31" name="文本框 30"/>
          <p:cNvSpPr txBox="1"/>
          <p:nvPr/>
        </p:nvSpPr>
        <p:spPr>
          <a:xfrm>
            <a:off x="7142221" y="1564067"/>
            <a:ext cx="3634032" cy="1814830"/>
          </a:xfrm>
          <a:prstGeom prst="rect">
            <a:avLst/>
          </a:prstGeom>
          <a:noFill/>
        </p:spPr>
        <p:txBody>
          <a:bodyPr wrap="square" rtlCol="0">
            <a:spAutoFit/>
          </a:bodyPr>
          <a:lstStyle/>
          <a:p>
            <a:r>
              <a:rPr lang="en-US" altLang="zh-CN" sz="1600" dirty="0">
                <a:latin typeface="华文细黑" panose="02010600040101010101" pitchFamily="2" charset="-122"/>
                <a:ea typeface="华文细黑" panose="02010600040101010101" pitchFamily="2" charset="-122"/>
              </a:rPr>
              <a:t>      </a:t>
            </a:r>
            <a:r>
              <a:rPr lang="zh-CN" altLang="en-US" sz="1600" dirty="0">
                <a:latin typeface="华文细黑" panose="02010600040101010101" pitchFamily="2" charset="-122"/>
                <a:ea typeface="华文细黑" panose="02010600040101010101" pitchFamily="2" charset="-122"/>
              </a:rPr>
              <a:t>2020年11月2日，证监会发布消息，四大部门，中国人民银行、中国银保监会、中国证监会、国家外汇管理局对蚂蚁集团实控人马云、董事长井贤栋、总裁胡晓明进行了监管约谈，彼时开始，蚂蚁的上市暂缓，阿里股价一阕不振。</a:t>
            </a:r>
          </a:p>
        </p:txBody>
      </p:sp>
      <p:sp>
        <p:nvSpPr>
          <p:cNvPr id="6" name="文本框 5"/>
          <p:cNvSpPr txBox="1"/>
          <p:nvPr/>
        </p:nvSpPr>
        <p:spPr>
          <a:xfrm>
            <a:off x="7218045" y="3378835"/>
            <a:ext cx="3481705" cy="1076325"/>
          </a:xfrm>
          <a:prstGeom prst="rect">
            <a:avLst/>
          </a:prstGeom>
          <a:noFill/>
        </p:spPr>
        <p:txBody>
          <a:bodyPr wrap="square" rtlCol="0" anchor="t">
            <a:spAutoFit/>
          </a:bodyPr>
          <a:lstStyle/>
          <a:p>
            <a:pPr>
              <a:buClrTx/>
              <a:buSzTx/>
              <a:buFontTx/>
            </a:pPr>
            <a:r>
              <a:rPr lang="en-US" altLang="zh-CN" sz="1600" dirty="0">
                <a:latin typeface="华文细黑" panose="02010600040101010101" pitchFamily="2" charset="-122"/>
                <a:ea typeface="华文细黑" panose="02010600040101010101" pitchFamily="2" charset="-122"/>
              </a:rPr>
              <a:t>      </a:t>
            </a:r>
            <a:r>
              <a:rPr lang="zh-CN" altLang="en-US" sz="1600" dirty="0">
                <a:latin typeface="华文细黑" panose="02010600040101010101" pitchFamily="2" charset="-122"/>
                <a:ea typeface="华文细黑" panose="02010600040101010101" pitchFamily="2" charset="-122"/>
              </a:rPr>
              <a:t>就市盈率对比同一行业阿里巴巴的估值偏低。</a:t>
            </a:r>
            <a:endParaRPr lang="en-US" altLang="zh-CN" sz="1600" dirty="0">
              <a:latin typeface="华文细黑" panose="02010600040101010101" pitchFamily="2" charset="-122"/>
              <a:ea typeface="华文细黑" panose="02010600040101010101" pitchFamily="2" charset="-122"/>
            </a:endParaRPr>
          </a:p>
          <a:p>
            <a:pPr>
              <a:buClrTx/>
              <a:buSzTx/>
              <a:buFontTx/>
            </a:pPr>
            <a:r>
              <a:rPr lang="en-US" altLang="zh-CN" sz="1600" dirty="0">
                <a:latin typeface="华文细黑" panose="02010600040101010101" pitchFamily="2" charset="-122"/>
                <a:ea typeface="华文细黑" panose="02010600040101010101" pitchFamily="2" charset="-122"/>
              </a:rPr>
              <a:t>      </a:t>
            </a:r>
            <a:r>
              <a:rPr lang="zh-CN" sz="1600" dirty="0">
                <a:latin typeface="华文细黑" panose="02010600040101010101" pitchFamily="2" charset="-122"/>
                <a:ea typeface="华文细黑" panose="02010600040101010101" pitchFamily="2" charset="-122"/>
              </a:rPr>
              <a:t>看趋势而言，阿里巴巴的股价未来也不被看好。</a:t>
            </a:r>
          </a:p>
        </p:txBody>
      </p:sp>
      <p:pic>
        <p:nvPicPr>
          <p:cNvPr id="101" name="图片 100"/>
          <p:cNvPicPr/>
          <p:nvPr/>
        </p:nvPicPr>
        <p:blipFill>
          <a:blip r:embed="rId2" r:link="rId3"/>
          <a:stretch>
            <a:fillRect/>
          </a:stretch>
        </p:blipFill>
        <p:spPr>
          <a:xfrm>
            <a:off x="783273" y="257175"/>
            <a:ext cx="5095875" cy="6343650"/>
          </a:xfrm>
          <a:prstGeom prst="rect">
            <a:avLst/>
          </a:prstGeom>
          <a:noFill/>
          <a:ln w="9525">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任意多边形 6"/>
          <p:cNvSpPr/>
          <p:nvPr/>
        </p:nvSpPr>
        <p:spPr>
          <a:xfrm rot="10800000">
            <a:off x="11266026" y="2539539"/>
            <a:ext cx="925974" cy="1851948"/>
          </a:xfrm>
          <a:custGeom>
            <a:avLst/>
            <a:gdLst>
              <a:gd name="connsiteX0" fmla="*/ 0 w 925974"/>
              <a:gd name="connsiteY0" fmla="*/ 0 h 1851948"/>
              <a:gd name="connsiteX1" fmla="*/ 925974 w 925974"/>
              <a:gd name="connsiteY1" fmla="*/ 925974 h 1851948"/>
              <a:gd name="connsiteX2" fmla="*/ 0 w 925974"/>
              <a:gd name="connsiteY2" fmla="*/ 1851948 h 1851948"/>
            </a:gdLst>
            <a:ahLst/>
            <a:cxnLst>
              <a:cxn ang="0">
                <a:pos x="connsiteX0" y="connsiteY0"/>
              </a:cxn>
              <a:cxn ang="0">
                <a:pos x="connsiteX1" y="connsiteY1"/>
              </a:cxn>
              <a:cxn ang="0">
                <a:pos x="connsiteX2" y="connsiteY2"/>
              </a:cxn>
            </a:cxnLst>
            <a:rect l="l" t="t" r="r" b="b"/>
            <a:pathLst>
              <a:path w="925974" h="1851948">
                <a:moveTo>
                  <a:pt x="0" y="0"/>
                </a:moveTo>
                <a:lnTo>
                  <a:pt x="925974" y="925974"/>
                </a:lnTo>
                <a:lnTo>
                  <a:pt x="0" y="1851948"/>
                </a:lnTo>
                <a:close/>
              </a:path>
            </a:pathLst>
          </a:custGeom>
          <a:solidFill>
            <a:srgbClr val="6F868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任意多边形 8"/>
          <p:cNvSpPr/>
          <p:nvPr/>
        </p:nvSpPr>
        <p:spPr>
          <a:xfrm>
            <a:off x="0" y="2539539"/>
            <a:ext cx="925974" cy="1851948"/>
          </a:xfrm>
          <a:custGeom>
            <a:avLst/>
            <a:gdLst>
              <a:gd name="connsiteX0" fmla="*/ 0 w 925974"/>
              <a:gd name="connsiteY0" fmla="*/ 0 h 1851948"/>
              <a:gd name="connsiteX1" fmla="*/ 925974 w 925974"/>
              <a:gd name="connsiteY1" fmla="*/ 925974 h 1851948"/>
              <a:gd name="connsiteX2" fmla="*/ 0 w 925974"/>
              <a:gd name="connsiteY2" fmla="*/ 1851948 h 1851948"/>
            </a:gdLst>
            <a:ahLst/>
            <a:cxnLst>
              <a:cxn ang="0">
                <a:pos x="connsiteX0" y="connsiteY0"/>
              </a:cxn>
              <a:cxn ang="0">
                <a:pos x="connsiteX1" y="connsiteY1"/>
              </a:cxn>
              <a:cxn ang="0">
                <a:pos x="connsiteX2" y="connsiteY2"/>
              </a:cxn>
            </a:cxnLst>
            <a:rect l="l" t="t" r="r" b="b"/>
            <a:pathLst>
              <a:path w="925974" h="1851948">
                <a:moveTo>
                  <a:pt x="0" y="0"/>
                </a:moveTo>
                <a:lnTo>
                  <a:pt x="925974" y="925974"/>
                </a:lnTo>
                <a:lnTo>
                  <a:pt x="0" y="1851948"/>
                </a:lnTo>
                <a:close/>
              </a:path>
            </a:pathLst>
          </a:custGeom>
          <a:solidFill>
            <a:srgbClr val="6F868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
          <p:cNvGrpSpPr/>
          <p:nvPr/>
        </p:nvGrpSpPr>
        <p:grpSpPr>
          <a:xfrm>
            <a:off x="3671570" y="1368425"/>
            <a:ext cx="4608195" cy="4392930"/>
            <a:chOff x="3799684" y="1307737"/>
            <a:chExt cx="4849495" cy="4596130"/>
          </a:xfrm>
        </p:grpSpPr>
        <p:sp>
          <p:nvSpPr>
            <p:cNvPr id="6" name="菱形 5"/>
            <p:cNvSpPr/>
            <p:nvPr/>
          </p:nvSpPr>
          <p:spPr>
            <a:xfrm>
              <a:off x="3799684" y="1307737"/>
              <a:ext cx="4849495" cy="4596130"/>
            </a:xfrm>
            <a:prstGeom prst="diamond">
              <a:avLst/>
            </a:prstGeom>
            <a:solidFill>
              <a:srgbClr val="CB7D4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文本框 7"/>
            <p:cNvSpPr txBox="1"/>
            <p:nvPr/>
          </p:nvSpPr>
          <p:spPr>
            <a:xfrm>
              <a:off x="6032471" y="1956195"/>
              <a:ext cx="443230" cy="1061667"/>
            </a:xfrm>
            <a:prstGeom prst="rect">
              <a:avLst/>
            </a:prstGeom>
            <a:noFill/>
          </p:spPr>
          <p:txBody>
            <a:bodyPr wrap="square" rtlCol="0">
              <a:spAutoFit/>
            </a:bodyPr>
            <a:lstStyle/>
            <a:p>
              <a:r>
                <a:rPr lang="en-US" altLang="zh-CN" sz="6000" dirty="0">
                  <a:solidFill>
                    <a:schemeClr val="bg1"/>
                  </a:solidFill>
                  <a:latin typeface="Broadway" panose="04040905080B02020502" pitchFamily="82" charset="0"/>
                </a:rPr>
                <a:t>5</a:t>
              </a:r>
            </a:p>
          </p:txBody>
        </p:sp>
        <p:cxnSp>
          <p:nvCxnSpPr>
            <p:cNvPr id="10" name="直接连接符 9"/>
            <p:cNvCxnSpPr/>
            <p:nvPr/>
          </p:nvCxnSpPr>
          <p:spPr>
            <a:xfrm>
              <a:off x="5176520" y="2887980"/>
              <a:ext cx="2151380" cy="127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4572850" y="3268301"/>
              <a:ext cx="3302495" cy="868335"/>
            </a:xfrm>
            <a:prstGeom prst="rect">
              <a:avLst/>
            </a:prstGeom>
            <a:noFill/>
          </p:spPr>
          <p:txBody>
            <a:bodyPr wrap="square" rtlCol="0">
              <a:spAutoFit/>
            </a:bodyPr>
            <a:lstStyle/>
            <a:p>
              <a:pPr algn="ctr"/>
              <a:r>
                <a:rPr lang="zh-CN" altLang="en-US" sz="4800" dirty="0">
                  <a:solidFill>
                    <a:schemeClr val="bg1"/>
                  </a:solidFill>
                  <a:latin typeface="黑体" panose="02010609060101010101" pitchFamily="49" charset="-122"/>
                  <a:ea typeface="黑体" panose="02010609060101010101" pitchFamily="49" charset="-122"/>
                  <a:sym typeface="+mn-ea"/>
                </a:rPr>
                <a:t>投资建议</a:t>
              </a:r>
            </a:p>
          </p:txBody>
        </p:sp>
      </p:gr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5905500" y="4246880"/>
            <a:ext cx="6252210" cy="1938020"/>
          </a:xfrm>
          <a:prstGeom prst="rect">
            <a:avLst/>
          </a:prstGeom>
          <a:noFill/>
          <a:ln>
            <a:noFill/>
          </a:ln>
        </p:spPr>
        <p:txBody>
          <a:bodyPr wrap="none" rtlCol="0" anchor="t">
            <a:spAutoFit/>
          </a:bodyPr>
          <a:lstStyle/>
          <a:p>
            <a:pPr algn="ctr"/>
            <a:r>
              <a:rPr lang="zh-CN" altLang="en-US" sz="2400" b="1">
                <a:solidFill>
                  <a:schemeClr val="accent1"/>
                </a:solidFill>
                <a:effectLst>
                  <a:outerShdw blurRad="38100" dist="25400" dir="5400000" algn="ctr" rotWithShape="0">
                    <a:srgbClr val="6E747A">
                      <a:alpha val="43000"/>
                    </a:srgbClr>
                  </a:outerShdw>
                </a:effectLst>
              </a:rPr>
              <a:t>阿里的股价</a:t>
            </a:r>
            <a:r>
              <a:rPr lang="en-US" altLang="zh-CN" sz="2400" b="1">
                <a:solidFill>
                  <a:schemeClr val="accent1"/>
                </a:solidFill>
                <a:effectLst>
                  <a:outerShdw blurRad="38100" dist="25400" dir="5400000" algn="ctr" rotWithShape="0">
                    <a:srgbClr val="6E747A">
                      <a:alpha val="43000"/>
                    </a:srgbClr>
                  </a:outerShdw>
                </a:effectLst>
              </a:rPr>
              <a:t>213.59</a:t>
            </a:r>
            <a:r>
              <a:rPr lang="zh-CN" altLang="en-US" sz="2400" b="1">
                <a:solidFill>
                  <a:schemeClr val="accent1"/>
                </a:solidFill>
                <a:effectLst>
                  <a:outerShdw blurRad="38100" dist="25400" dir="5400000" algn="ctr" rotWithShape="0">
                    <a:srgbClr val="6E747A">
                      <a:alpha val="43000"/>
                    </a:srgbClr>
                  </a:outerShdw>
                </a:effectLst>
              </a:rPr>
              <a:t>美元（</a:t>
            </a:r>
            <a:r>
              <a:rPr lang="en-US" altLang="zh-CN" sz="2400" b="1">
                <a:solidFill>
                  <a:schemeClr val="accent1"/>
                </a:solidFill>
                <a:effectLst>
                  <a:outerShdw blurRad="38100" dist="25400" dir="5400000" algn="ctr" rotWithShape="0">
                    <a:srgbClr val="6E747A">
                      <a:alpha val="43000"/>
                    </a:srgbClr>
                  </a:outerShdw>
                </a:effectLst>
              </a:rPr>
              <a:t>2021/5/27</a:t>
            </a:r>
            <a:r>
              <a:rPr lang="zh-CN" altLang="en-US" sz="2400" b="1">
                <a:solidFill>
                  <a:schemeClr val="accent1"/>
                </a:solidFill>
                <a:effectLst>
                  <a:outerShdw blurRad="38100" dist="25400" dir="5400000" algn="ctr" rotWithShape="0">
                    <a:srgbClr val="6E747A">
                      <a:alpha val="43000"/>
                    </a:srgbClr>
                  </a:outerShdw>
                </a:effectLst>
              </a:rPr>
              <a:t>）</a:t>
            </a:r>
          </a:p>
          <a:p>
            <a:pPr algn="ctr"/>
            <a:r>
              <a:rPr lang="zh-CN" altLang="en-US" sz="2400" b="1">
                <a:solidFill>
                  <a:schemeClr val="accent1"/>
                </a:solidFill>
                <a:effectLst>
                  <a:outerShdw blurRad="38100" dist="25400" dir="5400000" algn="ctr" rotWithShape="0">
                    <a:srgbClr val="6E747A">
                      <a:alpha val="43000"/>
                    </a:srgbClr>
                  </a:outerShdw>
                </a:effectLst>
              </a:rPr>
              <a:t>阿里的总股本27.11亿(美股)</a:t>
            </a:r>
          </a:p>
          <a:p>
            <a:pPr algn="ctr"/>
            <a:r>
              <a:rPr lang="zh-CN" altLang="en-US" sz="2400" b="1">
                <a:solidFill>
                  <a:schemeClr val="accent1"/>
                </a:solidFill>
                <a:effectLst>
                  <a:outerShdw blurRad="38100" dist="25400" dir="5400000" algn="ctr" rotWithShape="0">
                    <a:srgbClr val="6E747A">
                      <a:alpha val="43000"/>
                    </a:srgbClr>
                  </a:outerShdw>
                </a:effectLst>
              </a:rPr>
              <a:t>对比同行业偏低（腾讯95.95亿(港股)）</a:t>
            </a:r>
          </a:p>
          <a:p>
            <a:pPr algn="ctr"/>
            <a:r>
              <a:rPr lang="zh-CN" altLang="en-US" sz="2400" b="1">
                <a:solidFill>
                  <a:schemeClr val="accent1"/>
                </a:solidFill>
                <a:effectLst>
                  <a:outerShdw blurRad="38100" dist="25400" dir="5400000" algn="ctr" rotWithShape="0">
                    <a:srgbClr val="6E747A">
                      <a:alpha val="43000"/>
                    </a:srgbClr>
                  </a:outerShdw>
                </a:effectLst>
              </a:rPr>
              <a:t>阿里巴巴的市盈率相对盈利增长比率为0.626X</a:t>
            </a:r>
          </a:p>
          <a:p>
            <a:pPr algn="ctr"/>
            <a:r>
              <a:rPr lang="zh-CN" altLang="en-US" sz="2400" b="1">
                <a:solidFill>
                  <a:schemeClr val="accent1"/>
                </a:solidFill>
                <a:effectLst>
                  <a:outerShdw blurRad="38100" dist="25400" dir="5400000" algn="ctr" rotWithShape="0">
                    <a:srgbClr val="6E747A">
                      <a:alpha val="43000"/>
                    </a:srgbClr>
                  </a:outerShdw>
                </a:effectLst>
              </a:rPr>
              <a:t>而腾讯则高出50%以上，为0.993X</a:t>
            </a:r>
          </a:p>
        </p:txBody>
      </p:sp>
      <p:pic>
        <p:nvPicPr>
          <p:cNvPr id="8" name="图片 7"/>
          <p:cNvPicPr>
            <a:picLocks noChangeAspect="1"/>
          </p:cNvPicPr>
          <p:nvPr>
            <p:custDataLst>
              <p:tags r:id="rId1"/>
            </p:custDataLst>
          </p:nvPr>
        </p:nvPicPr>
        <p:blipFill>
          <a:blip r:embed="rId5"/>
          <a:stretch>
            <a:fillRect/>
          </a:stretch>
        </p:blipFill>
        <p:spPr>
          <a:xfrm>
            <a:off x="0" y="0"/>
            <a:ext cx="5905500" cy="3825240"/>
          </a:xfrm>
          <a:prstGeom prst="rect">
            <a:avLst/>
          </a:prstGeom>
        </p:spPr>
      </p:pic>
      <p:pic>
        <p:nvPicPr>
          <p:cNvPr id="9" name="图片 8"/>
          <p:cNvPicPr>
            <a:picLocks noChangeAspect="1"/>
          </p:cNvPicPr>
          <p:nvPr>
            <p:custDataLst>
              <p:tags r:id="rId2"/>
            </p:custDataLst>
          </p:nvPr>
        </p:nvPicPr>
        <p:blipFill>
          <a:blip r:embed="rId6"/>
          <a:stretch>
            <a:fillRect/>
          </a:stretch>
        </p:blipFill>
        <p:spPr>
          <a:xfrm>
            <a:off x="138430" y="3825240"/>
            <a:ext cx="5628640" cy="2918460"/>
          </a:xfrm>
          <a:prstGeom prst="rect">
            <a:avLst/>
          </a:prstGeom>
        </p:spPr>
      </p:pic>
      <p:pic>
        <p:nvPicPr>
          <p:cNvPr id="2" name="图片 1"/>
          <p:cNvPicPr>
            <a:picLocks noChangeAspect="1"/>
          </p:cNvPicPr>
          <p:nvPr>
            <p:custDataLst>
              <p:tags r:id="rId3"/>
            </p:custDataLst>
          </p:nvPr>
        </p:nvPicPr>
        <p:blipFill>
          <a:blip r:embed="rId7"/>
          <a:stretch>
            <a:fillRect/>
          </a:stretch>
        </p:blipFill>
        <p:spPr>
          <a:xfrm>
            <a:off x="6127750" y="147320"/>
            <a:ext cx="5676900" cy="3276600"/>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 name="组合 39"/>
          <p:cNvGrpSpPr/>
          <p:nvPr/>
        </p:nvGrpSpPr>
        <p:grpSpPr>
          <a:xfrm>
            <a:off x="1345248" y="2916656"/>
            <a:ext cx="2117035" cy="165373"/>
            <a:chOff x="2218037" y="6272597"/>
            <a:chExt cx="2734179" cy="213582"/>
          </a:xfrm>
          <a:effectLst>
            <a:outerShdw blurRad="50800" dist="38100" dir="2700000" algn="tl" rotWithShape="0">
              <a:prstClr val="black">
                <a:alpha val="40000"/>
              </a:prstClr>
            </a:outerShdw>
          </a:effectLst>
        </p:grpSpPr>
        <p:grpSp>
          <p:nvGrpSpPr>
            <p:cNvPr id="41" name="组合 40"/>
            <p:cNvGrpSpPr/>
            <p:nvPr/>
          </p:nvGrpSpPr>
          <p:grpSpPr>
            <a:xfrm flipV="1">
              <a:off x="2218037" y="6272597"/>
              <a:ext cx="1341734" cy="213582"/>
              <a:chOff x="2218037" y="5369771"/>
              <a:chExt cx="5671594" cy="902826"/>
            </a:xfrm>
          </p:grpSpPr>
          <p:sp>
            <p:nvSpPr>
              <p:cNvPr id="48" name="矩形 47"/>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矩形 48"/>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矩形 49"/>
              <p:cNvSpPr/>
              <p:nvPr/>
            </p:nvSpPr>
            <p:spPr>
              <a:xfrm>
                <a:off x="4556123" y="536977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矩形 50"/>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2" name="组合 41"/>
            <p:cNvGrpSpPr/>
            <p:nvPr/>
          </p:nvGrpSpPr>
          <p:grpSpPr>
            <a:xfrm flipV="1">
              <a:off x="3610482" y="6272597"/>
              <a:ext cx="1341734" cy="213582"/>
              <a:chOff x="2218037" y="5369771"/>
              <a:chExt cx="5671594" cy="902826"/>
            </a:xfrm>
          </p:grpSpPr>
          <p:sp>
            <p:nvSpPr>
              <p:cNvPr id="43" name="矩形 42"/>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矩形 43"/>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矩形 44"/>
              <p:cNvSpPr/>
              <p:nvPr/>
            </p:nvSpPr>
            <p:spPr>
              <a:xfrm>
                <a:off x="4556123" y="536977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97" name="组合 96"/>
          <p:cNvGrpSpPr/>
          <p:nvPr/>
        </p:nvGrpSpPr>
        <p:grpSpPr>
          <a:xfrm>
            <a:off x="6010275" y="1424940"/>
            <a:ext cx="5643245" cy="4419140"/>
            <a:chOff x="5289065" y="1576785"/>
            <a:chExt cx="5217709" cy="3992342"/>
          </a:xfrm>
        </p:grpSpPr>
        <p:sp>
          <p:nvSpPr>
            <p:cNvPr id="61" name="矩形 60"/>
            <p:cNvSpPr/>
            <p:nvPr/>
          </p:nvSpPr>
          <p:spPr>
            <a:xfrm flipV="1">
              <a:off x="5289067" y="1639586"/>
              <a:ext cx="564429" cy="511923"/>
            </a:xfrm>
            <a:prstGeom prst="rect">
              <a:avLst/>
            </a:prstGeom>
            <a:solidFill>
              <a:srgbClr val="CB7D4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矩形 61"/>
            <p:cNvSpPr/>
            <p:nvPr/>
          </p:nvSpPr>
          <p:spPr>
            <a:xfrm flipV="1">
              <a:off x="5289066" y="2383991"/>
              <a:ext cx="564429" cy="511923"/>
            </a:xfrm>
            <a:prstGeom prst="rect">
              <a:avLst/>
            </a:prstGeom>
            <a:solidFill>
              <a:srgbClr val="A2926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矩形 62"/>
            <p:cNvSpPr/>
            <p:nvPr/>
          </p:nvSpPr>
          <p:spPr>
            <a:xfrm flipV="1">
              <a:off x="5289066" y="3132475"/>
              <a:ext cx="564429" cy="511923"/>
            </a:xfrm>
            <a:prstGeom prst="rect">
              <a:avLst/>
            </a:prstGeom>
            <a:solidFill>
              <a:srgbClr val="E6B87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矩形 63"/>
            <p:cNvSpPr/>
            <p:nvPr/>
          </p:nvSpPr>
          <p:spPr>
            <a:xfrm flipV="1">
              <a:off x="5289066" y="3883135"/>
              <a:ext cx="564429" cy="511923"/>
            </a:xfrm>
            <a:prstGeom prst="rect">
              <a:avLst/>
            </a:prstGeom>
            <a:solidFill>
              <a:srgbClr val="6F4D39"/>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矩形 64"/>
            <p:cNvSpPr/>
            <p:nvPr/>
          </p:nvSpPr>
          <p:spPr>
            <a:xfrm flipV="1">
              <a:off x="5289065" y="4587935"/>
              <a:ext cx="564429" cy="511923"/>
            </a:xfrm>
            <a:prstGeom prst="rect">
              <a:avLst/>
            </a:prstGeom>
            <a:solidFill>
              <a:srgbClr val="6F868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4" name="组合 73"/>
            <p:cNvGrpSpPr/>
            <p:nvPr/>
          </p:nvGrpSpPr>
          <p:grpSpPr>
            <a:xfrm>
              <a:off x="5853494" y="1576785"/>
              <a:ext cx="4590415" cy="834545"/>
              <a:chOff x="5853494" y="1576785"/>
              <a:chExt cx="4590415" cy="834545"/>
            </a:xfrm>
          </p:grpSpPr>
          <p:sp>
            <p:nvSpPr>
              <p:cNvPr id="72" name="矩形 71"/>
              <p:cNvSpPr/>
              <p:nvPr/>
            </p:nvSpPr>
            <p:spPr>
              <a:xfrm>
                <a:off x="5853494" y="1884125"/>
                <a:ext cx="4590415" cy="527205"/>
              </a:xfrm>
              <a:prstGeom prst="rect">
                <a:avLst/>
              </a:prstGeom>
            </p:spPr>
            <p:txBody>
              <a:bodyPr wrap="square">
                <a:spAutoFit/>
              </a:bodyPr>
              <a:lstStyle/>
              <a:p>
                <a:pPr algn="l"/>
                <a:r>
                  <a:rPr lang="zh-CN" altLang="en-US" sz="1600" dirty="0">
                    <a:latin typeface="华文细黑" panose="02010600040101010101" pitchFamily="2" charset="-122"/>
                    <a:ea typeface="华文细黑" panose="02010600040101010101" pitchFamily="2" charset="-122"/>
                  </a:rPr>
                  <a:t>全年商品交易额为15420亿元，约合2480亿美金</a:t>
                </a:r>
              </a:p>
              <a:p>
                <a:endParaRPr lang="zh-CN" altLang="en-US" sz="1600" dirty="0">
                  <a:latin typeface="华文细黑" panose="02010600040101010101" pitchFamily="2" charset="-122"/>
                  <a:ea typeface="华文细黑" panose="02010600040101010101" pitchFamily="2" charset="-122"/>
                </a:endParaRPr>
              </a:p>
            </p:txBody>
          </p:sp>
          <p:sp>
            <p:nvSpPr>
              <p:cNvPr id="73" name="矩形 72"/>
              <p:cNvSpPr/>
              <p:nvPr/>
            </p:nvSpPr>
            <p:spPr>
              <a:xfrm>
                <a:off x="5853494" y="1576785"/>
                <a:ext cx="2011680" cy="369931"/>
              </a:xfrm>
              <a:prstGeom prst="rect">
                <a:avLst/>
              </a:prstGeom>
            </p:spPr>
            <p:txBody>
              <a:bodyPr wrap="square">
                <a:spAutoFit/>
              </a:bodyPr>
              <a:lstStyle/>
              <a:p>
                <a:r>
                  <a:rPr lang="zh-CN" altLang="en-US" b="1" dirty="0">
                    <a:solidFill>
                      <a:srgbClr val="CB7D40"/>
                    </a:solidFill>
                    <a:latin typeface="华文细黑" panose="02010600040101010101" pitchFamily="2" charset="-122"/>
                    <a:ea typeface="华文细黑" panose="02010600040101010101" pitchFamily="2" charset="-122"/>
                  </a:rPr>
                  <a:t>全球电子商务龙头</a:t>
                </a:r>
                <a:endParaRPr lang="zh-CN" altLang="en-US" b="1" dirty="0">
                  <a:solidFill>
                    <a:srgbClr val="CB7D40"/>
                  </a:solidFill>
                </a:endParaRPr>
              </a:p>
            </p:txBody>
          </p:sp>
        </p:grpSp>
        <p:grpSp>
          <p:nvGrpSpPr>
            <p:cNvPr id="75" name="组合 74"/>
            <p:cNvGrpSpPr/>
            <p:nvPr/>
          </p:nvGrpSpPr>
          <p:grpSpPr>
            <a:xfrm>
              <a:off x="5853494" y="2292473"/>
              <a:ext cx="2416831" cy="611747"/>
              <a:chOff x="5853494" y="1576785"/>
              <a:chExt cx="2416831" cy="611747"/>
            </a:xfrm>
          </p:grpSpPr>
          <p:sp>
            <p:nvSpPr>
              <p:cNvPr id="76" name="矩形 75"/>
              <p:cNvSpPr/>
              <p:nvPr/>
            </p:nvSpPr>
            <p:spPr>
              <a:xfrm>
                <a:off x="5853494" y="1883912"/>
                <a:ext cx="2416831" cy="304620"/>
              </a:xfrm>
              <a:prstGeom prst="rect">
                <a:avLst/>
              </a:prstGeom>
            </p:spPr>
            <p:txBody>
              <a:bodyPr wrap="square">
                <a:spAutoFit/>
              </a:bodyPr>
              <a:lstStyle/>
              <a:p>
                <a:pPr algn="l"/>
                <a:r>
                  <a:rPr lang="zh-CN" altLang="en-US" sz="1600" dirty="0">
                    <a:latin typeface="华文细黑" panose="02010600040101010101" pitchFamily="2" charset="-122"/>
                    <a:ea typeface="华文细黑" panose="02010600040101010101" pitchFamily="2" charset="-122"/>
                  </a:rPr>
                  <a:t>2021全财年，阿里巴巴集团的收入为7172.89亿元</a:t>
                </a:r>
              </a:p>
            </p:txBody>
          </p:sp>
          <p:sp>
            <p:nvSpPr>
              <p:cNvPr id="77" name="矩形 76"/>
              <p:cNvSpPr/>
              <p:nvPr/>
            </p:nvSpPr>
            <p:spPr>
              <a:xfrm>
                <a:off x="5853494" y="1576785"/>
                <a:ext cx="1791970" cy="316264"/>
              </a:xfrm>
              <a:prstGeom prst="rect">
                <a:avLst/>
              </a:prstGeom>
            </p:spPr>
            <p:txBody>
              <a:bodyPr wrap="square">
                <a:spAutoFit/>
              </a:bodyPr>
              <a:lstStyle/>
              <a:p>
                <a:r>
                  <a:rPr lang="zh-CN" altLang="en-US" b="1" dirty="0">
                    <a:solidFill>
                      <a:srgbClr val="A29266"/>
                    </a:solidFill>
                  </a:rPr>
                  <a:t>惊人的盈利能力</a:t>
                </a:r>
              </a:p>
            </p:txBody>
          </p:sp>
        </p:grpSp>
        <p:grpSp>
          <p:nvGrpSpPr>
            <p:cNvPr id="78" name="组合 77"/>
            <p:cNvGrpSpPr/>
            <p:nvPr/>
          </p:nvGrpSpPr>
          <p:grpSpPr>
            <a:xfrm>
              <a:off x="5853494" y="3057439"/>
              <a:ext cx="3748270" cy="611747"/>
              <a:chOff x="5853494" y="1576785"/>
              <a:chExt cx="3748270" cy="611747"/>
            </a:xfrm>
          </p:grpSpPr>
          <p:sp>
            <p:nvSpPr>
              <p:cNvPr id="79" name="矩形 78"/>
              <p:cNvSpPr/>
              <p:nvPr/>
            </p:nvSpPr>
            <p:spPr>
              <a:xfrm>
                <a:off x="5853494" y="1883912"/>
                <a:ext cx="3748270" cy="304620"/>
              </a:xfrm>
              <a:prstGeom prst="rect">
                <a:avLst/>
              </a:prstGeom>
            </p:spPr>
            <p:txBody>
              <a:bodyPr wrap="square">
                <a:spAutoFit/>
              </a:bodyPr>
              <a:lstStyle/>
              <a:p>
                <a:r>
                  <a:rPr lang="en-US" altLang="zh-CN" sz="1600" dirty="0">
                    <a:latin typeface="华文细黑" panose="02010600040101010101" pitchFamily="2" charset="-122"/>
                    <a:ea typeface="华文细黑" panose="02010600040101010101" pitchFamily="2" charset="-122"/>
                  </a:rPr>
                  <a:t>2021</a:t>
                </a:r>
                <a:r>
                  <a:rPr lang="zh-CN" altLang="en-US" sz="1600" dirty="0">
                    <a:latin typeface="华文细黑" panose="02010600040101010101" pitchFamily="2" charset="-122"/>
                    <a:ea typeface="华文细黑" panose="02010600040101010101" pitchFamily="2" charset="-122"/>
                  </a:rPr>
                  <a:t>第一季度营收增速跌至</a:t>
                </a:r>
                <a:r>
                  <a:rPr lang="en-US" altLang="zh-CN" sz="1600" dirty="0">
                    <a:latin typeface="华文细黑" panose="02010600040101010101" pitchFamily="2" charset="-122"/>
                    <a:ea typeface="华文细黑" panose="02010600040101010101" pitchFamily="2" charset="-122"/>
                  </a:rPr>
                  <a:t>20%</a:t>
                </a:r>
                <a:r>
                  <a:rPr lang="zh-CN" altLang="en-US" sz="1600" dirty="0">
                    <a:latin typeface="华文细黑" panose="02010600040101010101" pitchFamily="2" charset="-122"/>
                    <a:ea typeface="华文细黑" panose="02010600040101010101" pitchFamily="2" charset="-122"/>
                  </a:rPr>
                  <a:t>以下</a:t>
                </a:r>
              </a:p>
            </p:txBody>
          </p:sp>
          <p:sp>
            <p:nvSpPr>
              <p:cNvPr id="80" name="矩形 79"/>
              <p:cNvSpPr/>
              <p:nvPr/>
            </p:nvSpPr>
            <p:spPr>
              <a:xfrm>
                <a:off x="5853494" y="1576785"/>
                <a:ext cx="2011680" cy="315913"/>
              </a:xfrm>
              <a:prstGeom prst="rect">
                <a:avLst/>
              </a:prstGeom>
            </p:spPr>
            <p:txBody>
              <a:bodyPr wrap="square">
                <a:spAutoFit/>
              </a:bodyPr>
              <a:lstStyle/>
              <a:p>
                <a:r>
                  <a:rPr lang="zh-CN" altLang="en-US" b="1" dirty="0">
                    <a:solidFill>
                      <a:srgbClr val="A29266"/>
                    </a:solidFill>
                    <a:latin typeface="华文细黑" panose="02010600040101010101" pitchFamily="2" charset="-122"/>
                    <a:ea typeface="华文细黑" panose="02010600040101010101" pitchFamily="2" charset="-122"/>
                  </a:rPr>
                  <a:t>盈利收入增长降速</a:t>
                </a:r>
              </a:p>
            </p:txBody>
          </p:sp>
        </p:grpSp>
        <p:grpSp>
          <p:nvGrpSpPr>
            <p:cNvPr id="81" name="组合 80"/>
            <p:cNvGrpSpPr/>
            <p:nvPr/>
          </p:nvGrpSpPr>
          <p:grpSpPr>
            <a:xfrm>
              <a:off x="5853494" y="3816256"/>
              <a:ext cx="3401363" cy="611747"/>
              <a:chOff x="5853494" y="1576785"/>
              <a:chExt cx="3401363" cy="611747"/>
            </a:xfrm>
          </p:grpSpPr>
          <p:sp>
            <p:nvSpPr>
              <p:cNvPr id="82" name="矩形 81"/>
              <p:cNvSpPr/>
              <p:nvPr/>
            </p:nvSpPr>
            <p:spPr>
              <a:xfrm>
                <a:off x="5853494" y="1883912"/>
                <a:ext cx="3401363" cy="304620"/>
              </a:xfrm>
              <a:prstGeom prst="rect">
                <a:avLst/>
              </a:prstGeom>
            </p:spPr>
            <p:txBody>
              <a:bodyPr wrap="square">
                <a:spAutoFit/>
              </a:bodyPr>
              <a:lstStyle/>
              <a:p>
                <a:r>
                  <a:rPr lang="zh-CN" altLang="en-US" sz="1600" dirty="0">
                    <a:latin typeface="华文细黑" panose="02010600040101010101" pitchFamily="2" charset="-122"/>
                    <a:ea typeface="华文细黑" panose="02010600040101010101" pitchFamily="2" charset="-122"/>
                  </a:rPr>
                  <a:t>毛利率：亚马逊</a:t>
                </a:r>
                <a:r>
                  <a:rPr lang="en-US" altLang="zh-CN" sz="1600" dirty="0">
                    <a:latin typeface="华文细黑" panose="02010600040101010101" pitchFamily="2" charset="-122"/>
                    <a:ea typeface="华文细黑" panose="02010600040101010101" pitchFamily="2" charset="-122"/>
                  </a:rPr>
                  <a:t>18.3% </a:t>
                </a:r>
                <a:r>
                  <a:rPr lang="zh-CN" altLang="en-US" sz="1600" dirty="0">
                    <a:latin typeface="华文细黑" panose="02010600040101010101" pitchFamily="2" charset="-122"/>
                    <a:ea typeface="华文细黑" panose="02010600040101010101" pitchFamily="2" charset="-122"/>
                  </a:rPr>
                  <a:t>阿里巴巴</a:t>
                </a:r>
                <a:r>
                  <a:rPr lang="en-US" altLang="zh-CN" sz="1600" dirty="0">
                    <a:latin typeface="华文细黑" panose="02010600040101010101" pitchFamily="2" charset="-122"/>
                    <a:ea typeface="华文细黑" panose="02010600040101010101" pitchFamily="2" charset="-122"/>
                  </a:rPr>
                  <a:t>23%</a:t>
                </a:r>
              </a:p>
            </p:txBody>
          </p:sp>
          <p:sp>
            <p:nvSpPr>
              <p:cNvPr id="83" name="矩形 82"/>
              <p:cNvSpPr/>
              <p:nvPr/>
            </p:nvSpPr>
            <p:spPr>
              <a:xfrm>
                <a:off x="5853494" y="1576785"/>
                <a:ext cx="3383280" cy="316648"/>
              </a:xfrm>
              <a:prstGeom prst="rect">
                <a:avLst/>
              </a:prstGeom>
            </p:spPr>
            <p:txBody>
              <a:bodyPr wrap="square">
                <a:spAutoFit/>
              </a:bodyPr>
              <a:lstStyle/>
              <a:p>
                <a:r>
                  <a:rPr lang="zh-CN" altLang="en-US" b="1" dirty="0">
                    <a:solidFill>
                      <a:srgbClr val="A29266"/>
                    </a:solidFill>
                    <a:latin typeface="华文细黑" panose="02010600040101010101" pitchFamily="2" charset="-122"/>
                    <a:ea typeface="华文细黑" panose="02010600040101010101" pitchFamily="2" charset="-122"/>
                  </a:rPr>
                  <a:t>毛利率净利率显著高于国外巨头</a:t>
                </a:r>
              </a:p>
            </p:txBody>
          </p:sp>
        </p:grpSp>
        <p:grpSp>
          <p:nvGrpSpPr>
            <p:cNvPr id="84" name="组合 83"/>
            <p:cNvGrpSpPr/>
            <p:nvPr/>
          </p:nvGrpSpPr>
          <p:grpSpPr>
            <a:xfrm>
              <a:off x="5853494" y="4512211"/>
              <a:ext cx="4653280" cy="1056916"/>
              <a:chOff x="5853494" y="1576785"/>
              <a:chExt cx="4653280" cy="1056916"/>
            </a:xfrm>
          </p:grpSpPr>
          <p:sp>
            <p:nvSpPr>
              <p:cNvPr id="85" name="矩形 84"/>
              <p:cNvSpPr/>
              <p:nvPr/>
            </p:nvSpPr>
            <p:spPr>
              <a:xfrm>
                <a:off x="5853494" y="1883912"/>
                <a:ext cx="4653280" cy="749789"/>
              </a:xfrm>
              <a:prstGeom prst="rect">
                <a:avLst/>
              </a:prstGeom>
            </p:spPr>
            <p:txBody>
              <a:bodyPr wrap="square">
                <a:spAutoFit/>
              </a:bodyPr>
              <a:lstStyle/>
              <a:p>
                <a:pPr algn="l">
                  <a:buClrTx/>
                  <a:buSzTx/>
                  <a:buFontTx/>
                </a:pPr>
                <a:r>
                  <a:rPr lang="zh-CN" altLang="en-US" sz="1600" dirty="0">
                    <a:latin typeface="华文细黑" panose="02010600040101010101" pitchFamily="2" charset="-122"/>
                    <a:ea typeface="华文细黑" panose="02010600040101010101" pitchFamily="2" charset="-122"/>
                  </a:rPr>
                  <a:t>中国下沉或者上探至了一定的规模，人口红利减少</a:t>
                </a:r>
              </a:p>
              <a:p>
                <a:pPr algn="l">
                  <a:buClrTx/>
                  <a:buSzTx/>
                  <a:buFontTx/>
                </a:pPr>
                <a:r>
                  <a:rPr lang="zh-CN" altLang="en-US" sz="1600" dirty="0">
                    <a:latin typeface="华文细黑" panose="02010600040101010101" pitchFamily="2" charset="-122"/>
                    <a:ea typeface="华文细黑" panose="02010600040101010101" pitchFamily="2" charset="-122"/>
                  </a:rPr>
                  <a:t>中美关系问题，</a:t>
                </a:r>
                <a:r>
                  <a:rPr lang="zh-CN" altLang="en-US" sz="1600" dirty="0">
                    <a:latin typeface="华文细黑" panose="02010600040101010101" pitchFamily="2" charset="-122"/>
                    <a:ea typeface="华文细黑" panose="02010600040101010101" pitchFamily="2" charset="-122"/>
                    <a:sym typeface="+mn-ea"/>
                  </a:rPr>
                  <a:t>海外客户继续丧失</a:t>
                </a:r>
                <a:endParaRPr lang="zh-CN" altLang="en-US" sz="1600" dirty="0">
                  <a:latin typeface="华文细黑" panose="02010600040101010101" pitchFamily="2" charset="-122"/>
                  <a:ea typeface="华文细黑" panose="02010600040101010101" pitchFamily="2" charset="-122"/>
                </a:endParaRPr>
              </a:p>
              <a:p>
                <a:pPr algn="l"/>
                <a:endParaRPr lang="zh-CN" altLang="en-US" sz="1600" dirty="0">
                  <a:latin typeface="华文细黑" panose="02010600040101010101" pitchFamily="2" charset="-122"/>
                  <a:ea typeface="华文细黑" panose="02010600040101010101" pitchFamily="2" charset="-122"/>
                </a:endParaRPr>
              </a:p>
            </p:txBody>
          </p:sp>
          <p:sp>
            <p:nvSpPr>
              <p:cNvPr id="86" name="矩形 85"/>
              <p:cNvSpPr/>
              <p:nvPr/>
            </p:nvSpPr>
            <p:spPr>
              <a:xfrm>
                <a:off x="5853494" y="1576785"/>
                <a:ext cx="2011680" cy="332730"/>
              </a:xfrm>
              <a:prstGeom prst="rect">
                <a:avLst/>
              </a:prstGeom>
            </p:spPr>
            <p:txBody>
              <a:bodyPr wrap="square">
                <a:spAutoFit/>
              </a:bodyPr>
              <a:lstStyle/>
              <a:p>
                <a:r>
                  <a:rPr lang="zh-CN" altLang="en-US" b="1" dirty="0">
                    <a:solidFill>
                      <a:srgbClr val="A29266"/>
                    </a:solidFill>
                    <a:latin typeface="华文细黑" panose="02010600040101010101" pitchFamily="2" charset="-122"/>
                    <a:ea typeface="华文细黑" panose="02010600040101010101" pitchFamily="2" charset="-122"/>
                  </a:rPr>
                  <a:t>未来增长空间有限</a:t>
                </a:r>
              </a:p>
            </p:txBody>
          </p:sp>
        </p:grpSp>
        <p:sp>
          <p:nvSpPr>
            <p:cNvPr id="90" name="文本框 89"/>
            <p:cNvSpPr txBox="1"/>
            <p:nvPr/>
          </p:nvSpPr>
          <p:spPr>
            <a:xfrm>
              <a:off x="5379560" y="1663018"/>
              <a:ext cx="383438" cy="415912"/>
            </a:xfrm>
            <a:prstGeom prst="rect">
              <a:avLst/>
            </a:prstGeom>
            <a:noFill/>
          </p:spPr>
          <p:txBody>
            <a:bodyPr wrap="square" rtlCol="0">
              <a:spAutoFit/>
            </a:bodyPr>
            <a:lstStyle/>
            <a:p>
              <a:r>
                <a:rPr lang="en-US" altLang="zh-CN" sz="2400" dirty="0">
                  <a:solidFill>
                    <a:schemeClr val="bg1"/>
                  </a:solidFill>
                  <a:latin typeface="Broadway" panose="04040905080B02020502" pitchFamily="82" charset="0"/>
                </a:rPr>
                <a:t>1</a:t>
              </a:r>
              <a:endParaRPr lang="zh-CN" altLang="en-US" sz="2400" dirty="0">
                <a:solidFill>
                  <a:schemeClr val="bg1"/>
                </a:solidFill>
                <a:latin typeface="Broadway" panose="04040905080B02020502" pitchFamily="82" charset="0"/>
              </a:endParaRPr>
            </a:p>
          </p:txBody>
        </p:sp>
        <p:sp>
          <p:nvSpPr>
            <p:cNvPr id="91" name="文本框 90"/>
            <p:cNvSpPr txBox="1"/>
            <p:nvPr/>
          </p:nvSpPr>
          <p:spPr>
            <a:xfrm>
              <a:off x="5379560" y="2406036"/>
              <a:ext cx="383438" cy="415912"/>
            </a:xfrm>
            <a:prstGeom prst="rect">
              <a:avLst/>
            </a:prstGeom>
            <a:noFill/>
          </p:spPr>
          <p:txBody>
            <a:bodyPr wrap="square" rtlCol="0">
              <a:spAutoFit/>
            </a:bodyPr>
            <a:lstStyle/>
            <a:p>
              <a:r>
                <a:rPr lang="en-US" altLang="zh-CN" sz="2400" dirty="0">
                  <a:solidFill>
                    <a:schemeClr val="bg1"/>
                  </a:solidFill>
                  <a:latin typeface="Broadway" panose="04040905080B02020502" pitchFamily="82" charset="0"/>
                </a:rPr>
                <a:t>2</a:t>
              </a:r>
              <a:endParaRPr lang="zh-CN" altLang="en-US" sz="2400" dirty="0">
                <a:solidFill>
                  <a:schemeClr val="bg1"/>
                </a:solidFill>
                <a:latin typeface="Broadway" panose="04040905080B02020502" pitchFamily="82" charset="0"/>
              </a:endParaRPr>
            </a:p>
          </p:txBody>
        </p:sp>
        <p:sp>
          <p:nvSpPr>
            <p:cNvPr id="92" name="文本框 91"/>
            <p:cNvSpPr txBox="1"/>
            <p:nvPr/>
          </p:nvSpPr>
          <p:spPr>
            <a:xfrm>
              <a:off x="5379560" y="3188585"/>
              <a:ext cx="383438" cy="415912"/>
            </a:xfrm>
            <a:prstGeom prst="rect">
              <a:avLst/>
            </a:prstGeom>
            <a:noFill/>
          </p:spPr>
          <p:txBody>
            <a:bodyPr wrap="square" rtlCol="0">
              <a:spAutoFit/>
            </a:bodyPr>
            <a:lstStyle/>
            <a:p>
              <a:r>
                <a:rPr lang="en-US" altLang="zh-CN" sz="2400" dirty="0">
                  <a:solidFill>
                    <a:schemeClr val="bg1"/>
                  </a:solidFill>
                  <a:latin typeface="Broadway" panose="04040905080B02020502" pitchFamily="82" charset="0"/>
                </a:rPr>
                <a:t>3</a:t>
              </a:r>
              <a:endParaRPr lang="zh-CN" altLang="en-US" sz="2400" dirty="0">
                <a:solidFill>
                  <a:schemeClr val="bg1"/>
                </a:solidFill>
                <a:latin typeface="Broadway" panose="04040905080B02020502" pitchFamily="82" charset="0"/>
              </a:endParaRPr>
            </a:p>
          </p:txBody>
        </p:sp>
        <p:sp>
          <p:nvSpPr>
            <p:cNvPr id="93" name="文本框 92"/>
            <p:cNvSpPr txBox="1"/>
            <p:nvPr/>
          </p:nvSpPr>
          <p:spPr>
            <a:xfrm>
              <a:off x="5379560" y="3926307"/>
              <a:ext cx="383438" cy="415912"/>
            </a:xfrm>
            <a:prstGeom prst="rect">
              <a:avLst/>
            </a:prstGeom>
            <a:noFill/>
          </p:spPr>
          <p:txBody>
            <a:bodyPr wrap="square" rtlCol="0">
              <a:spAutoFit/>
            </a:bodyPr>
            <a:lstStyle/>
            <a:p>
              <a:r>
                <a:rPr lang="en-US" altLang="zh-CN" sz="2400" dirty="0">
                  <a:solidFill>
                    <a:schemeClr val="bg1"/>
                  </a:solidFill>
                  <a:latin typeface="Broadway" panose="04040905080B02020502" pitchFamily="82" charset="0"/>
                </a:rPr>
                <a:t>4</a:t>
              </a:r>
              <a:endParaRPr lang="zh-CN" altLang="en-US" sz="2400" dirty="0">
                <a:solidFill>
                  <a:schemeClr val="bg1"/>
                </a:solidFill>
                <a:latin typeface="Broadway" panose="04040905080B02020502" pitchFamily="82" charset="0"/>
              </a:endParaRPr>
            </a:p>
          </p:txBody>
        </p:sp>
        <p:sp>
          <p:nvSpPr>
            <p:cNvPr id="94" name="文本框 93"/>
            <p:cNvSpPr txBox="1"/>
            <p:nvPr/>
          </p:nvSpPr>
          <p:spPr>
            <a:xfrm>
              <a:off x="5379560" y="4606804"/>
              <a:ext cx="383438" cy="415912"/>
            </a:xfrm>
            <a:prstGeom prst="rect">
              <a:avLst/>
            </a:prstGeom>
            <a:noFill/>
          </p:spPr>
          <p:txBody>
            <a:bodyPr wrap="square" rtlCol="0">
              <a:spAutoFit/>
            </a:bodyPr>
            <a:lstStyle/>
            <a:p>
              <a:r>
                <a:rPr lang="en-US" altLang="zh-CN" sz="2400" dirty="0">
                  <a:solidFill>
                    <a:schemeClr val="bg1"/>
                  </a:solidFill>
                  <a:latin typeface="Broadway" panose="04040905080B02020502" pitchFamily="82" charset="0"/>
                </a:rPr>
                <a:t>5</a:t>
              </a:r>
              <a:endParaRPr lang="zh-CN" altLang="en-US" sz="2400" dirty="0">
                <a:solidFill>
                  <a:schemeClr val="bg1"/>
                </a:solidFill>
                <a:latin typeface="Broadway" panose="04040905080B02020502" pitchFamily="82" charset="0"/>
              </a:endParaRPr>
            </a:p>
          </p:txBody>
        </p:sp>
      </p:grpSp>
      <p:sp>
        <p:nvSpPr>
          <p:cNvPr id="98" name="文本框 97"/>
          <p:cNvSpPr txBox="1"/>
          <p:nvPr/>
        </p:nvSpPr>
        <p:spPr>
          <a:xfrm>
            <a:off x="1248623" y="2433801"/>
            <a:ext cx="1402080" cy="460375"/>
          </a:xfrm>
          <a:prstGeom prst="rect">
            <a:avLst/>
          </a:prstGeom>
          <a:noFill/>
        </p:spPr>
        <p:txBody>
          <a:bodyPr wrap="none" rtlCol="0">
            <a:spAutoFit/>
          </a:bodyPr>
          <a:lstStyle/>
          <a:p>
            <a:r>
              <a:rPr lang="zh-CN" altLang="en-US" sz="2400" dirty="0">
                <a:latin typeface="黑体" panose="02010609060101010101" pitchFamily="49" charset="-122"/>
                <a:ea typeface="黑体" panose="02010609060101010101" pitchFamily="49" charset="-122"/>
              </a:rPr>
              <a:t>投资建议</a:t>
            </a:r>
          </a:p>
        </p:txBody>
      </p:sp>
      <p:sp>
        <p:nvSpPr>
          <p:cNvPr id="3" name="矩形 2"/>
          <p:cNvSpPr/>
          <p:nvPr/>
        </p:nvSpPr>
        <p:spPr>
          <a:xfrm>
            <a:off x="5591810" y="5718810"/>
            <a:ext cx="6061710" cy="1198880"/>
          </a:xfrm>
          <a:prstGeom prst="rect">
            <a:avLst/>
          </a:prstGeom>
          <a:noFill/>
          <a:ln>
            <a:noFill/>
          </a:ln>
        </p:spPr>
        <p:txBody>
          <a:bodyPr wrap="square" rtlCol="0" anchor="t">
            <a:spAutoFit/>
          </a:bodyPr>
          <a:lstStyle/>
          <a:p>
            <a:pPr algn="l"/>
            <a:r>
              <a:rPr lang="zh-CN" altLang="en-US" b="1">
                <a:solidFill>
                  <a:schemeClr val="accent1"/>
                </a:solidFill>
                <a:effectLst>
                  <a:outerShdw blurRad="38100" dist="25400" dir="5400000" algn="ctr" rotWithShape="0">
                    <a:srgbClr val="6E747A">
                      <a:alpha val="43000"/>
                    </a:srgbClr>
                  </a:outerShdw>
                </a:effectLst>
              </a:rPr>
              <a:t>阿里巴巴是从来不分红的，这个很像亚马逊。投资阿里巴巴也就肯定没有股息，阿里的投资人的收益完全来自于股价的上升。</a:t>
            </a:r>
          </a:p>
          <a:p>
            <a:pPr algn="l"/>
            <a:endParaRPr lang="zh-CN" altLang="en-US" b="1">
              <a:solidFill>
                <a:schemeClr val="accent1"/>
              </a:solidFill>
              <a:effectLst>
                <a:outerShdw blurRad="38100" dist="25400" dir="5400000" algn="ctr" rotWithShape="0">
                  <a:srgbClr val="6E747A">
                    <a:alpha val="43000"/>
                  </a:srgbClr>
                </a:outerShdw>
              </a:effectLst>
            </a:endParaRPr>
          </a:p>
        </p:txBody>
      </p:sp>
      <p:sp>
        <p:nvSpPr>
          <p:cNvPr id="4" name="矩形 3"/>
          <p:cNvSpPr/>
          <p:nvPr/>
        </p:nvSpPr>
        <p:spPr>
          <a:xfrm>
            <a:off x="1409065" y="3403600"/>
            <a:ext cx="2019300" cy="1198880"/>
          </a:xfrm>
          <a:prstGeom prst="rect">
            <a:avLst/>
          </a:prstGeom>
          <a:noFill/>
          <a:ln>
            <a:noFill/>
          </a:ln>
        </p:spPr>
        <p:txBody>
          <a:bodyPr wrap="none" rtlCol="0" anchor="t">
            <a:spAutoFit/>
          </a:bodyPr>
          <a:lstStyle/>
          <a:p>
            <a:pPr algn="ctr"/>
            <a:r>
              <a:rPr lang="zh-CN" altLang="en-US" sz="7200" b="1">
                <a:ln w="22225">
                  <a:solidFill>
                    <a:schemeClr val="accent2"/>
                  </a:solidFill>
                  <a:prstDash val="solid"/>
                </a:ln>
                <a:solidFill>
                  <a:schemeClr val="accent2">
                    <a:lumMod val="40000"/>
                    <a:lumOff val="60000"/>
                  </a:schemeClr>
                </a:solidFill>
                <a:effectLst/>
              </a:rPr>
              <a:t>观望</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菱形 1"/>
          <p:cNvSpPr/>
          <p:nvPr/>
        </p:nvSpPr>
        <p:spPr>
          <a:xfrm>
            <a:off x="6171728" y="1110216"/>
            <a:ext cx="2709675" cy="2709675"/>
          </a:xfrm>
          <a:prstGeom prst="diamond">
            <a:avLst/>
          </a:prstGeom>
          <a:solidFill>
            <a:srgbClr val="CB7D4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菱形 2"/>
          <p:cNvSpPr/>
          <p:nvPr/>
        </p:nvSpPr>
        <p:spPr>
          <a:xfrm>
            <a:off x="8001404" y="2546333"/>
            <a:ext cx="1992388" cy="1992388"/>
          </a:xfrm>
          <a:prstGeom prst="diamond">
            <a:avLst/>
          </a:prstGeom>
          <a:solidFill>
            <a:srgbClr val="6F868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菱形 3"/>
          <p:cNvSpPr/>
          <p:nvPr/>
        </p:nvSpPr>
        <p:spPr>
          <a:xfrm>
            <a:off x="7279341" y="3636879"/>
            <a:ext cx="1247753" cy="1247753"/>
          </a:xfrm>
          <a:prstGeom prst="diamond">
            <a:avLst/>
          </a:prstGeom>
          <a:solidFill>
            <a:srgbClr val="A2926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文本框 4"/>
          <p:cNvSpPr txBox="1"/>
          <p:nvPr/>
        </p:nvSpPr>
        <p:spPr>
          <a:xfrm>
            <a:off x="3528864" y="3188584"/>
            <a:ext cx="3360151" cy="707886"/>
          </a:xfrm>
          <a:prstGeom prst="rect">
            <a:avLst/>
          </a:prstGeom>
          <a:noFill/>
        </p:spPr>
        <p:txBody>
          <a:bodyPr wrap="none" rtlCol="0">
            <a:spAutoFit/>
          </a:bodyPr>
          <a:lstStyle/>
          <a:p>
            <a:r>
              <a:rPr lang="en-US" altLang="zh-CN" sz="4000">
                <a:solidFill>
                  <a:srgbClr val="6F4D39"/>
                </a:solidFill>
                <a:effectLst>
                  <a:outerShdw blurRad="38100" dist="38100" dir="2700000" algn="tl">
                    <a:srgbClr val="000000">
                      <a:alpha val="43137"/>
                    </a:srgbClr>
                  </a:outerShdw>
                </a:effectLst>
                <a:latin typeface="Broadway" panose="04040905080B02020502" pitchFamily="82" charset="0"/>
              </a:rPr>
              <a:t>Thank you</a:t>
            </a:r>
            <a:r>
              <a:rPr lang="en-US" altLang="zh-CN" sz="4000" dirty="0">
                <a:solidFill>
                  <a:srgbClr val="6F4D39"/>
                </a:solidFill>
                <a:effectLst>
                  <a:outerShdw blurRad="38100" dist="38100" dir="2700000" algn="tl">
                    <a:srgbClr val="000000">
                      <a:alpha val="43137"/>
                    </a:srgbClr>
                  </a:outerShdw>
                </a:effectLst>
                <a:latin typeface="Broadway" panose="04040905080B02020502" pitchFamily="82" charset="0"/>
              </a:rPr>
              <a:t>!</a:t>
            </a:r>
            <a:endParaRPr lang="zh-CN" altLang="en-US" sz="4000" dirty="0">
              <a:solidFill>
                <a:srgbClr val="6F4D39"/>
              </a:solidFill>
              <a:effectLst>
                <a:outerShdw blurRad="38100" dist="38100" dir="2700000" algn="tl">
                  <a:srgbClr val="000000">
                    <a:alpha val="43137"/>
                  </a:srgbClr>
                </a:outerShdw>
              </a:effectLst>
              <a:latin typeface="Broadway" panose="04040905080B02020502" pitchFamily="82" charset="0"/>
            </a:endParaRPr>
          </a:p>
        </p:txBody>
      </p:sp>
      <p:grpSp>
        <p:nvGrpSpPr>
          <p:cNvPr id="6" name="组合 5"/>
          <p:cNvGrpSpPr/>
          <p:nvPr/>
        </p:nvGrpSpPr>
        <p:grpSpPr>
          <a:xfrm>
            <a:off x="3070008" y="6071439"/>
            <a:ext cx="6051983" cy="472753"/>
            <a:chOff x="2218037" y="6272597"/>
            <a:chExt cx="2734179" cy="213582"/>
          </a:xfrm>
          <a:effectLst>
            <a:outerShdw blurRad="50800" dist="38100" dir="2700000" algn="tl" rotWithShape="0">
              <a:prstClr val="black">
                <a:alpha val="40000"/>
              </a:prstClr>
            </a:outerShdw>
          </a:effectLst>
        </p:grpSpPr>
        <p:grpSp>
          <p:nvGrpSpPr>
            <p:cNvPr id="7" name="组合 6"/>
            <p:cNvGrpSpPr/>
            <p:nvPr/>
          </p:nvGrpSpPr>
          <p:grpSpPr>
            <a:xfrm flipV="1">
              <a:off x="2218037" y="6272597"/>
              <a:ext cx="1341734" cy="213582"/>
              <a:chOff x="2218037" y="5369771"/>
              <a:chExt cx="5671594" cy="902826"/>
            </a:xfrm>
          </p:grpSpPr>
          <p:sp>
            <p:nvSpPr>
              <p:cNvPr id="14" name="矩形 13"/>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4556123" y="536977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 name="组合 7"/>
            <p:cNvGrpSpPr/>
            <p:nvPr/>
          </p:nvGrpSpPr>
          <p:grpSpPr>
            <a:xfrm flipV="1">
              <a:off x="3610482" y="6272597"/>
              <a:ext cx="1341734" cy="213582"/>
              <a:chOff x="2218037" y="5369771"/>
              <a:chExt cx="5671594" cy="902826"/>
            </a:xfrm>
          </p:grpSpPr>
          <p:sp>
            <p:nvSpPr>
              <p:cNvPr id="9" name="矩形 8"/>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4556123" y="536977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a:off x="6199056" y="699166"/>
            <a:ext cx="0" cy="2825269"/>
          </a:xfrm>
          <a:prstGeom prst="line">
            <a:avLst/>
          </a:prstGeom>
          <a:ln w="19050">
            <a:solidFill>
              <a:srgbClr val="CB7D40"/>
            </a:solidFill>
            <a:prstDash val="sysDash"/>
          </a:ln>
        </p:spPr>
        <p:style>
          <a:lnRef idx="1">
            <a:schemeClr val="accent1"/>
          </a:lnRef>
          <a:fillRef idx="0">
            <a:schemeClr val="accent1"/>
          </a:fillRef>
          <a:effectRef idx="0">
            <a:schemeClr val="accent1"/>
          </a:effectRef>
          <a:fontRef idx="minor">
            <a:schemeClr val="tx1"/>
          </a:fontRef>
        </p:style>
      </p:cxnSp>
      <p:sp>
        <p:nvSpPr>
          <p:cNvPr id="77" name="椭圆 76"/>
          <p:cNvSpPr/>
          <p:nvPr/>
        </p:nvSpPr>
        <p:spPr>
          <a:xfrm>
            <a:off x="6092694" y="369912"/>
            <a:ext cx="212725" cy="212725"/>
          </a:xfrm>
          <a:prstGeom prst="ellipse">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78" name="等腰三角形 77"/>
          <p:cNvSpPr/>
          <p:nvPr/>
        </p:nvSpPr>
        <p:spPr>
          <a:xfrm rot="10800000">
            <a:off x="6133146" y="3640964"/>
            <a:ext cx="156959" cy="349624"/>
          </a:xfrm>
          <a:prstGeom prst="triangle">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nvGrpSpPr>
          <p:cNvPr id="79" name="组合 78"/>
          <p:cNvGrpSpPr/>
          <p:nvPr/>
        </p:nvGrpSpPr>
        <p:grpSpPr>
          <a:xfrm>
            <a:off x="199680" y="857986"/>
            <a:ext cx="2117035" cy="165373"/>
            <a:chOff x="2218037" y="6272597"/>
            <a:chExt cx="2734179" cy="213582"/>
          </a:xfrm>
          <a:effectLst>
            <a:outerShdw blurRad="50800" dist="38100" dir="2700000" algn="tl" rotWithShape="0">
              <a:prstClr val="black">
                <a:alpha val="40000"/>
              </a:prstClr>
            </a:outerShdw>
          </a:effectLst>
        </p:grpSpPr>
        <p:grpSp>
          <p:nvGrpSpPr>
            <p:cNvPr id="80" name="组合 79"/>
            <p:cNvGrpSpPr/>
            <p:nvPr/>
          </p:nvGrpSpPr>
          <p:grpSpPr>
            <a:xfrm flipV="1">
              <a:off x="2218037" y="6272597"/>
              <a:ext cx="1341734" cy="213582"/>
              <a:chOff x="2218037" y="5369771"/>
              <a:chExt cx="5671594" cy="902826"/>
            </a:xfrm>
          </p:grpSpPr>
          <p:sp>
            <p:nvSpPr>
              <p:cNvPr id="87" name="矩形 86"/>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88" name="矩形 87"/>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89" name="矩形 88"/>
              <p:cNvSpPr/>
              <p:nvPr/>
            </p:nvSpPr>
            <p:spPr>
              <a:xfrm>
                <a:off x="4556123" y="536977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90" name="矩形 89"/>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91" name="矩形 90"/>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nvGrpSpPr>
            <p:cNvPr id="81" name="组合 80"/>
            <p:cNvGrpSpPr/>
            <p:nvPr/>
          </p:nvGrpSpPr>
          <p:grpSpPr>
            <a:xfrm flipV="1">
              <a:off x="3610482" y="6272597"/>
              <a:ext cx="1341734" cy="213582"/>
              <a:chOff x="2218037" y="5369771"/>
              <a:chExt cx="5671594" cy="902826"/>
            </a:xfrm>
          </p:grpSpPr>
          <p:sp>
            <p:nvSpPr>
              <p:cNvPr id="82" name="矩形 81"/>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83" name="矩形 82"/>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84" name="矩形 83"/>
              <p:cNvSpPr/>
              <p:nvPr/>
            </p:nvSpPr>
            <p:spPr>
              <a:xfrm>
                <a:off x="4556123" y="536977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85" name="矩形 84"/>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86" name="矩形 85"/>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sp>
        <p:nvSpPr>
          <p:cNvPr id="92" name="文本框 91"/>
          <p:cNvSpPr txBox="1"/>
          <p:nvPr/>
        </p:nvSpPr>
        <p:spPr>
          <a:xfrm>
            <a:off x="103055" y="375131"/>
            <a:ext cx="2031325" cy="461665"/>
          </a:xfrm>
          <a:prstGeom prst="rect">
            <a:avLst/>
          </a:prstGeom>
          <a:noFill/>
        </p:spPr>
        <p:txBody>
          <a:bodyPr wrap="none" rtlCol="0">
            <a:spAutoFit/>
          </a:bodyPr>
          <a:lstStyle>
            <a:defPPr>
              <a:defRPr lang="zh-CN"/>
            </a:defPPr>
            <a:lvl1pPr>
              <a:defRPr sz="2400"/>
            </a:lvl1pPr>
          </a:lstStyle>
          <a:p>
            <a:r>
              <a:rPr lang="zh-CN" altLang="en-US" dirty="0">
                <a:latin typeface="+mn-ea"/>
              </a:rPr>
              <a:t>阿里巴巴简介</a:t>
            </a:r>
          </a:p>
        </p:txBody>
      </p:sp>
      <p:sp>
        <p:nvSpPr>
          <p:cNvPr id="20" name="文本框 19"/>
          <p:cNvSpPr txBox="1"/>
          <p:nvPr/>
        </p:nvSpPr>
        <p:spPr>
          <a:xfrm>
            <a:off x="103055" y="1212527"/>
            <a:ext cx="6096000" cy="2122376"/>
          </a:xfrm>
          <a:prstGeom prst="rect">
            <a:avLst/>
          </a:prstGeom>
          <a:noFill/>
        </p:spPr>
        <p:txBody>
          <a:bodyPr wrap="square">
            <a:spAutoFit/>
          </a:bodyPr>
          <a:lstStyle/>
          <a:p>
            <a:pPr>
              <a:lnSpc>
                <a:spcPct val="150000"/>
              </a:lnSpc>
            </a:pPr>
            <a:r>
              <a:rPr lang="zh-CN" altLang="en-US" dirty="0">
                <a:latin typeface="+mn-ea"/>
              </a:rPr>
              <a:t>    阿里巴巴集团（简称：阿里巴巴）是以曾担任英语教师的马云为首的</a:t>
            </a:r>
            <a:r>
              <a:rPr lang="en-US" altLang="zh-CN" dirty="0">
                <a:latin typeface="+mn-ea"/>
              </a:rPr>
              <a:t>18</a:t>
            </a:r>
            <a:r>
              <a:rPr lang="zh-CN" altLang="en-US" dirty="0">
                <a:latin typeface="+mn-ea"/>
              </a:rPr>
              <a:t>人于 </a:t>
            </a:r>
            <a:r>
              <a:rPr lang="en-US" altLang="zh-CN" dirty="0">
                <a:latin typeface="+mn-ea"/>
              </a:rPr>
              <a:t>1999 </a:t>
            </a:r>
            <a:r>
              <a:rPr lang="zh-CN" altLang="en-US" dirty="0">
                <a:latin typeface="+mn-ea"/>
              </a:rPr>
              <a:t>年在浙江杭州创立的公司。经过 二十几年的发展，目前阿里巴巴已经成为了中国最大的电子商务公司，其下各类产品覆盖了人们衣食住行等各个方面，极大地便捷了日常生活。</a:t>
            </a:r>
          </a:p>
        </p:txBody>
      </p:sp>
      <p:grpSp>
        <p:nvGrpSpPr>
          <p:cNvPr id="23" name="组合 22"/>
          <p:cNvGrpSpPr/>
          <p:nvPr/>
        </p:nvGrpSpPr>
        <p:grpSpPr>
          <a:xfrm>
            <a:off x="6945556" y="860413"/>
            <a:ext cx="2117035" cy="165373"/>
            <a:chOff x="2218037" y="6272597"/>
            <a:chExt cx="2734179" cy="213582"/>
          </a:xfrm>
          <a:effectLst>
            <a:outerShdw blurRad="50800" dist="38100" dir="2700000" algn="tl" rotWithShape="0">
              <a:prstClr val="black">
                <a:alpha val="40000"/>
              </a:prstClr>
            </a:outerShdw>
          </a:effectLst>
        </p:grpSpPr>
        <p:grpSp>
          <p:nvGrpSpPr>
            <p:cNvPr id="24" name="组合 23"/>
            <p:cNvGrpSpPr/>
            <p:nvPr/>
          </p:nvGrpSpPr>
          <p:grpSpPr>
            <a:xfrm flipV="1">
              <a:off x="2218037" y="6272597"/>
              <a:ext cx="1341734" cy="213582"/>
              <a:chOff x="2218037" y="5369771"/>
              <a:chExt cx="5671594" cy="902826"/>
            </a:xfrm>
          </p:grpSpPr>
          <p:sp>
            <p:nvSpPr>
              <p:cNvPr id="31" name="矩形 30"/>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32" name="矩形 31"/>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33" name="矩形 32"/>
              <p:cNvSpPr/>
              <p:nvPr/>
            </p:nvSpPr>
            <p:spPr>
              <a:xfrm>
                <a:off x="4556123" y="536977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34" name="矩形 33"/>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35" name="矩形 34"/>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nvGrpSpPr>
            <p:cNvPr id="25" name="组合 24"/>
            <p:cNvGrpSpPr/>
            <p:nvPr/>
          </p:nvGrpSpPr>
          <p:grpSpPr>
            <a:xfrm flipV="1">
              <a:off x="3610482" y="6272597"/>
              <a:ext cx="1341734" cy="213582"/>
              <a:chOff x="2218037" y="5369771"/>
              <a:chExt cx="5671594" cy="902826"/>
            </a:xfrm>
          </p:grpSpPr>
          <p:sp>
            <p:nvSpPr>
              <p:cNvPr id="26" name="矩形 25"/>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27" name="矩形 26"/>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28" name="矩形 27"/>
              <p:cNvSpPr/>
              <p:nvPr/>
            </p:nvSpPr>
            <p:spPr>
              <a:xfrm>
                <a:off x="4556123" y="536977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29" name="矩形 28"/>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30" name="矩形 29"/>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sp>
        <p:nvSpPr>
          <p:cNvPr id="36" name="文本框 35"/>
          <p:cNvSpPr txBox="1"/>
          <p:nvPr/>
        </p:nvSpPr>
        <p:spPr>
          <a:xfrm>
            <a:off x="6848931" y="377558"/>
            <a:ext cx="1415772" cy="461665"/>
          </a:xfrm>
          <a:prstGeom prst="rect">
            <a:avLst/>
          </a:prstGeom>
          <a:noFill/>
        </p:spPr>
        <p:txBody>
          <a:bodyPr wrap="none" rtlCol="0">
            <a:spAutoFit/>
          </a:bodyPr>
          <a:lstStyle>
            <a:defPPr>
              <a:defRPr lang="zh-CN"/>
            </a:defPPr>
            <a:lvl1pPr>
              <a:defRPr sz="2400"/>
            </a:lvl1pPr>
          </a:lstStyle>
          <a:p>
            <a:r>
              <a:rPr lang="zh-CN" altLang="en-US" dirty="0">
                <a:latin typeface="+mn-ea"/>
              </a:rPr>
              <a:t>业务拆分</a:t>
            </a:r>
          </a:p>
        </p:txBody>
      </p:sp>
      <p:sp>
        <p:nvSpPr>
          <p:cNvPr id="38" name="文本框 37"/>
          <p:cNvSpPr txBox="1"/>
          <p:nvPr/>
        </p:nvSpPr>
        <p:spPr>
          <a:xfrm>
            <a:off x="6277535" y="1069896"/>
            <a:ext cx="6094520" cy="2122376"/>
          </a:xfrm>
          <a:prstGeom prst="rect">
            <a:avLst/>
          </a:prstGeom>
          <a:noFill/>
        </p:spPr>
        <p:txBody>
          <a:bodyPr wrap="square">
            <a:spAutoFit/>
          </a:bodyPr>
          <a:lstStyle/>
          <a:p>
            <a:pPr>
              <a:lnSpc>
                <a:spcPct val="150000"/>
              </a:lnSpc>
            </a:pPr>
            <a:r>
              <a:rPr lang="zh-CN" altLang="en-US" b="0" i="0" dirty="0">
                <a:solidFill>
                  <a:srgbClr val="333333"/>
                </a:solidFill>
                <a:effectLst/>
                <a:latin typeface="+mn-ea"/>
              </a:rPr>
              <a:t>       公司现在已经发展成为一个业务包括核心</a:t>
            </a:r>
            <a:r>
              <a:rPr lang="zh-CN" altLang="en-US" b="0" i="0" dirty="0">
                <a:solidFill>
                  <a:srgbClr val="FF0000"/>
                </a:solidFill>
                <a:effectLst/>
                <a:latin typeface="+mn-ea"/>
              </a:rPr>
              <a:t>电商</a:t>
            </a:r>
            <a:r>
              <a:rPr lang="zh-CN" altLang="en-US" b="0" i="0" dirty="0">
                <a:solidFill>
                  <a:srgbClr val="333333"/>
                </a:solidFill>
                <a:effectLst/>
                <a:latin typeface="+mn-ea"/>
              </a:rPr>
              <a:t>、</a:t>
            </a:r>
            <a:r>
              <a:rPr lang="zh-CN" altLang="en-US" b="0" i="0" dirty="0">
                <a:solidFill>
                  <a:srgbClr val="FF0000"/>
                </a:solidFill>
                <a:effectLst/>
                <a:latin typeface="+mn-ea"/>
              </a:rPr>
              <a:t>云计算</a:t>
            </a:r>
            <a:r>
              <a:rPr lang="zh-CN" altLang="en-US" b="0" i="0" dirty="0">
                <a:solidFill>
                  <a:srgbClr val="333333"/>
                </a:solidFill>
                <a:effectLst/>
                <a:latin typeface="+mn-ea"/>
              </a:rPr>
              <a:t>、数字媒体及娱乐，金融，消费者服务等业务的巨无霸企业。除此之外，阿里同时投资这其他非常具有潜力的资产，比如</a:t>
            </a:r>
            <a:r>
              <a:rPr lang="zh-CN" altLang="en-US" b="0" i="0" dirty="0">
                <a:solidFill>
                  <a:srgbClr val="FF0000"/>
                </a:solidFill>
                <a:effectLst/>
                <a:latin typeface="+mn-ea"/>
              </a:rPr>
              <a:t>蚂蚁金服</a:t>
            </a:r>
            <a:r>
              <a:rPr lang="zh-CN" altLang="en-US" b="0" i="0" dirty="0">
                <a:solidFill>
                  <a:srgbClr val="333333"/>
                </a:solidFill>
                <a:effectLst/>
                <a:latin typeface="+mn-ea"/>
              </a:rPr>
              <a:t>，</a:t>
            </a:r>
            <a:r>
              <a:rPr lang="zh-CN" altLang="en-US" b="0" i="0" dirty="0">
                <a:solidFill>
                  <a:srgbClr val="FF0000"/>
                </a:solidFill>
                <a:effectLst/>
                <a:latin typeface="+mn-ea"/>
              </a:rPr>
              <a:t>菜鸟物流</a:t>
            </a:r>
            <a:r>
              <a:rPr lang="zh-CN" altLang="en-US" b="0" i="0" dirty="0">
                <a:solidFill>
                  <a:srgbClr val="333333"/>
                </a:solidFill>
                <a:effectLst/>
                <a:latin typeface="+mn-ea"/>
              </a:rPr>
              <a:t>等。</a:t>
            </a:r>
            <a:br>
              <a:rPr lang="en-US" altLang="zh-CN" b="0" i="0" dirty="0">
                <a:solidFill>
                  <a:srgbClr val="333333"/>
                </a:solidFill>
                <a:effectLst/>
                <a:latin typeface="+mn-ea"/>
              </a:rPr>
            </a:br>
            <a:r>
              <a:rPr lang="zh-CN" altLang="en-US" b="0" i="0" dirty="0">
                <a:solidFill>
                  <a:srgbClr val="FF0000"/>
                </a:solidFill>
                <a:effectLst/>
                <a:latin typeface="+mn-ea"/>
              </a:rPr>
              <a:t>核心电商，云计算，数字媒体与娱乐和创新业务</a:t>
            </a:r>
            <a:endParaRPr lang="zh-CN" altLang="en-US" dirty="0">
              <a:solidFill>
                <a:srgbClr val="FF0000"/>
              </a:solidFill>
              <a:latin typeface="+mn-ea"/>
            </a:endParaRPr>
          </a:p>
        </p:txBody>
      </p:sp>
      <p:pic>
        <p:nvPicPr>
          <p:cNvPr id="7" name="图片 6"/>
          <p:cNvPicPr>
            <a:picLocks noChangeAspect="1"/>
          </p:cNvPicPr>
          <p:nvPr/>
        </p:nvPicPr>
        <p:blipFill>
          <a:blip r:embed="rId2"/>
          <a:stretch>
            <a:fillRect/>
          </a:stretch>
        </p:blipFill>
        <p:spPr>
          <a:xfrm>
            <a:off x="6419195" y="3192272"/>
            <a:ext cx="3170034" cy="3579585"/>
          </a:xfrm>
          <a:prstGeom prst="rect">
            <a:avLst/>
          </a:prstGeom>
        </p:spPr>
      </p:pic>
      <p:pic>
        <p:nvPicPr>
          <p:cNvPr id="9" name="图片 8"/>
          <p:cNvPicPr>
            <a:picLocks noChangeAspect="1"/>
          </p:cNvPicPr>
          <p:nvPr/>
        </p:nvPicPr>
        <p:blipFill rotWithShape="1">
          <a:blip r:embed="rId3"/>
          <a:srcRect l="17112" t="11140" r="9130"/>
          <a:stretch>
            <a:fillRect/>
          </a:stretch>
        </p:blipFill>
        <p:spPr>
          <a:xfrm>
            <a:off x="9554254" y="3429000"/>
            <a:ext cx="2637746" cy="2459426"/>
          </a:xfrm>
          <a:prstGeom prst="rect">
            <a:avLst/>
          </a:prstGeom>
        </p:spPr>
      </p:pic>
      <p:sp>
        <p:nvSpPr>
          <p:cNvPr id="2" name="文本框 1"/>
          <p:cNvSpPr txBox="1"/>
          <p:nvPr/>
        </p:nvSpPr>
        <p:spPr>
          <a:xfrm>
            <a:off x="9718319" y="6494858"/>
            <a:ext cx="1877437" cy="276999"/>
          </a:xfrm>
          <a:prstGeom prst="rect">
            <a:avLst/>
          </a:prstGeom>
          <a:noFill/>
        </p:spPr>
        <p:txBody>
          <a:bodyPr wrap="none" rtlCol="0">
            <a:spAutoFit/>
          </a:bodyPr>
          <a:lstStyle/>
          <a:p>
            <a:r>
              <a:rPr lang="zh-CN" altLang="en-US" sz="1200" dirty="0"/>
              <a:t>数据来源：企业招股说明</a:t>
            </a:r>
          </a:p>
        </p:txBody>
      </p:sp>
      <p:sp>
        <p:nvSpPr>
          <p:cNvPr id="39" name="文本框 38"/>
          <p:cNvSpPr txBox="1"/>
          <p:nvPr/>
        </p:nvSpPr>
        <p:spPr>
          <a:xfrm>
            <a:off x="9718319" y="5916496"/>
            <a:ext cx="1534394" cy="276999"/>
          </a:xfrm>
          <a:prstGeom prst="rect">
            <a:avLst/>
          </a:prstGeom>
          <a:noFill/>
        </p:spPr>
        <p:txBody>
          <a:bodyPr wrap="none" rtlCol="0">
            <a:spAutoFit/>
          </a:bodyPr>
          <a:lstStyle/>
          <a:p>
            <a:r>
              <a:rPr lang="zh-CN" altLang="en-US" sz="1200" dirty="0"/>
              <a:t>数据来源：</a:t>
            </a:r>
            <a:r>
              <a:rPr lang="en-US" altLang="zh-CN" sz="1200" dirty="0"/>
              <a:t>20K</a:t>
            </a:r>
            <a:r>
              <a:rPr lang="zh-CN" altLang="en-US" sz="1200" dirty="0"/>
              <a:t>年报</a:t>
            </a:r>
          </a:p>
        </p:txBody>
      </p:sp>
      <p:grpSp>
        <p:nvGrpSpPr>
          <p:cNvPr id="40" name="组合 39"/>
          <p:cNvGrpSpPr/>
          <p:nvPr/>
        </p:nvGrpSpPr>
        <p:grpSpPr>
          <a:xfrm>
            <a:off x="199680" y="4525380"/>
            <a:ext cx="2117035" cy="165373"/>
            <a:chOff x="2218037" y="6272597"/>
            <a:chExt cx="2734179" cy="213582"/>
          </a:xfrm>
          <a:effectLst>
            <a:outerShdw blurRad="50800" dist="38100" dir="2700000" algn="tl" rotWithShape="0">
              <a:prstClr val="black">
                <a:alpha val="40000"/>
              </a:prstClr>
            </a:outerShdw>
          </a:effectLst>
        </p:grpSpPr>
        <p:grpSp>
          <p:nvGrpSpPr>
            <p:cNvPr id="41" name="组合 40"/>
            <p:cNvGrpSpPr/>
            <p:nvPr/>
          </p:nvGrpSpPr>
          <p:grpSpPr>
            <a:xfrm flipV="1">
              <a:off x="2218037" y="6272597"/>
              <a:ext cx="1341734" cy="213582"/>
              <a:chOff x="2218037" y="5369771"/>
              <a:chExt cx="5671594" cy="902826"/>
            </a:xfrm>
          </p:grpSpPr>
          <p:sp>
            <p:nvSpPr>
              <p:cNvPr id="48" name="矩形 47"/>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49" name="矩形 48"/>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50" name="矩形 49"/>
              <p:cNvSpPr/>
              <p:nvPr/>
            </p:nvSpPr>
            <p:spPr>
              <a:xfrm>
                <a:off x="4556123" y="536977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51" name="矩形 50"/>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52" name="矩形 51"/>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nvGrpSpPr>
            <p:cNvPr id="42" name="组合 41"/>
            <p:cNvGrpSpPr/>
            <p:nvPr/>
          </p:nvGrpSpPr>
          <p:grpSpPr>
            <a:xfrm flipV="1">
              <a:off x="3610482" y="6272597"/>
              <a:ext cx="1341734" cy="213582"/>
              <a:chOff x="2218037" y="5369771"/>
              <a:chExt cx="5671594" cy="902826"/>
            </a:xfrm>
          </p:grpSpPr>
          <p:sp>
            <p:nvSpPr>
              <p:cNvPr id="43" name="矩形 42"/>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44" name="矩形 43"/>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45" name="矩形 44"/>
              <p:cNvSpPr/>
              <p:nvPr/>
            </p:nvSpPr>
            <p:spPr>
              <a:xfrm>
                <a:off x="4556123" y="536977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46" name="矩形 45"/>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47" name="矩形 46"/>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sp>
        <p:nvSpPr>
          <p:cNvPr id="53" name="文本框 52"/>
          <p:cNvSpPr txBox="1"/>
          <p:nvPr/>
        </p:nvSpPr>
        <p:spPr>
          <a:xfrm>
            <a:off x="133041" y="3990588"/>
            <a:ext cx="800219" cy="461665"/>
          </a:xfrm>
          <a:prstGeom prst="rect">
            <a:avLst/>
          </a:prstGeom>
          <a:noFill/>
        </p:spPr>
        <p:txBody>
          <a:bodyPr wrap="none" rtlCol="0">
            <a:spAutoFit/>
          </a:bodyPr>
          <a:lstStyle>
            <a:defPPr>
              <a:defRPr lang="zh-CN"/>
            </a:defPPr>
            <a:lvl1pPr>
              <a:defRPr sz="2400"/>
            </a:lvl1pPr>
          </a:lstStyle>
          <a:p>
            <a:r>
              <a:rPr lang="zh-CN" altLang="en-US" dirty="0">
                <a:latin typeface="+mn-ea"/>
              </a:rPr>
              <a:t>愿景</a:t>
            </a:r>
          </a:p>
        </p:txBody>
      </p:sp>
      <p:sp>
        <p:nvSpPr>
          <p:cNvPr id="55" name="文本框 54"/>
          <p:cNvSpPr txBox="1"/>
          <p:nvPr/>
        </p:nvSpPr>
        <p:spPr>
          <a:xfrm>
            <a:off x="627955" y="5027146"/>
            <a:ext cx="5166529" cy="461665"/>
          </a:xfrm>
          <a:prstGeom prst="rect">
            <a:avLst/>
          </a:prstGeom>
          <a:noFill/>
        </p:spPr>
        <p:txBody>
          <a:bodyPr wrap="square">
            <a:spAutoFit/>
          </a:bodyPr>
          <a:lstStyle/>
          <a:p>
            <a:r>
              <a:rPr lang="zh-CN" altLang="en-US" sz="2400" dirty="0"/>
              <a:t>让天下没有难做的生意</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a:off x="6199056" y="699166"/>
            <a:ext cx="0" cy="2825269"/>
          </a:xfrm>
          <a:prstGeom prst="line">
            <a:avLst/>
          </a:prstGeom>
          <a:ln w="19050">
            <a:solidFill>
              <a:srgbClr val="CB7D40"/>
            </a:solidFill>
            <a:prstDash val="sysDash"/>
          </a:ln>
        </p:spPr>
        <p:style>
          <a:lnRef idx="1">
            <a:schemeClr val="accent1"/>
          </a:lnRef>
          <a:fillRef idx="0">
            <a:schemeClr val="accent1"/>
          </a:fillRef>
          <a:effectRef idx="0">
            <a:schemeClr val="accent1"/>
          </a:effectRef>
          <a:fontRef idx="minor">
            <a:schemeClr val="tx1"/>
          </a:fontRef>
        </p:style>
      </p:cxnSp>
      <p:sp>
        <p:nvSpPr>
          <p:cNvPr id="77" name="椭圆 76"/>
          <p:cNvSpPr/>
          <p:nvPr/>
        </p:nvSpPr>
        <p:spPr>
          <a:xfrm>
            <a:off x="6092694" y="369912"/>
            <a:ext cx="212725" cy="212725"/>
          </a:xfrm>
          <a:prstGeom prst="ellipse">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78" name="等腰三角形 77"/>
          <p:cNvSpPr/>
          <p:nvPr/>
        </p:nvSpPr>
        <p:spPr>
          <a:xfrm rot="10800000">
            <a:off x="6133146" y="3640964"/>
            <a:ext cx="156959" cy="349624"/>
          </a:xfrm>
          <a:prstGeom prst="triangle">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pic>
        <p:nvPicPr>
          <p:cNvPr id="40" name="图片 39"/>
          <p:cNvPicPr>
            <a:picLocks noChangeAspect="1"/>
          </p:cNvPicPr>
          <p:nvPr/>
        </p:nvPicPr>
        <p:blipFill>
          <a:blip r:embed="rId2"/>
          <a:stretch>
            <a:fillRect/>
          </a:stretch>
        </p:blipFill>
        <p:spPr>
          <a:xfrm>
            <a:off x="102217" y="0"/>
            <a:ext cx="5990477" cy="6858000"/>
          </a:xfrm>
          <a:prstGeom prst="rect">
            <a:avLst/>
          </a:prstGeom>
        </p:spPr>
      </p:pic>
      <p:pic>
        <p:nvPicPr>
          <p:cNvPr id="5" name="图片 4"/>
          <p:cNvPicPr>
            <a:picLocks noChangeAspect="1"/>
          </p:cNvPicPr>
          <p:nvPr/>
        </p:nvPicPr>
        <p:blipFill>
          <a:blip r:embed="rId3"/>
          <a:stretch>
            <a:fillRect/>
          </a:stretch>
        </p:blipFill>
        <p:spPr>
          <a:xfrm>
            <a:off x="6345870" y="82734"/>
            <a:ext cx="5676369" cy="5195321"/>
          </a:xfrm>
          <a:prstGeom prst="rect">
            <a:avLst/>
          </a:prstGeom>
        </p:spPr>
      </p:pic>
      <p:sp>
        <p:nvSpPr>
          <p:cNvPr id="42" name="文本框 41"/>
          <p:cNvSpPr txBox="1"/>
          <p:nvPr/>
        </p:nvSpPr>
        <p:spPr>
          <a:xfrm>
            <a:off x="6713317" y="6504972"/>
            <a:ext cx="2278136" cy="276999"/>
          </a:xfrm>
          <a:prstGeom prst="rect">
            <a:avLst/>
          </a:prstGeom>
          <a:noFill/>
        </p:spPr>
        <p:txBody>
          <a:bodyPr wrap="square" rtlCol="0">
            <a:spAutoFit/>
          </a:bodyPr>
          <a:lstStyle/>
          <a:p>
            <a:r>
              <a:rPr lang="zh-CN" altLang="en-US" sz="1200" dirty="0"/>
              <a:t>数据来源：企业招股说明</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文本框 41"/>
          <p:cNvSpPr txBox="1"/>
          <p:nvPr/>
        </p:nvSpPr>
        <p:spPr>
          <a:xfrm>
            <a:off x="6713317" y="6504972"/>
            <a:ext cx="2278136" cy="276999"/>
          </a:xfrm>
          <a:prstGeom prst="rect">
            <a:avLst/>
          </a:prstGeom>
          <a:noFill/>
        </p:spPr>
        <p:txBody>
          <a:bodyPr wrap="square" rtlCol="0">
            <a:spAutoFit/>
          </a:bodyPr>
          <a:lstStyle/>
          <a:p>
            <a:r>
              <a:rPr lang="zh-CN" altLang="en-US" sz="1200" dirty="0"/>
              <a:t>数据来源：企业招股说明</a:t>
            </a:r>
          </a:p>
        </p:txBody>
      </p:sp>
      <p:sp>
        <p:nvSpPr>
          <p:cNvPr id="9" name="文本框 8"/>
          <p:cNvSpPr txBox="1"/>
          <p:nvPr/>
        </p:nvSpPr>
        <p:spPr>
          <a:xfrm>
            <a:off x="334703" y="3551599"/>
            <a:ext cx="10672821" cy="2953373"/>
          </a:xfrm>
          <a:prstGeom prst="rect">
            <a:avLst/>
          </a:prstGeom>
          <a:noFill/>
        </p:spPr>
        <p:txBody>
          <a:bodyPr wrap="square">
            <a:spAutoFit/>
          </a:bodyPr>
          <a:lstStyle/>
          <a:p>
            <a:pPr>
              <a:lnSpc>
                <a:spcPct val="150000"/>
              </a:lnSpc>
            </a:pPr>
            <a:r>
              <a:rPr lang="zh-CN" altLang="en-US" dirty="0"/>
              <a:t>1.阿里巴巴网站——阿里巴巴B2B公司是阿里巴巴集团的旗舰公司，是国内领先的B2B电子商务公司，服务于中国和全球的中小企业。</a:t>
            </a:r>
          </a:p>
          <a:p>
            <a:pPr>
              <a:lnSpc>
                <a:spcPct val="150000"/>
              </a:lnSpc>
            </a:pPr>
            <a:r>
              <a:rPr lang="zh-CN" altLang="en-US" dirty="0"/>
              <a:t>2</a:t>
            </a:r>
            <a:r>
              <a:rPr lang="en-US" altLang="zh-CN" dirty="0"/>
              <a:t>.</a:t>
            </a:r>
            <a:r>
              <a:rPr lang="zh-CN" altLang="en-US" dirty="0"/>
              <a:t>淘宝网——中国领先的个人网络购物市场。</a:t>
            </a:r>
          </a:p>
          <a:p>
            <a:pPr>
              <a:lnSpc>
                <a:spcPct val="150000"/>
              </a:lnSpc>
            </a:pPr>
            <a:r>
              <a:rPr lang="zh-CN" altLang="en-US" dirty="0"/>
              <a:t>3.支付宝——中国领先的在线支付服务。</a:t>
            </a:r>
          </a:p>
          <a:p>
            <a:pPr>
              <a:lnSpc>
                <a:spcPct val="150000"/>
              </a:lnSpc>
            </a:pPr>
            <a:r>
              <a:rPr lang="zh-CN" altLang="en-US" dirty="0"/>
              <a:t>4 .阿里软件——服务于中国中小企业者的以互联网为平台的商务管理软件公司。</a:t>
            </a:r>
          </a:p>
          <a:p>
            <a:pPr>
              <a:lnSpc>
                <a:spcPct val="150000"/>
              </a:lnSpc>
            </a:pPr>
            <a:r>
              <a:rPr lang="zh-CN" altLang="en-US" dirty="0"/>
              <a:t>5.中国雅虎——国内领先的搜索引擎和社区。</a:t>
            </a:r>
          </a:p>
          <a:p>
            <a:pPr>
              <a:lnSpc>
                <a:spcPct val="150000"/>
              </a:lnSpc>
            </a:pPr>
            <a:r>
              <a:rPr lang="zh-CN" altLang="en-US" dirty="0"/>
              <a:t>6 .阿里妈妈——中国领先的网上广告交易平台。</a:t>
            </a:r>
          </a:p>
        </p:txBody>
      </p:sp>
      <p:pic>
        <p:nvPicPr>
          <p:cNvPr id="10" name="图片 9"/>
          <p:cNvPicPr>
            <a:picLocks noChangeAspect="1"/>
          </p:cNvPicPr>
          <p:nvPr/>
        </p:nvPicPr>
        <p:blipFill>
          <a:blip r:embed="rId2"/>
          <a:stretch>
            <a:fillRect/>
          </a:stretch>
        </p:blipFill>
        <p:spPr>
          <a:xfrm>
            <a:off x="743726" y="475626"/>
            <a:ext cx="3226834" cy="2953374"/>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p:cNvGrpSpPr/>
          <p:nvPr/>
        </p:nvGrpSpPr>
        <p:grpSpPr>
          <a:xfrm>
            <a:off x="478618" y="857986"/>
            <a:ext cx="2117035" cy="201072"/>
            <a:chOff x="2218037" y="6272597"/>
            <a:chExt cx="2734179" cy="259688"/>
          </a:xfrm>
          <a:effectLst>
            <a:outerShdw blurRad="50800" dist="38100" dir="2700000" algn="tl" rotWithShape="0">
              <a:prstClr val="black">
                <a:alpha val="40000"/>
              </a:prstClr>
            </a:outerShdw>
          </a:effectLst>
        </p:grpSpPr>
        <p:grpSp>
          <p:nvGrpSpPr>
            <p:cNvPr id="16" name="组合 15"/>
            <p:cNvGrpSpPr/>
            <p:nvPr/>
          </p:nvGrpSpPr>
          <p:grpSpPr>
            <a:xfrm flipV="1">
              <a:off x="2218037" y="6272597"/>
              <a:ext cx="1341734" cy="213582"/>
              <a:chOff x="2218037" y="5369771"/>
              <a:chExt cx="5671594" cy="902826"/>
            </a:xfrm>
          </p:grpSpPr>
          <p:sp>
            <p:nvSpPr>
              <p:cNvPr id="23" name="矩形 22"/>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a:off x="4556123" y="536977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7" name="组合 16"/>
            <p:cNvGrpSpPr/>
            <p:nvPr/>
          </p:nvGrpSpPr>
          <p:grpSpPr>
            <a:xfrm flipV="1">
              <a:off x="3610482" y="6272597"/>
              <a:ext cx="1341734" cy="259688"/>
              <a:chOff x="2218037" y="5174878"/>
              <a:chExt cx="5671594" cy="1097719"/>
            </a:xfrm>
          </p:grpSpPr>
          <p:sp>
            <p:nvSpPr>
              <p:cNvPr id="18" name="矩形 17"/>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4729745" y="5174878"/>
                <a:ext cx="995423"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矩形 21"/>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28" name="文本框 27"/>
          <p:cNvSpPr txBox="1"/>
          <p:nvPr/>
        </p:nvSpPr>
        <p:spPr>
          <a:xfrm>
            <a:off x="521474" y="396321"/>
            <a:ext cx="2031325" cy="461665"/>
          </a:xfrm>
          <a:prstGeom prst="rect">
            <a:avLst/>
          </a:prstGeom>
          <a:noFill/>
        </p:spPr>
        <p:txBody>
          <a:bodyPr wrap="none" rtlCol="0">
            <a:spAutoFit/>
          </a:bodyPr>
          <a:lstStyle/>
          <a:p>
            <a:r>
              <a:rPr lang="zh-CN" altLang="en-US" sz="2400" dirty="0">
                <a:latin typeface="+mn-ea"/>
              </a:rPr>
              <a:t>企业发展历程</a:t>
            </a:r>
          </a:p>
        </p:txBody>
      </p:sp>
      <p:pic>
        <p:nvPicPr>
          <p:cNvPr id="38" name="图片 37"/>
          <p:cNvPicPr>
            <a:picLocks noChangeAspect="1"/>
          </p:cNvPicPr>
          <p:nvPr/>
        </p:nvPicPr>
        <p:blipFill>
          <a:blip r:embed="rId3"/>
          <a:stretch>
            <a:fillRect/>
          </a:stretch>
        </p:blipFill>
        <p:spPr>
          <a:xfrm>
            <a:off x="374445" y="2106803"/>
            <a:ext cx="5990286" cy="2870166"/>
          </a:xfrm>
          <a:prstGeom prst="rect">
            <a:avLst/>
          </a:prstGeom>
        </p:spPr>
      </p:pic>
      <p:pic>
        <p:nvPicPr>
          <p:cNvPr id="41" name="图片 40"/>
          <p:cNvPicPr>
            <a:picLocks noChangeAspect="1"/>
          </p:cNvPicPr>
          <p:nvPr/>
        </p:nvPicPr>
        <p:blipFill>
          <a:blip r:embed="rId4"/>
          <a:stretch>
            <a:fillRect/>
          </a:stretch>
        </p:blipFill>
        <p:spPr>
          <a:xfrm>
            <a:off x="6590974" y="2121239"/>
            <a:ext cx="5236526" cy="2870166"/>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p:cNvGrpSpPr/>
          <p:nvPr/>
        </p:nvGrpSpPr>
        <p:grpSpPr>
          <a:xfrm>
            <a:off x="766763" y="857986"/>
            <a:ext cx="2117035" cy="165373"/>
            <a:chOff x="2218037" y="6272597"/>
            <a:chExt cx="2734179" cy="213582"/>
          </a:xfrm>
          <a:effectLst>
            <a:outerShdw blurRad="50800" dist="38100" dir="2700000" algn="tl" rotWithShape="0">
              <a:prstClr val="black">
                <a:alpha val="40000"/>
              </a:prstClr>
            </a:outerShdw>
          </a:effectLst>
        </p:grpSpPr>
        <p:grpSp>
          <p:nvGrpSpPr>
            <p:cNvPr id="16" name="组合 15"/>
            <p:cNvGrpSpPr/>
            <p:nvPr/>
          </p:nvGrpSpPr>
          <p:grpSpPr>
            <a:xfrm flipV="1">
              <a:off x="2218037" y="6272597"/>
              <a:ext cx="1341734" cy="213582"/>
              <a:chOff x="2218037" y="5369771"/>
              <a:chExt cx="5671594" cy="902826"/>
            </a:xfrm>
          </p:grpSpPr>
          <p:sp>
            <p:nvSpPr>
              <p:cNvPr id="23" name="矩形 22"/>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a:off x="4556123" y="536977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7" name="组合 16"/>
            <p:cNvGrpSpPr/>
            <p:nvPr/>
          </p:nvGrpSpPr>
          <p:grpSpPr>
            <a:xfrm flipV="1">
              <a:off x="3610482" y="6272597"/>
              <a:ext cx="1341734" cy="213582"/>
              <a:chOff x="2218037" y="5369771"/>
              <a:chExt cx="5671594" cy="902826"/>
            </a:xfrm>
          </p:grpSpPr>
          <p:sp>
            <p:nvSpPr>
              <p:cNvPr id="18" name="矩形 17"/>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4556123" y="536977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28" name="文本框 27"/>
          <p:cNvSpPr txBox="1"/>
          <p:nvPr/>
        </p:nvSpPr>
        <p:spPr>
          <a:xfrm>
            <a:off x="521474" y="366124"/>
            <a:ext cx="2646878" cy="461665"/>
          </a:xfrm>
          <a:prstGeom prst="rect">
            <a:avLst/>
          </a:prstGeom>
          <a:noFill/>
        </p:spPr>
        <p:txBody>
          <a:bodyPr wrap="none" rtlCol="0">
            <a:spAutoFit/>
          </a:bodyPr>
          <a:lstStyle/>
          <a:p>
            <a:r>
              <a:rPr lang="zh-CN" altLang="en-US" sz="2400" dirty="0">
                <a:latin typeface="+mn-ea"/>
              </a:rPr>
              <a:t>重大历史事件回顾</a:t>
            </a:r>
          </a:p>
        </p:txBody>
      </p:sp>
      <p:grpSp>
        <p:nvGrpSpPr>
          <p:cNvPr id="2" name="组合 1"/>
          <p:cNvGrpSpPr/>
          <p:nvPr/>
        </p:nvGrpSpPr>
        <p:grpSpPr>
          <a:xfrm>
            <a:off x="1274116" y="1322895"/>
            <a:ext cx="8357331" cy="927588"/>
            <a:chOff x="1265238" y="1775656"/>
            <a:chExt cx="8357331" cy="927588"/>
          </a:xfrm>
        </p:grpSpPr>
        <p:sp>
          <p:nvSpPr>
            <p:cNvPr id="4" name="Rectangle 28"/>
            <p:cNvSpPr>
              <a:spLocks noChangeAspect="1"/>
            </p:cNvSpPr>
            <p:nvPr/>
          </p:nvSpPr>
          <p:spPr bwMode="auto">
            <a:xfrm>
              <a:off x="1265238" y="1775656"/>
              <a:ext cx="859837" cy="770569"/>
            </a:xfrm>
            <a:prstGeom prst="rect">
              <a:avLst/>
            </a:prstGeom>
            <a:solidFill>
              <a:srgbClr val="A29266"/>
            </a:solidFill>
            <a:ln w="25400" cap="flat" cmpd="sng" algn="ctr">
              <a:noFill/>
              <a:prstDash val="solid"/>
            </a:ln>
            <a:effectLst>
              <a:outerShdw blurRad="50800" dist="38100" dir="2700000" algn="tl" rotWithShape="0">
                <a:prstClr val="black">
                  <a:alpha val="40000"/>
                </a:prstClr>
              </a:outerShdw>
            </a:effectLst>
          </p:spPr>
          <p:txBody>
            <a:bodyPr rot="0" spcFirstLastPara="0" vertOverflow="overflow" horzOverflow="overflow" vert="horz" wrap="square" lIns="91427" tIns="45714" rIns="91427" bIns="45714"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400" b="0" i="0" u="none" strike="noStrike" kern="0" cap="none" spc="0" normalizeH="0" baseline="0" noProof="0">
                <a:ln>
                  <a:noFill/>
                </a:ln>
                <a:effectLst/>
                <a:uLnTx/>
                <a:uFillTx/>
                <a:latin typeface="Segoe UI" panose="020B0502040204020203"/>
              </a:endParaRPr>
            </a:p>
          </p:txBody>
        </p:sp>
        <p:sp>
          <p:nvSpPr>
            <p:cNvPr id="8" name="Freeform 8"/>
            <p:cNvSpPr>
              <a:spLocks noEditPoints="1"/>
            </p:cNvSpPr>
            <p:nvPr/>
          </p:nvSpPr>
          <p:spPr bwMode="black">
            <a:xfrm>
              <a:off x="1407000" y="1872247"/>
              <a:ext cx="576309" cy="576159"/>
            </a:xfrm>
            <a:custGeom>
              <a:avLst/>
              <a:gdLst>
                <a:gd name="T0" fmla="*/ 226 w 300"/>
                <a:gd name="T1" fmla="*/ 193 h 300"/>
                <a:gd name="T2" fmla="*/ 233 w 300"/>
                <a:gd name="T3" fmla="*/ 157 h 300"/>
                <a:gd name="T4" fmla="*/ 233 w 300"/>
                <a:gd name="T5" fmla="*/ 128 h 300"/>
                <a:gd name="T6" fmla="*/ 142 w 300"/>
                <a:gd name="T7" fmla="*/ 51 h 300"/>
                <a:gd name="T8" fmla="*/ 52 w 300"/>
                <a:gd name="T9" fmla="*/ 128 h 300"/>
                <a:gd name="T10" fmla="*/ 52 w 300"/>
                <a:gd name="T11" fmla="*/ 157 h 300"/>
                <a:gd name="T12" fmla="*/ 142 w 300"/>
                <a:gd name="T13" fmla="*/ 234 h 300"/>
                <a:gd name="T14" fmla="*/ 183 w 300"/>
                <a:gd name="T15" fmla="*/ 224 h 300"/>
                <a:gd name="T16" fmla="*/ 193 w 300"/>
                <a:gd name="T17" fmla="*/ 226 h 300"/>
                <a:gd name="T18" fmla="*/ 270 w 300"/>
                <a:gd name="T19" fmla="*/ 300 h 300"/>
                <a:gd name="T20" fmla="*/ 298 w 300"/>
                <a:gd name="T21" fmla="*/ 275 h 300"/>
                <a:gd name="T22" fmla="*/ 206 w 300"/>
                <a:gd name="T23" fmla="*/ 157 h 300"/>
                <a:gd name="T24" fmla="*/ 142 w 300"/>
                <a:gd name="T25" fmla="*/ 208 h 300"/>
                <a:gd name="T26" fmla="*/ 78 w 300"/>
                <a:gd name="T27" fmla="*/ 157 h 300"/>
                <a:gd name="T28" fmla="*/ 78 w 300"/>
                <a:gd name="T29" fmla="*/ 128 h 300"/>
                <a:gd name="T30" fmla="*/ 142 w 300"/>
                <a:gd name="T31" fmla="*/ 77 h 300"/>
                <a:gd name="T32" fmla="*/ 206 w 300"/>
                <a:gd name="T33" fmla="*/ 128 h 300"/>
                <a:gd name="T34" fmla="*/ 206 w 300"/>
                <a:gd name="T35" fmla="*/ 157 h 300"/>
                <a:gd name="T36" fmla="*/ 197 w 300"/>
                <a:gd name="T37" fmla="*/ 142 h 300"/>
                <a:gd name="T38" fmla="*/ 156 w 300"/>
                <a:gd name="T39" fmla="*/ 157 h 300"/>
                <a:gd name="T40" fmla="*/ 142 w 300"/>
                <a:gd name="T41" fmla="*/ 197 h 300"/>
                <a:gd name="T42" fmla="*/ 128 w 300"/>
                <a:gd name="T43" fmla="*/ 157 h 300"/>
                <a:gd name="T44" fmla="*/ 87 w 300"/>
                <a:gd name="T45" fmla="*/ 142 h 300"/>
                <a:gd name="T46" fmla="*/ 128 w 300"/>
                <a:gd name="T47" fmla="*/ 128 h 300"/>
                <a:gd name="T48" fmla="*/ 142 w 300"/>
                <a:gd name="T49" fmla="*/ 88 h 300"/>
                <a:gd name="T50" fmla="*/ 156 w 300"/>
                <a:gd name="T51" fmla="*/ 128 h 300"/>
                <a:gd name="T52" fmla="*/ 142 w 300"/>
                <a:gd name="T53" fmla="*/ 40 h 300"/>
                <a:gd name="T54" fmla="*/ 128 w 300"/>
                <a:gd name="T55" fmla="*/ 0 h 300"/>
                <a:gd name="T56" fmla="*/ 156 w 300"/>
                <a:gd name="T57" fmla="*/ 41 h 300"/>
                <a:gd name="T58" fmla="*/ 40 w 300"/>
                <a:gd name="T59" fmla="*/ 142 h 300"/>
                <a:gd name="T60" fmla="*/ 0 w 300"/>
                <a:gd name="T61" fmla="*/ 157 h 300"/>
                <a:gd name="T62" fmla="*/ 41 w 300"/>
                <a:gd name="T63" fmla="*/ 128 h 300"/>
                <a:gd name="T64" fmla="*/ 142 w 300"/>
                <a:gd name="T65" fmla="*/ 245 h 300"/>
                <a:gd name="T66" fmla="*/ 156 w 300"/>
                <a:gd name="T67" fmla="*/ 285 h 300"/>
                <a:gd name="T68" fmla="*/ 128 w 300"/>
                <a:gd name="T69" fmla="*/ 244 h 300"/>
                <a:gd name="T70" fmla="*/ 245 w 300"/>
                <a:gd name="T71" fmla="*/ 142 h 300"/>
                <a:gd name="T72" fmla="*/ 285 w 300"/>
                <a:gd name="T73" fmla="*/ 128 h 300"/>
                <a:gd name="T74" fmla="*/ 243 w 300"/>
                <a:gd name="T75" fmla="*/ 15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00" h="300">
                  <a:moveTo>
                    <a:pt x="298" y="266"/>
                  </a:moveTo>
                  <a:cubicBezTo>
                    <a:pt x="226" y="193"/>
                    <a:pt x="226" y="193"/>
                    <a:pt x="226" y="193"/>
                  </a:cubicBezTo>
                  <a:cubicBezTo>
                    <a:pt x="223" y="191"/>
                    <a:pt x="222" y="186"/>
                    <a:pt x="224" y="183"/>
                  </a:cubicBezTo>
                  <a:cubicBezTo>
                    <a:pt x="228" y="175"/>
                    <a:pt x="231" y="166"/>
                    <a:pt x="233" y="157"/>
                  </a:cubicBezTo>
                  <a:cubicBezTo>
                    <a:pt x="233" y="152"/>
                    <a:pt x="234" y="147"/>
                    <a:pt x="234" y="142"/>
                  </a:cubicBezTo>
                  <a:cubicBezTo>
                    <a:pt x="234" y="138"/>
                    <a:pt x="233" y="133"/>
                    <a:pt x="233" y="128"/>
                  </a:cubicBezTo>
                  <a:cubicBezTo>
                    <a:pt x="227" y="89"/>
                    <a:pt x="196" y="58"/>
                    <a:pt x="156" y="52"/>
                  </a:cubicBezTo>
                  <a:cubicBezTo>
                    <a:pt x="152" y="51"/>
                    <a:pt x="147" y="51"/>
                    <a:pt x="142" y="51"/>
                  </a:cubicBezTo>
                  <a:cubicBezTo>
                    <a:pt x="137" y="51"/>
                    <a:pt x="133" y="51"/>
                    <a:pt x="128" y="52"/>
                  </a:cubicBezTo>
                  <a:cubicBezTo>
                    <a:pt x="89" y="58"/>
                    <a:pt x="58" y="89"/>
                    <a:pt x="52" y="128"/>
                  </a:cubicBezTo>
                  <a:cubicBezTo>
                    <a:pt x="51" y="133"/>
                    <a:pt x="51" y="138"/>
                    <a:pt x="51" y="142"/>
                  </a:cubicBezTo>
                  <a:cubicBezTo>
                    <a:pt x="51" y="147"/>
                    <a:pt x="51" y="152"/>
                    <a:pt x="52" y="157"/>
                  </a:cubicBezTo>
                  <a:cubicBezTo>
                    <a:pt x="58" y="196"/>
                    <a:pt x="89" y="227"/>
                    <a:pt x="128" y="233"/>
                  </a:cubicBezTo>
                  <a:cubicBezTo>
                    <a:pt x="133" y="234"/>
                    <a:pt x="137" y="234"/>
                    <a:pt x="142" y="234"/>
                  </a:cubicBezTo>
                  <a:cubicBezTo>
                    <a:pt x="147" y="234"/>
                    <a:pt x="152" y="234"/>
                    <a:pt x="156" y="233"/>
                  </a:cubicBezTo>
                  <a:cubicBezTo>
                    <a:pt x="166" y="231"/>
                    <a:pt x="175" y="228"/>
                    <a:pt x="183" y="224"/>
                  </a:cubicBezTo>
                  <a:cubicBezTo>
                    <a:pt x="184" y="224"/>
                    <a:pt x="185" y="223"/>
                    <a:pt x="187" y="223"/>
                  </a:cubicBezTo>
                  <a:cubicBezTo>
                    <a:pt x="189" y="223"/>
                    <a:pt x="192" y="224"/>
                    <a:pt x="193" y="226"/>
                  </a:cubicBezTo>
                  <a:cubicBezTo>
                    <a:pt x="265" y="298"/>
                    <a:pt x="265" y="298"/>
                    <a:pt x="265" y="298"/>
                  </a:cubicBezTo>
                  <a:cubicBezTo>
                    <a:pt x="267" y="299"/>
                    <a:pt x="268" y="300"/>
                    <a:pt x="270" y="300"/>
                  </a:cubicBezTo>
                  <a:cubicBezTo>
                    <a:pt x="272" y="300"/>
                    <a:pt x="273" y="299"/>
                    <a:pt x="275" y="298"/>
                  </a:cubicBezTo>
                  <a:cubicBezTo>
                    <a:pt x="298" y="275"/>
                    <a:pt x="298" y="275"/>
                    <a:pt x="298" y="275"/>
                  </a:cubicBezTo>
                  <a:cubicBezTo>
                    <a:pt x="300" y="272"/>
                    <a:pt x="300" y="268"/>
                    <a:pt x="298" y="266"/>
                  </a:cubicBezTo>
                  <a:close/>
                  <a:moveTo>
                    <a:pt x="206" y="157"/>
                  </a:moveTo>
                  <a:cubicBezTo>
                    <a:pt x="201" y="181"/>
                    <a:pt x="181" y="201"/>
                    <a:pt x="156" y="206"/>
                  </a:cubicBezTo>
                  <a:cubicBezTo>
                    <a:pt x="152" y="207"/>
                    <a:pt x="147" y="208"/>
                    <a:pt x="142" y="208"/>
                  </a:cubicBezTo>
                  <a:cubicBezTo>
                    <a:pt x="137" y="208"/>
                    <a:pt x="133" y="207"/>
                    <a:pt x="128" y="206"/>
                  </a:cubicBezTo>
                  <a:cubicBezTo>
                    <a:pt x="103" y="201"/>
                    <a:pt x="84" y="181"/>
                    <a:pt x="78" y="157"/>
                  </a:cubicBezTo>
                  <a:cubicBezTo>
                    <a:pt x="77" y="152"/>
                    <a:pt x="77" y="147"/>
                    <a:pt x="77" y="142"/>
                  </a:cubicBezTo>
                  <a:cubicBezTo>
                    <a:pt x="77" y="138"/>
                    <a:pt x="77" y="133"/>
                    <a:pt x="78" y="128"/>
                  </a:cubicBezTo>
                  <a:cubicBezTo>
                    <a:pt x="84" y="103"/>
                    <a:pt x="103" y="84"/>
                    <a:pt x="128" y="79"/>
                  </a:cubicBezTo>
                  <a:cubicBezTo>
                    <a:pt x="133" y="78"/>
                    <a:pt x="137" y="77"/>
                    <a:pt x="142" y="77"/>
                  </a:cubicBezTo>
                  <a:cubicBezTo>
                    <a:pt x="147" y="77"/>
                    <a:pt x="152" y="78"/>
                    <a:pt x="156" y="79"/>
                  </a:cubicBezTo>
                  <a:cubicBezTo>
                    <a:pt x="181" y="84"/>
                    <a:pt x="201" y="103"/>
                    <a:pt x="206" y="128"/>
                  </a:cubicBezTo>
                  <a:cubicBezTo>
                    <a:pt x="207" y="133"/>
                    <a:pt x="208" y="138"/>
                    <a:pt x="208" y="142"/>
                  </a:cubicBezTo>
                  <a:cubicBezTo>
                    <a:pt x="208" y="147"/>
                    <a:pt x="207" y="152"/>
                    <a:pt x="206" y="157"/>
                  </a:cubicBezTo>
                  <a:close/>
                  <a:moveTo>
                    <a:pt x="195" y="128"/>
                  </a:moveTo>
                  <a:cubicBezTo>
                    <a:pt x="196" y="133"/>
                    <a:pt x="197" y="138"/>
                    <a:pt x="197" y="142"/>
                  </a:cubicBezTo>
                  <a:cubicBezTo>
                    <a:pt x="197" y="147"/>
                    <a:pt x="196" y="152"/>
                    <a:pt x="195" y="157"/>
                  </a:cubicBezTo>
                  <a:cubicBezTo>
                    <a:pt x="156" y="157"/>
                    <a:pt x="156" y="157"/>
                    <a:pt x="156" y="157"/>
                  </a:cubicBezTo>
                  <a:cubicBezTo>
                    <a:pt x="156" y="195"/>
                    <a:pt x="156" y="195"/>
                    <a:pt x="156" y="195"/>
                  </a:cubicBezTo>
                  <a:cubicBezTo>
                    <a:pt x="152" y="197"/>
                    <a:pt x="147" y="197"/>
                    <a:pt x="142" y="197"/>
                  </a:cubicBezTo>
                  <a:cubicBezTo>
                    <a:pt x="137" y="197"/>
                    <a:pt x="133" y="197"/>
                    <a:pt x="128" y="195"/>
                  </a:cubicBezTo>
                  <a:cubicBezTo>
                    <a:pt x="128" y="157"/>
                    <a:pt x="128" y="157"/>
                    <a:pt x="128" y="157"/>
                  </a:cubicBezTo>
                  <a:cubicBezTo>
                    <a:pt x="89" y="157"/>
                    <a:pt x="89" y="157"/>
                    <a:pt x="89" y="157"/>
                  </a:cubicBezTo>
                  <a:cubicBezTo>
                    <a:pt x="88" y="152"/>
                    <a:pt x="87" y="147"/>
                    <a:pt x="87" y="142"/>
                  </a:cubicBezTo>
                  <a:cubicBezTo>
                    <a:pt x="87" y="138"/>
                    <a:pt x="88" y="133"/>
                    <a:pt x="89" y="128"/>
                  </a:cubicBezTo>
                  <a:cubicBezTo>
                    <a:pt x="128" y="128"/>
                    <a:pt x="128" y="128"/>
                    <a:pt x="128" y="128"/>
                  </a:cubicBezTo>
                  <a:cubicBezTo>
                    <a:pt x="128" y="90"/>
                    <a:pt x="128" y="90"/>
                    <a:pt x="128" y="90"/>
                  </a:cubicBezTo>
                  <a:cubicBezTo>
                    <a:pt x="133" y="88"/>
                    <a:pt x="137" y="88"/>
                    <a:pt x="142" y="88"/>
                  </a:cubicBezTo>
                  <a:cubicBezTo>
                    <a:pt x="147" y="88"/>
                    <a:pt x="152" y="88"/>
                    <a:pt x="156" y="90"/>
                  </a:cubicBezTo>
                  <a:cubicBezTo>
                    <a:pt x="156" y="128"/>
                    <a:pt x="156" y="128"/>
                    <a:pt x="156" y="128"/>
                  </a:cubicBezTo>
                  <a:lnTo>
                    <a:pt x="195" y="128"/>
                  </a:lnTo>
                  <a:close/>
                  <a:moveTo>
                    <a:pt x="142" y="40"/>
                  </a:moveTo>
                  <a:cubicBezTo>
                    <a:pt x="137" y="40"/>
                    <a:pt x="133" y="41"/>
                    <a:pt x="128" y="41"/>
                  </a:cubicBezTo>
                  <a:cubicBezTo>
                    <a:pt x="128" y="0"/>
                    <a:pt x="128" y="0"/>
                    <a:pt x="128" y="0"/>
                  </a:cubicBezTo>
                  <a:cubicBezTo>
                    <a:pt x="156" y="0"/>
                    <a:pt x="156" y="0"/>
                    <a:pt x="156" y="0"/>
                  </a:cubicBezTo>
                  <a:cubicBezTo>
                    <a:pt x="156" y="41"/>
                    <a:pt x="156" y="41"/>
                    <a:pt x="156" y="41"/>
                  </a:cubicBezTo>
                  <a:cubicBezTo>
                    <a:pt x="152" y="41"/>
                    <a:pt x="147" y="40"/>
                    <a:pt x="142" y="40"/>
                  </a:cubicBezTo>
                  <a:close/>
                  <a:moveTo>
                    <a:pt x="40" y="142"/>
                  </a:moveTo>
                  <a:cubicBezTo>
                    <a:pt x="40" y="147"/>
                    <a:pt x="40" y="152"/>
                    <a:pt x="41" y="157"/>
                  </a:cubicBezTo>
                  <a:cubicBezTo>
                    <a:pt x="0" y="157"/>
                    <a:pt x="0" y="157"/>
                    <a:pt x="0" y="157"/>
                  </a:cubicBezTo>
                  <a:cubicBezTo>
                    <a:pt x="0" y="128"/>
                    <a:pt x="0" y="128"/>
                    <a:pt x="0" y="128"/>
                  </a:cubicBezTo>
                  <a:cubicBezTo>
                    <a:pt x="41" y="128"/>
                    <a:pt x="41" y="128"/>
                    <a:pt x="41" y="128"/>
                  </a:cubicBezTo>
                  <a:cubicBezTo>
                    <a:pt x="40" y="133"/>
                    <a:pt x="40" y="138"/>
                    <a:pt x="40" y="142"/>
                  </a:cubicBezTo>
                  <a:close/>
                  <a:moveTo>
                    <a:pt x="142" y="245"/>
                  </a:moveTo>
                  <a:cubicBezTo>
                    <a:pt x="147" y="245"/>
                    <a:pt x="152" y="244"/>
                    <a:pt x="156" y="244"/>
                  </a:cubicBezTo>
                  <a:cubicBezTo>
                    <a:pt x="156" y="285"/>
                    <a:pt x="156" y="285"/>
                    <a:pt x="156" y="285"/>
                  </a:cubicBezTo>
                  <a:cubicBezTo>
                    <a:pt x="128" y="285"/>
                    <a:pt x="128" y="285"/>
                    <a:pt x="128" y="285"/>
                  </a:cubicBezTo>
                  <a:cubicBezTo>
                    <a:pt x="128" y="244"/>
                    <a:pt x="128" y="244"/>
                    <a:pt x="128" y="244"/>
                  </a:cubicBezTo>
                  <a:cubicBezTo>
                    <a:pt x="133" y="244"/>
                    <a:pt x="137" y="245"/>
                    <a:pt x="142" y="245"/>
                  </a:cubicBezTo>
                  <a:close/>
                  <a:moveTo>
                    <a:pt x="245" y="142"/>
                  </a:moveTo>
                  <a:cubicBezTo>
                    <a:pt x="245" y="138"/>
                    <a:pt x="244" y="133"/>
                    <a:pt x="243" y="128"/>
                  </a:cubicBezTo>
                  <a:cubicBezTo>
                    <a:pt x="285" y="128"/>
                    <a:pt x="285" y="128"/>
                    <a:pt x="285" y="128"/>
                  </a:cubicBezTo>
                  <a:cubicBezTo>
                    <a:pt x="285" y="157"/>
                    <a:pt x="285" y="157"/>
                    <a:pt x="285" y="157"/>
                  </a:cubicBezTo>
                  <a:cubicBezTo>
                    <a:pt x="243" y="157"/>
                    <a:pt x="243" y="157"/>
                    <a:pt x="243" y="157"/>
                  </a:cubicBezTo>
                  <a:cubicBezTo>
                    <a:pt x="244" y="152"/>
                    <a:pt x="245" y="147"/>
                    <a:pt x="245" y="142"/>
                  </a:cubicBezTo>
                  <a:close/>
                </a:path>
              </a:pathLst>
            </a:custGeom>
            <a:solidFill>
              <a:srgbClr val="FFFFFF"/>
            </a:solidFill>
            <a:ln>
              <a:noFill/>
            </a:ln>
            <a:effectLst>
              <a:outerShdw blurRad="50800" dist="38100" dir="2700000" algn="tl" rotWithShape="0">
                <a:prstClr val="black">
                  <a:alpha val="40000"/>
                </a:prstClr>
              </a:outerShdw>
            </a:effectLst>
          </p:spPr>
          <p:txBody>
            <a:bodyPr vert="horz" wrap="square" lIns="82305" tIns="41153" rIns="82305" bIns="41153" numCol="1" anchor="t" anchorCtr="0" compatLnSpc="1"/>
            <a:lstStyle/>
            <a:p>
              <a:endParaRPr lang="en-US" sz="1600"/>
            </a:p>
          </p:txBody>
        </p:sp>
        <p:sp>
          <p:nvSpPr>
            <p:cNvPr id="29" name="矩形 28"/>
            <p:cNvSpPr/>
            <p:nvPr/>
          </p:nvSpPr>
          <p:spPr>
            <a:xfrm>
              <a:off x="2364355" y="1872247"/>
              <a:ext cx="7258214" cy="830997"/>
            </a:xfrm>
            <a:prstGeom prst="rect">
              <a:avLst/>
            </a:prstGeom>
          </p:spPr>
          <p:txBody>
            <a:bodyPr wrap="square">
              <a:spAutoFit/>
            </a:bodyPr>
            <a:lstStyle/>
            <a:p>
              <a:r>
                <a:rPr lang="zh-CN" altLang="zh-CN" sz="1200" dirty="0">
                  <a:effectLst/>
                  <a:ea typeface="等线" panose="02010600030101010101" pitchFamily="2" charset="-122"/>
                  <a:cs typeface="Times New Roman" panose="02020603050405020304" pitchFamily="18" charset="0"/>
                </a:rPr>
                <a:t>第一轮融资</a:t>
              </a:r>
              <a:endParaRPr lang="en-US" altLang="zh-CN" sz="1200" dirty="0">
                <a:effectLst/>
                <a:ea typeface="等线" panose="02010600030101010101" pitchFamily="2" charset="-122"/>
                <a:cs typeface="Times New Roman" panose="02020603050405020304" pitchFamily="18" charset="0"/>
              </a:endParaRPr>
            </a:p>
            <a:p>
              <a:r>
                <a:rPr lang="en-US" altLang="zh-CN" sz="1200" kern="100" dirty="0">
                  <a:effectLst/>
                  <a:latin typeface="等线" panose="02010600030101010101" pitchFamily="2" charset="-122"/>
                  <a:ea typeface="等线" panose="02010600030101010101" pitchFamily="2" charset="-122"/>
                  <a:cs typeface="Times New Roman" panose="02020603050405020304" pitchFamily="18" charset="0"/>
                </a:rPr>
                <a:t>1999</a:t>
              </a:r>
              <a:r>
                <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rPr>
                <a:t>年，马云团队准备创立阿里巴巴但苦于启动资金不足，于是向外融资</a:t>
              </a:r>
              <a:r>
                <a:rPr lang="en-US" altLang="zh-CN" sz="1200" kern="100" dirty="0">
                  <a:effectLst/>
                  <a:latin typeface="等线" panose="02010600030101010101" pitchFamily="2" charset="-122"/>
                  <a:ea typeface="等线" panose="02010600030101010101" pitchFamily="2" charset="-122"/>
                  <a:cs typeface="Times New Roman" panose="02020603050405020304" pitchFamily="18" charset="0"/>
                </a:rPr>
                <a:t>500</a:t>
              </a:r>
              <a:r>
                <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rPr>
                <a:t>万美元。其通过蔡崇信引荐，由高盛公司带头，各国一流基金企业向阿里巴巴注入了一剂</a:t>
              </a:r>
              <a:r>
                <a:rPr lang="en-US" altLang="zh-CN" sz="1200" kern="100" dirty="0">
                  <a:effectLst/>
                  <a:latin typeface="等线" panose="02010600030101010101" pitchFamily="2" charset="-122"/>
                  <a:ea typeface="等线" panose="02010600030101010101" pitchFamily="2" charset="-122"/>
                  <a:cs typeface="Times New Roman" panose="02020603050405020304" pitchFamily="18" charset="0"/>
                </a:rPr>
                <a:t>“</a:t>
              </a:r>
              <a:r>
                <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rPr>
                <a:t>强心剂</a:t>
              </a:r>
              <a:r>
                <a:rPr lang="en-US" altLang="zh-CN" sz="1200" kern="100" dirty="0">
                  <a:effectLst/>
                  <a:latin typeface="等线" panose="02010600030101010101" pitchFamily="2" charset="-122"/>
                  <a:ea typeface="等线" panose="02010600030101010101" pitchFamily="2" charset="-122"/>
                  <a:cs typeface="Times New Roman" panose="02020603050405020304" pitchFamily="18" charset="0"/>
                </a:rPr>
                <a:t>”</a:t>
              </a:r>
              <a:r>
                <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rPr>
                <a:t>，解了燃眉之急，同时成功把阿里巴巴推向</a:t>
              </a:r>
              <a:r>
                <a:rPr lang="zh-CN" altLang="zh-CN" sz="1200" kern="100" dirty="0">
                  <a:solidFill>
                    <a:srgbClr val="FF0000"/>
                  </a:solidFill>
                  <a:effectLst/>
                  <a:latin typeface="等线" panose="02010600030101010101" pitchFamily="2" charset="-122"/>
                  <a:ea typeface="等线" panose="02010600030101010101" pitchFamily="2" charset="-122"/>
                  <a:cs typeface="Times New Roman" panose="02020603050405020304" pitchFamily="18" charset="0"/>
                </a:rPr>
                <a:t>海外资本市场</a:t>
              </a:r>
              <a:r>
                <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rPr>
                <a:t>，进入一线投资人的视野。</a:t>
              </a:r>
            </a:p>
          </p:txBody>
        </p:sp>
      </p:grpSp>
      <p:grpSp>
        <p:nvGrpSpPr>
          <p:cNvPr id="3" name="组合 2"/>
          <p:cNvGrpSpPr/>
          <p:nvPr/>
        </p:nvGrpSpPr>
        <p:grpSpPr>
          <a:xfrm>
            <a:off x="1274116" y="2342198"/>
            <a:ext cx="8357331" cy="965960"/>
            <a:chOff x="1265238" y="2794959"/>
            <a:chExt cx="8357331" cy="965960"/>
          </a:xfrm>
        </p:grpSpPr>
        <p:sp>
          <p:nvSpPr>
            <p:cNvPr id="5" name="Rectangle 32"/>
            <p:cNvSpPr>
              <a:spLocks noChangeAspect="1"/>
            </p:cNvSpPr>
            <p:nvPr/>
          </p:nvSpPr>
          <p:spPr bwMode="auto">
            <a:xfrm>
              <a:off x="1265238" y="2794959"/>
              <a:ext cx="859838" cy="854703"/>
            </a:xfrm>
            <a:prstGeom prst="rect">
              <a:avLst/>
            </a:prstGeom>
            <a:solidFill>
              <a:srgbClr val="E6B875"/>
            </a:solidFill>
            <a:ln w="25400" cap="flat" cmpd="sng" algn="ctr">
              <a:noFill/>
              <a:prstDash val="solid"/>
            </a:ln>
            <a:effectLst>
              <a:outerShdw blurRad="50800" dist="38100" dir="2700000" algn="tl" rotWithShape="0">
                <a:prstClr val="black">
                  <a:alpha val="40000"/>
                </a:prstClr>
              </a:outerShdw>
            </a:effectLst>
          </p:spPr>
          <p:txBody>
            <a:bodyPr rot="0" spcFirstLastPara="0" vertOverflow="overflow" horzOverflow="overflow" vert="horz" wrap="square" lIns="91427" tIns="45714" rIns="91427" bIns="45714"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400" b="0" i="0" u="none" strike="noStrike" kern="0" cap="none" spc="0" normalizeH="0" baseline="0" noProof="0">
                <a:ln>
                  <a:noFill/>
                </a:ln>
                <a:effectLst/>
                <a:uLnTx/>
                <a:uFillTx/>
                <a:latin typeface="Segoe UI" panose="020B0502040204020203"/>
              </a:endParaRPr>
            </a:p>
          </p:txBody>
        </p:sp>
        <p:sp>
          <p:nvSpPr>
            <p:cNvPr id="9" name="Freeform 23"/>
            <p:cNvSpPr>
              <a:spLocks noEditPoints="1"/>
            </p:cNvSpPr>
            <p:nvPr/>
          </p:nvSpPr>
          <p:spPr bwMode="black">
            <a:xfrm>
              <a:off x="1449324" y="2980088"/>
              <a:ext cx="491659" cy="491531"/>
            </a:xfrm>
            <a:custGeom>
              <a:avLst/>
              <a:gdLst>
                <a:gd name="T0" fmla="*/ 709 w 709"/>
                <a:gd name="T1" fmla="*/ 570 h 709"/>
                <a:gd name="T2" fmla="*/ 373 w 709"/>
                <a:gd name="T3" fmla="*/ 709 h 709"/>
                <a:gd name="T4" fmla="*/ 373 w 709"/>
                <a:gd name="T5" fmla="*/ 294 h 709"/>
                <a:gd name="T6" fmla="*/ 709 w 709"/>
                <a:gd name="T7" fmla="*/ 154 h 709"/>
                <a:gd name="T8" fmla="*/ 709 w 709"/>
                <a:gd name="T9" fmla="*/ 570 h 709"/>
                <a:gd name="T10" fmla="*/ 335 w 709"/>
                <a:gd name="T11" fmla="*/ 294 h 709"/>
                <a:gd name="T12" fmla="*/ 0 w 709"/>
                <a:gd name="T13" fmla="*/ 154 h 709"/>
                <a:gd name="T14" fmla="*/ 0 w 709"/>
                <a:gd name="T15" fmla="*/ 570 h 709"/>
                <a:gd name="T16" fmla="*/ 335 w 709"/>
                <a:gd name="T17" fmla="*/ 709 h 709"/>
                <a:gd name="T18" fmla="*/ 335 w 709"/>
                <a:gd name="T19" fmla="*/ 294 h 709"/>
                <a:gd name="T20" fmla="*/ 354 w 709"/>
                <a:gd name="T21" fmla="*/ 0 h 709"/>
                <a:gd name="T22" fmla="*/ 0 w 709"/>
                <a:gd name="T23" fmla="*/ 126 h 709"/>
                <a:gd name="T24" fmla="*/ 354 w 709"/>
                <a:gd name="T25" fmla="*/ 268 h 709"/>
                <a:gd name="T26" fmla="*/ 709 w 709"/>
                <a:gd name="T27" fmla="*/ 126 h 709"/>
                <a:gd name="T28" fmla="*/ 354 w 709"/>
                <a:gd name="T29" fmla="*/ 0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9" h="709">
                  <a:moveTo>
                    <a:pt x="709" y="570"/>
                  </a:moveTo>
                  <a:lnTo>
                    <a:pt x="373" y="709"/>
                  </a:lnTo>
                  <a:lnTo>
                    <a:pt x="373" y="294"/>
                  </a:lnTo>
                  <a:lnTo>
                    <a:pt x="709" y="154"/>
                  </a:lnTo>
                  <a:lnTo>
                    <a:pt x="709" y="570"/>
                  </a:lnTo>
                  <a:close/>
                  <a:moveTo>
                    <a:pt x="335" y="294"/>
                  </a:moveTo>
                  <a:lnTo>
                    <a:pt x="0" y="154"/>
                  </a:lnTo>
                  <a:lnTo>
                    <a:pt x="0" y="570"/>
                  </a:lnTo>
                  <a:lnTo>
                    <a:pt x="335" y="709"/>
                  </a:lnTo>
                  <a:lnTo>
                    <a:pt x="335" y="294"/>
                  </a:lnTo>
                  <a:close/>
                  <a:moveTo>
                    <a:pt x="354" y="0"/>
                  </a:moveTo>
                  <a:lnTo>
                    <a:pt x="0" y="126"/>
                  </a:lnTo>
                  <a:lnTo>
                    <a:pt x="354" y="268"/>
                  </a:lnTo>
                  <a:lnTo>
                    <a:pt x="709" y="126"/>
                  </a:lnTo>
                  <a:lnTo>
                    <a:pt x="354" y="0"/>
                  </a:lnTo>
                  <a:close/>
                </a:path>
              </a:pathLst>
            </a:custGeom>
            <a:solidFill>
              <a:srgbClr val="FFFFFF"/>
            </a:solidFill>
            <a:ln>
              <a:noFill/>
            </a:ln>
            <a:effectLst>
              <a:outerShdw blurRad="50800" dist="38100" dir="2700000" algn="tl" rotWithShape="0">
                <a:prstClr val="black">
                  <a:alpha val="40000"/>
                </a:prstClr>
              </a:outerShdw>
            </a:effectLst>
          </p:spPr>
          <p:txBody>
            <a:bodyPr vert="horz" wrap="square" lIns="82305" tIns="41153" rIns="82305" bIns="41153" numCol="1" anchor="t" anchorCtr="0" compatLnSpc="1"/>
            <a:lstStyle/>
            <a:p>
              <a:endParaRPr lang="en-US" sz="1600"/>
            </a:p>
          </p:txBody>
        </p:sp>
        <p:sp>
          <p:nvSpPr>
            <p:cNvPr id="30" name="矩形 29"/>
            <p:cNvSpPr/>
            <p:nvPr/>
          </p:nvSpPr>
          <p:spPr>
            <a:xfrm>
              <a:off x="2364355" y="2929922"/>
              <a:ext cx="7258214" cy="769441"/>
            </a:xfrm>
            <a:prstGeom prst="rect">
              <a:avLst/>
            </a:prstGeom>
          </p:spPr>
          <p:txBody>
            <a:bodyPr wrap="square">
              <a:spAutoFit/>
            </a:bodyPr>
            <a:lstStyle/>
            <a:p>
              <a:r>
                <a:rPr lang="zh-CN" altLang="zh-CN" sz="1200" dirty="0">
                  <a:ea typeface="等线" panose="02010600030101010101" pitchFamily="2" charset="-122"/>
                  <a:cs typeface="Times New Roman" panose="02020603050405020304" pitchFamily="18" charset="0"/>
                </a:rPr>
                <a:t>第二轮融资</a:t>
              </a:r>
              <a:endParaRPr lang="en-US" altLang="zh-CN" sz="1200" dirty="0">
                <a:ea typeface="等线" panose="02010600030101010101" pitchFamily="2" charset="-122"/>
                <a:cs typeface="Times New Roman" panose="02020603050405020304" pitchFamily="18" charset="0"/>
              </a:endParaRPr>
            </a:p>
            <a:p>
              <a:r>
                <a:rPr lang="en-US" altLang="zh-CN" sz="1200" dirty="0">
                  <a:ea typeface="等线" panose="02010600030101010101" pitchFamily="2" charset="-122"/>
                  <a:cs typeface="Times New Roman" panose="02020603050405020304" pitchFamily="18" charset="0"/>
                </a:rPr>
                <a:t>2000</a:t>
              </a:r>
              <a:r>
                <a:rPr lang="zh-CN" altLang="zh-CN" sz="1200" dirty="0">
                  <a:ea typeface="等线" panose="02010600030101010101" pitchFamily="2" charset="-122"/>
                  <a:cs typeface="Times New Roman" panose="02020603050405020304" pitchFamily="18" charset="0"/>
                </a:rPr>
                <a:t>年，阿里看中软银的互联网经验，</a:t>
              </a:r>
              <a:r>
                <a:rPr lang="zh-CN" altLang="zh-CN" sz="1200" dirty="0">
                  <a:solidFill>
                    <a:srgbClr val="FF0000"/>
                  </a:solidFill>
                  <a:ea typeface="等线" panose="02010600030101010101" pitchFamily="2" charset="-122"/>
                  <a:cs typeface="Times New Roman" panose="02020603050405020304" pitchFamily="18" charset="0"/>
                </a:rPr>
                <a:t>软银</a:t>
              </a:r>
              <a:r>
                <a:rPr lang="zh-CN" altLang="zh-CN" sz="1200" dirty="0">
                  <a:ea typeface="等线" panose="02010600030101010101" pitchFamily="2" charset="-122"/>
                  <a:cs typeface="Times New Roman" panose="02020603050405020304" pitchFamily="18" charset="0"/>
                </a:rPr>
                <a:t>对阿里的电子商务发展充满信心，二者一拍即合。于是软银牵头融资了</a:t>
              </a:r>
              <a:r>
                <a:rPr lang="en-US" altLang="zh-CN" sz="1200" dirty="0">
                  <a:ea typeface="等线" panose="02010600030101010101" pitchFamily="2" charset="-122"/>
                  <a:cs typeface="Times New Roman" panose="02020603050405020304" pitchFamily="18" charset="0"/>
                </a:rPr>
                <a:t>2000</a:t>
              </a:r>
              <a:r>
                <a:rPr lang="zh-CN" altLang="zh-CN" sz="1200" dirty="0">
                  <a:ea typeface="等线" panose="02010600030101010101" pitchFamily="2" charset="-122"/>
                  <a:cs typeface="Times New Roman" panose="02020603050405020304" pitchFamily="18" charset="0"/>
                </a:rPr>
                <a:t>万美元，联合富达等多家企业共计投资</a:t>
              </a:r>
              <a:r>
                <a:rPr lang="en-US" altLang="zh-CN" sz="1200" dirty="0">
                  <a:ea typeface="等线" panose="02010600030101010101" pitchFamily="2" charset="-122"/>
                  <a:cs typeface="Times New Roman" panose="02020603050405020304" pitchFamily="18" charset="0"/>
                </a:rPr>
                <a:t>2500</a:t>
              </a:r>
              <a:r>
                <a:rPr lang="zh-CN" altLang="zh-CN" sz="1200" dirty="0">
                  <a:ea typeface="等线" panose="02010600030101010101" pitchFamily="2" charset="-122"/>
                  <a:cs typeface="Times New Roman" panose="02020603050405020304" pitchFamily="18" charset="0"/>
                </a:rPr>
                <a:t>万美元。由孙正义担任公司顾问，这期间由于马云的风险意识使其团队牢牢地掌握着控制权地位。</a:t>
              </a:r>
            </a:p>
          </p:txBody>
        </p:sp>
      </p:grpSp>
      <p:grpSp>
        <p:nvGrpSpPr>
          <p:cNvPr id="34" name="组合 33"/>
          <p:cNvGrpSpPr/>
          <p:nvPr/>
        </p:nvGrpSpPr>
        <p:grpSpPr>
          <a:xfrm>
            <a:off x="1274117" y="3354495"/>
            <a:ext cx="8357330" cy="833006"/>
            <a:chOff x="1265239" y="3807256"/>
            <a:chExt cx="8357330" cy="833006"/>
          </a:xfrm>
        </p:grpSpPr>
        <p:sp>
          <p:nvSpPr>
            <p:cNvPr id="6" name="Rectangle 63"/>
            <p:cNvSpPr>
              <a:spLocks noChangeAspect="1"/>
            </p:cNvSpPr>
            <p:nvPr/>
          </p:nvSpPr>
          <p:spPr bwMode="auto">
            <a:xfrm>
              <a:off x="1265239" y="3807256"/>
              <a:ext cx="859836" cy="833006"/>
            </a:xfrm>
            <a:prstGeom prst="rect">
              <a:avLst/>
            </a:prstGeom>
            <a:solidFill>
              <a:srgbClr val="6F4D39"/>
            </a:solidFill>
            <a:ln w="25400" cap="flat" cmpd="sng" algn="ctr">
              <a:noFill/>
              <a:prstDash val="solid"/>
            </a:ln>
            <a:effectLst>
              <a:outerShdw blurRad="50800" dist="38100" dir="2700000" algn="tl" rotWithShape="0">
                <a:prstClr val="black">
                  <a:alpha val="40000"/>
                </a:prstClr>
              </a:outerShdw>
            </a:effectLst>
          </p:spPr>
          <p:txBody>
            <a:bodyPr rot="0" spcFirstLastPara="0" vertOverflow="overflow" horzOverflow="overflow" vert="horz" wrap="square" lIns="91427" tIns="45714" rIns="91427" bIns="45714"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sz="1400" b="0" i="0" u="none" strike="noStrike" kern="0" cap="none" spc="0" normalizeH="0" baseline="0" noProof="0" dirty="0">
                  <a:ln>
                    <a:noFill/>
                  </a:ln>
                  <a:effectLst/>
                  <a:uLnTx/>
                  <a:uFillTx/>
                  <a:latin typeface="Segoe UI" panose="020B0502040204020203"/>
                </a:rPr>
                <a:t>`</a:t>
              </a:r>
            </a:p>
          </p:txBody>
        </p:sp>
        <p:sp>
          <p:nvSpPr>
            <p:cNvPr id="10" name="Freeform 83"/>
            <p:cNvSpPr>
              <a:spLocks noEditPoints="1"/>
            </p:cNvSpPr>
            <p:nvPr/>
          </p:nvSpPr>
          <p:spPr bwMode="black">
            <a:xfrm>
              <a:off x="1443630" y="3958243"/>
              <a:ext cx="503048" cy="531031"/>
            </a:xfrm>
            <a:custGeom>
              <a:avLst/>
              <a:gdLst>
                <a:gd name="T0" fmla="*/ 502 w 2107"/>
                <a:gd name="T1" fmla="*/ 1162 h 2221"/>
                <a:gd name="T2" fmla="*/ 239 w 2107"/>
                <a:gd name="T3" fmla="*/ 2072 h 2221"/>
                <a:gd name="T4" fmla="*/ 1587 w 2107"/>
                <a:gd name="T5" fmla="*/ 1800 h 2221"/>
                <a:gd name="T6" fmla="*/ 1487 w 2107"/>
                <a:gd name="T7" fmla="*/ 1835 h 2221"/>
                <a:gd name="T8" fmla="*/ 1579 w 2107"/>
                <a:gd name="T9" fmla="*/ 1870 h 2221"/>
                <a:gd name="T10" fmla="*/ 1470 w 2107"/>
                <a:gd name="T11" fmla="*/ 1847 h 2221"/>
                <a:gd name="T12" fmla="*/ 983 w 2107"/>
                <a:gd name="T13" fmla="*/ 1837 h 2221"/>
                <a:gd name="T14" fmla="*/ 1062 w 2107"/>
                <a:gd name="T15" fmla="*/ 1872 h 2221"/>
                <a:gd name="T16" fmla="*/ 956 w 2107"/>
                <a:gd name="T17" fmla="*/ 1951 h 2221"/>
                <a:gd name="T18" fmla="*/ 1046 w 2107"/>
                <a:gd name="T19" fmla="*/ 1970 h 2221"/>
                <a:gd name="T20" fmla="*/ 820 w 2107"/>
                <a:gd name="T21" fmla="*/ 1872 h 2221"/>
                <a:gd name="T22" fmla="*/ 899 w 2107"/>
                <a:gd name="T23" fmla="*/ 1836 h 2221"/>
                <a:gd name="T24" fmla="*/ 841 w 2107"/>
                <a:gd name="T25" fmla="*/ 1886 h 2221"/>
                <a:gd name="T26" fmla="*/ 905 w 2107"/>
                <a:gd name="T27" fmla="*/ 1920 h 2221"/>
                <a:gd name="T28" fmla="*/ 882 w 2107"/>
                <a:gd name="T29" fmla="*/ 1971 h 2221"/>
                <a:gd name="T30" fmla="*/ 687 w 2107"/>
                <a:gd name="T31" fmla="*/ 1847 h 2221"/>
                <a:gd name="T32" fmla="*/ 780 w 2107"/>
                <a:gd name="T33" fmla="*/ 1844 h 2221"/>
                <a:gd name="T34" fmla="*/ 760 w 2107"/>
                <a:gd name="T35" fmla="*/ 1882 h 2221"/>
                <a:gd name="T36" fmla="*/ 703 w 2107"/>
                <a:gd name="T37" fmla="*/ 1912 h 2221"/>
                <a:gd name="T38" fmla="*/ 682 w 2107"/>
                <a:gd name="T39" fmla="*/ 1972 h 2221"/>
                <a:gd name="T40" fmla="*/ 647 w 2107"/>
                <a:gd name="T41" fmla="*/ 1928 h 2221"/>
                <a:gd name="T42" fmla="*/ 631 w 2107"/>
                <a:gd name="T43" fmla="*/ 1862 h 2221"/>
                <a:gd name="T44" fmla="*/ 545 w 2107"/>
                <a:gd name="T45" fmla="*/ 2017 h 2221"/>
                <a:gd name="T46" fmla="*/ 416 w 2107"/>
                <a:gd name="T47" fmla="*/ 2078 h 2221"/>
                <a:gd name="T48" fmla="*/ 435 w 2107"/>
                <a:gd name="T49" fmla="*/ 2014 h 2221"/>
                <a:gd name="T50" fmla="*/ 538 w 2107"/>
                <a:gd name="T51" fmla="*/ 2006 h 2221"/>
                <a:gd name="T52" fmla="*/ 520 w 2107"/>
                <a:gd name="T53" fmla="*/ 1973 h 2221"/>
                <a:gd name="T54" fmla="*/ 490 w 2107"/>
                <a:gd name="T55" fmla="*/ 1930 h 2221"/>
                <a:gd name="T56" fmla="*/ 587 w 2107"/>
                <a:gd name="T57" fmla="*/ 1913 h 2221"/>
                <a:gd name="T58" fmla="*/ 1055 w 2107"/>
                <a:gd name="T59" fmla="*/ 2071 h 2221"/>
                <a:gd name="T60" fmla="*/ 605 w 2107"/>
                <a:gd name="T61" fmla="*/ 2078 h 2221"/>
                <a:gd name="T62" fmla="*/ 613 w 2107"/>
                <a:gd name="T63" fmla="*/ 2010 h 2221"/>
                <a:gd name="T64" fmla="*/ 1046 w 2107"/>
                <a:gd name="T65" fmla="*/ 2003 h 2221"/>
                <a:gd name="T66" fmla="*/ 1113 w 2107"/>
                <a:gd name="T67" fmla="*/ 1877 h 2221"/>
                <a:gd name="T68" fmla="*/ 1176 w 2107"/>
                <a:gd name="T69" fmla="*/ 1835 h 2221"/>
                <a:gd name="T70" fmla="*/ 1137 w 2107"/>
                <a:gd name="T71" fmla="*/ 1885 h 2221"/>
                <a:gd name="T72" fmla="*/ 1115 w 2107"/>
                <a:gd name="T73" fmla="*/ 1926 h 2221"/>
                <a:gd name="T74" fmla="*/ 1215 w 2107"/>
                <a:gd name="T75" fmla="*/ 1968 h 2221"/>
                <a:gd name="T76" fmla="*/ 1135 w 2107"/>
                <a:gd name="T77" fmla="*/ 1970 h 2221"/>
                <a:gd name="T78" fmla="*/ 1146 w 2107"/>
                <a:gd name="T79" fmla="*/ 2075 h 2221"/>
                <a:gd name="T80" fmla="*/ 1122 w 2107"/>
                <a:gd name="T81" fmla="*/ 2019 h 2221"/>
                <a:gd name="T82" fmla="*/ 1139 w 2107"/>
                <a:gd name="T83" fmla="*/ 2003 h 2221"/>
                <a:gd name="T84" fmla="*/ 1217 w 2107"/>
                <a:gd name="T85" fmla="*/ 2003 h 2221"/>
                <a:gd name="T86" fmla="*/ 1337 w 2107"/>
                <a:gd name="T87" fmla="*/ 1868 h 2221"/>
                <a:gd name="T88" fmla="*/ 1411 w 2107"/>
                <a:gd name="T89" fmla="*/ 1838 h 2221"/>
                <a:gd name="T90" fmla="*/ 1425 w 2107"/>
                <a:gd name="T91" fmla="*/ 1883 h 2221"/>
                <a:gd name="T92" fmla="*/ 1359 w 2107"/>
                <a:gd name="T93" fmla="*/ 1927 h 2221"/>
                <a:gd name="T94" fmla="*/ 1476 w 2107"/>
                <a:gd name="T95" fmla="*/ 1956 h 2221"/>
                <a:gd name="T96" fmla="*/ 1461 w 2107"/>
                <a:gd name="T97" fmla="*/ 1970 h 2221"/>
                <a:gd name="T98" fmla="*/ 1511 w 2107"/>
                <a:gd name="T99" fmla="*/ 2075 h 2221"/>
                <a:gd name="T100" fmla="*/ 1393 w 2107"/>
                <a:gd name="T101" fmla="*/ 2019 h 2221"/>
                <a:gd name="T102" fmla="*/ 1475 w 2107"/>
                <a:gd name="T103" fmla="*/ 2001 h 2221"/>
                <a:gd name="T104" fmla="*/ 1681 w 2107"/>
                <a:gd name="T105" fmla="*/ 2018 h 2221"/>
                <a:gd name="T106" fmla="*/ 1623 w 2107"/>
                <a:gd name="T107" fmla="*/ 2075 h 2221"/>
                <a:gd name="T108" fmla="*/ 1639 w 2107"/>
                <a:gd name="T109" fmla="*/ 2000 h 2221"/>
                <a:gd name="T110" fmla="*/ 1630 w 2107"/>
                <a:gd name="T111" fmla="*/ 1969 h 2221"/>
                <a:gd name="T112" fmla="*/ 1532 w 2107"/>
                <a:gd name="T113" fmla="*/ 1910 h 2221"/>
                <a:gd name="T114" fmla="*/ 933 w 2107"/>
                <a:gd name="T115" fmla="*/ 1308 h 2221"/>
                <a:gd name="T116" fmla="*/ 9 w 2107"/>
                <a:gd name="T117" fmla="*/ 909 h 2221"/>
                <a:gd name="T118" fmla="*/ 413 w 2107"/>
                <a:gd name="T119" fmla="*/ 386 h 2221"/>
                <a:gd name="T120" fmla="*/ 1700 w 2107"/>
                <a:gd name="T121" fmla="*/ 556 h 2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107" h="2221">
                  <a:moveTo>
                    <a:pt x="2107" y="809"/>
                  </a:moveTo>
                  <a:cubicBezTo>
                    <a:pt x="2106" y="786"/>
                    <a:pt x="2103" y="764"/>
                    <a:pt x="2098" y="742"/>
                  </a:cubicBezTo>
                  <a:cubicBezTo>
                    <a:pt x="2098" y="745"/>
                    <a:pt x="2098" y="747"/>
                    <a:pt x="2098" y="749"/>
                  </a:cubicBezTo>
                  <a:cubicBezTo>
                    <a:pt x="2096" y="810"/>
                    <a:pt x="2076" y="869"/>
                    <a:pt x="2040" y="926"/>
                  </a:cubicBezTo>
                  <a:cubicBezTo>
                    <a:pt x="2018" y="961"/>
                    <a:pt x="1988" y="995"/>
                    <a:pt x="1953" y="1027"/>
                  </a:cubicBezTo>
                  <a:cubicBezTo>
                    <a:pt x="1918" y="1064"/>
                    <a:pt x="1873" y="1098"/>
                    <a:pt x="1819" y="1131"/>
                  </a:cubicBezTo>
                  <a:cubicBezTo>
                    <a:pt x="1777" y="1156"/>
                    <a:pt x="1731" y="1178"/>
                    <a:pt x="1682" y="1198"/>
                  </a:cubicBezTo>
                  <a:cubicBezTo>
                    <a:pt x="1682" y="1061"/>
                    <a:pt x="1682" y="1061"/>
                    <a:pt x="1682" y="1061"/>
                  </a:cubicBezTo>
                  <a:cubicBezTo>
                    <a:pt x="1682" y="1059"/>
                    <a:pt x="1682" y="1058"/>
                    <a:pt x="1682" y="1056"/>
                  </a:cubicBezTo>
                  <a:cubicBezTo>
                    <a:pt x="1680" y="988"/>
                    <a:pt x="1624" y="933"/>
                    <a:pt x="1554" y="933"/>
                  </a:cubicBezTo>
                  <a:cubicBezTo>
                    <a:pt x="555" y="933"/>
                    <a:pt x="555" y="933"/>
                    <a:pt x="555" y="933"/>
                  </a:cubicBezTo>
                  <a:cubicBezTo>
                    <a:pt x="484" y="933"/>
                    <a:pt x="426" y="990"/>
                    <a:pt x="426" y="1061"/>
                  </a:cubicBezTo>
                  <a:cubicBezTo>
                    <a:pt x="426" y="1141"/>
                    <a:pt x="426" y="1141"/>
                    <a:pt x="426" y="1141"/>
                  </a:cubicBezTo>
                  <a:cubicBezTo>
                    <a:pt x="430" y="1142"/>
                    <a:pt x="430" y="1142"/>
                    <a:pt x="430" y="1142"/>
                  </a:cubicBezTo>
                  <a:cubicBezTo>
                    <a:pt x="430" y="1143"/>
                    <a:pt x="459" y="1152"/>
                    <a:pt x="502" y="1162"/>
                  </a:cubicBezTo>
                  <a:cubicBezTo>
                    <a:pt x="502" y="1069"/>
                    <a:pt x="502" y="1069"/>
                    <a:pt x="502" y="1069"/>
                  </a:cubicBezTo>
                  <a:cubicBezTo>
                    <a:pt x="502" y="1032"/>
                    <a:pt x="531" y="1003"/>
                    <a:pt x="568" y="1003"/>
                  </a:cubicBezTo>
                  <a:cubicBezTo>
                    <a:pt x="1541" y="1003"/>
                    <a:pt x="1541" y="1003"/>
                    <a:pt x="1541" y="1003"/>
                  </a:cubicBezTo>
                  <a:cubicBezTo>
                    <a:pt x="1577" y="1003"/>
                    <a:pt x="1607" y="1032"/>
                    <a:pt x="1607" y="1069"/>
                  </a:cubicBezTo>
                  <a:cubicBezTo>
                    <a:pt x="1607" y="1668"/>
                    <a:pt x="1607" y="1668"/>
                    <a:pt x="1607" y="1668"/>
                  </a:cubicBezTo>
                  <a:cubicBezTo>
                    <a:pt x="1607" y="1704"/>
                    <a:pt x="1577" y="1734"/>
                    <a:pt x="1541" y="1734"/>
                  </a:cubicBezTo>
                  <a:cubicBezTo>
                    <a:pt x="568" y="1734"/>
                    <a:pt x="568" y="1734"/>
                    <a:pt x="568" y="1734"/>
                  </a:cubicBezTo>
                  <a:cubicBezTo>
                    <a:pt x="531" y="1734"/>
                    <a:pt x="502" y="1704"/>
                    <a:pt x="502" y="1668"/>
                  </a:cubicBezTo>
                  <a:cubicBezTo>
                    <a:pt x="502" y="1541"/>
                    <a:pt x="502" y="1541"/>
                    <a:pt x="502" y="1541"/>
                  </a:cubicBezTo>
                  <a:cubicBezTo>
                    <a:pt x="476" y="1535"/>
                    <a:pt x="451" y="1528"/>
                    <a:pt x="426" y="1520"/>
                  </a:cubicBezTo>
                  <a:cubicBezTo>
                    <a:pt x="426" y="1676"/>
                    <a:pt x="426" y="1676"/>
                    <a:pt x="426" y="1676"/>
                  </a:cubicBezTo>
                  <a:cubicBezTo>
                    <a:pt x="426" y="1736"/>
                    <a:pt x="467" y="1786"/>
                    <a:pt x="523" y="1800"/>
                  </a:cubicBezTo>
                  <a:cubicBezTo>
                    <a:pt x="491" y="1802"/>
                    <a:pt x="456" y="1813"/>
                    <a:pt x="435" y="1837"/>
                  </a:cubicBezTo>
                  <a:cubicBezTo>
                    <a:pt x="419" y="1857"/>
                    <a:pt x="403" y="1876"/>
                    <a:pt x="387" y="1895"/>
                  </a:cubicBezTo>
                  <a:cubicBezTo>
                    <a:pt x="337" y="1954"/>
                    <a:pt x="288" y="2013"/>
                    <a:pt x="239" y="2072"/>
                  </a:cubicBezTo>
                  <a:cubicBezTo>
                    <a:pt x="227" y="2086"/>
                    <a:pt x="203" y="2107"/>
                    <a:pt x="203" y="2127"/>
                  </a:cubicBezTo>
                  <a:cubicBezTo>
                    <a:pt x="203" y="2183"/>
                    <a:pt x="203" y="2183"/>
                    <a:pt x="203" y="2183"/>
                  </a:cubicBezTo>
                  <a:cubicBezTo>
                    <a:pt x="204" y="2190"/>
                    <a:pt x="206" y="2197"/>
                    <a:pt x="209" y="2202"/>
                  </a:cubicBezTo>
                  <a:cubicBezTo>
                    <a:pt x="222" y="2220"/>
                    <a:pt x="247" y="2221"/>
                    <a:pt x="267" y="2221"/>
                  </a:cubicBezTo>
                  <a:cubicBezTo>
                    <a:pt x="295" y="2221"/>
                    <a:pt x="1759" y="2221"/>
                    <a:pt x="1804" y="2221"/>
                  </a:cubicBezTo>
                  <a:cubicBezTo>
                    <a:pt x="1826" y="2221"/>
                    <a:pt x="1850" y="2219"/>
                    <a:pt x="1871" y="2214"/>
                  </a:cubicBezTo>
                  <a:cubicBezTo>
                    <a:pt x="1886" y="2211"/>
                    <a:pt x="1903" y="2203"/>
                    <a:pt x="1905" y="2186"/>
                  </a:cubicBezTo>
                  <a:cubicBezTo>
                    <a:pt x="1905" y="2126"/>
                    <a:pt x="1905" y="2126"/>
                    <a:pt x="1905" y="2126"/>
                  </a:cubicBezTo>
                  <a:cubicBezTo>
                    <a:pt x="1907" y="2113"/>
                    <a:pt x="1899" y="2100"/>
                    <a:pt x="1891" y="2091"/>
                  </a:cubicBezTo>
                  <a:cubicBezTo>
                    <a:pt x="1887" y="2086"/>
                    <a:pt x="1883" y="2081"/>
                    <a:pt x="1879" y="2077"/>
                  </a:cubicBezTo>
                  <a:cubicBezTo>
                    <a:pt x="1858" y="2052"/>
                    <a:pt x="1837" y="2027"/>
                    <a:pt x="1816" y="2003"/>
                  </a:cubicBezTo>
                  <a:cubicBezTo>
                    <a:pt x="1770" y="1948"/>
                    <a:pt x="1724" y="1894"/>
                    <a:pt x="1678" y="1840"/>
                  </a:cubicBezTo>
                  <a:cubicBezTo>
                    <a:pt x="1676" y="1837"/>
                    <a:pt x="1674" y="1834"/>
                    <a:pt x="1671" y="1832"/>
                  </a:cubicBezTo>
                  <a:cubicBezTo>
                    <a:pt x="1662" y="1820"/>
                    <a:pt x="1647" y="1813"/>
                    <a:pt x="1633" y="1809"/>
                  </a:cubicBezTo>
                  <a:cubicBezTo>
                    <a:pt x="1618" y="1804"/>
                    <a:pt x="1603" y="1801"/>
                    <a:pt x="1587" y="1800"/>
                  </a:cubicBezTo>
                  <a:cubicBezTo>
                    <a:pt x="1642" y="1785"/>
                    <a:pt x="1682" y="1735"/>
                    <a:pt x="1682" y="1676"/>
                  </a:cubicBezTo>
                  <a:cubicBezTo>
                    <a:pt x="1682" y="1462"/>
                    <a:pt x="1682" y="1462"/>
                    <a:pt x="1682" y="1462"/>
                  </a:cubicBezTo>
                  <a:cubicBezTo>
                    <a:pt x="1698" y="1455"/>
                    <a:pt x="1714" y="1448"/>
                    <a:pt x="1730" y="1441"/>
                  </a:cubicBezTo>
                  <a:cubicBezTo>
                    <a:pt x="1801" y="1408"/>
                    <a:pt x="1863" y="1368"/>
                    <a:pt x="1916" y="1325"/>
                  </a:cubicBezTo>
                  <a:cubicBezTo>
                    <a:pt x="1946" y="1300"/>
                    <a:pt x="1972" y="1273"/>
                    <a:pt x="1995" y="1246"/>
                  </a:cubicBezTo>
                  <a:cubicBezTo>
                    <a:pt x="2018" y="1218"/>
                    <a:pt x="2037" y="1187"/>
                    <a:pt x="2054" y="1154"/>
                  </a:cubicBezTo>
                  <a:cubicBezTo>
                    <a:pt x="2068" y="1124"/>
                    <a:pt x="2079" y="1090"/>
                    <a:pt x="2084" y="1054"/>
                  </a:cubicBezTo>
                  <a:cubicBezTo>
                    <a:pt x="2086" y="1040"/>
                    <a:pt x="2087" y="1026"/>
                    <a:pt x="2089" y="1013"/>
                  </a:cubicBezTo>
                  <a:cubicBezTo>
                    <a:pt x="2089" y="1008"/>
                    <a:pt x="2090" y="1003"/>
                    <a:pt x="2090" y="998"/>
                  </a:cubicBezTo>
                  <a:cubicBezTo>
                    <a:pt x="2102" y="877"/>
                    <a:pt x="2102" y="877"/>
                    <a:pt x="2102" y="877"/>
                  </a:cubicBezTo>
                  <a:cubicBezTo>
                    <a:pt x="2103" y="874"/>
                    <a:pt x="2103" y="870"/>
                    <a:pt x="2103" y="867"/>
                  </a:cubicBezTo>
                  <a:cubicBezTo>
                    <a:pt x="2105" y="848"/>
                    <a:pt x="2107" y="829"/>
                    <a:pt x="2107" y="809"/>
                  </a:cubicBezTo>
                  <a:close/>
                  <a:moveTo>
                    <a:pt x="1474" y="1837"/>
                  </a:moveTo>
                  <a:cubicBezTo>
                    <a:pt x="1475" y="1836"/>
                    <a:pt x="1476" y="1836"/>
                    <a:pt x="1478" y="1836"/>
                  </a:cubicBezTo>
                  <a:cubicBezTo>
                    <a:pt x="1481" y="1835"/>
                    <a:pt x="1483" y="1835"/>
                    <a:pt x="1487" y="1835"/>
                  </a:cubicBezTo>
                  <a:cubicBezTo>
                    <a:pt x="1492" y="1835"/>
                    <a:pt x="1492" y="1835"/>
                    <a:pt x="1492" y="1835"/>
                  </a:cubicBezTo>
                  <a:cubicBezTo>
                    <a:pt x="1492" y="1835"/>
                    <a:pt x="1492" y="1835"/>
                    <a:pt x="1492" y="1835"/>
                  </a:cubicBezTo>
                  <a:cubicBezTo>
                    <a:pt x="1502" y="1835"/>
                    <a:pt x="1511" y="1835"/>
                    <a:pt x="1521" y="1835"/>
                  </a:cubicBezTo>
                  <a:cubicBezTo>
                    <a:pt x="1521" y="1835"/>
                    <a:pt x="1521" y="1835"/>
                    <a:pt x="1521" y="1835"/>
                  </a:cubicBezTo>
                  <a:cubicBezTo>
                    <a:pt x="1531" y="1835"/>
                    <a:pt x="1531" y="1835"/>
                    <a:pt x="1531" y="1835"/>
                  </a:cubicBezTo>
                  <a:cubicBezTo>
                    <a:pt x="1534" y="1834"/>
                    <a:pt x="1538" y="1835"/>
                    <a:pt x="1541" y="1835"/>
                  </a:cubicBezTo>
                  <a:cubicBezTo>
                    <a:pt x="1543" y="1836"/>
                    <a:pt x="1546" y="1836"/>
                    <a:pt x="1548" y="1837"/>
                  </a:cubicBezTo>
                  <a:cubicBezTo>
                    <a:pt x="1548" y="1837"/>
                    <a:pt x="1548" y="1837"/>
                    <a:pt x="1548" y="1837"/>
                  </a:cubicBezTo>
                  <a:cubicBezTo>
                    <a:pt x="1549" y="1837"/>
                    <a:pt x="1549" y="1838"/>
                    <a:pt x="1549" y="1838"/>
                  </a:cubicBezTo>
                  <a:cubicBezTo>
                    <a:pt x="1550" y="1838"/>
                    <a:pt x="1550" y="1838"/>
                    <a:pt x="1550" y="1838"/>
                  </a:cubicBezTo>
                  <a:cubicBezTo>
                    <a:pt x="1553" y="1839"/>
                    <a:pt x="1556" y="1840"/>
                    <a:pt x="1558" y="1842"/>
                  </a:cubicBezTo>
                  <a:cubicBezTo>
                    <a:pt x="1560" y="1843"/>
                    <a:pt x="1562" y="1845"/>
                    <a:pt x="1563" y="1847"/>
                  </a:cubicBezTo>
                  <a:cubicBezTo>
                    <a:pt x="1571" y="1858"/>
                    <a:pt x="1571" y="1858"/>
                    <a:pt x="1571" y="1858"/>
                  </a:cubicBezTo>
                  <a:cubicBezTo>
                    <a:pt x="1573" y="1861"/>
                    <a:pt x="1577" y="1865"/>
                    <a:pt x="1579" y="1870"/>
                  </a:cubicBezTo>
                  <a:cubicBezTo>
                    <a:pt x="1579" y="1870"/>
                    <a:pt x="1579" y="1870"/>
                    <a:pt x="1579" y="1870"/>
                  </a:cubicBezTo>
                  <a:cubicBezTo>
                    <a:pt x="1581" y="1872"/>
                    <a:pt x="1581" y="1874"/>
                    <a:pt x="1581" y="1876"/>
                  </a:cubicBezTo>
                  <a:cubicBezTo>
                    <a:pt x="1581" y="1877"/>
                    <a:pt x="1580" y="1878"/>
                    <a:pt x="1579" y="1879"/>
                  </a:cubicBezTo>
                  <a:cubicBezTo>
                    <a:pt x="1579" y="1879"/>
                    <a:pt x="1579" y="1880"/>
                    <a:pt x="1579" y="1880"/>
                  </a:cubicBezTo>
                  <a:cubicBezTo>
                    <a:pt x="1579" y="1880"/>
                    <a:pt x="1579" y="1880"/>
                    <a:pt x="1579" y="1880"/>
                  </a:cubicBezTo>
                  <a:cubicBezTo>
                    <a:pt x="1578" y="1880"/>
                    <a:pt x="1578" y="1880"/>
                    <a:pt x="1578" y="1880"/>
                  </a:cubicBezTo>
                  <a:cubicBezTo>
                    <a:pt x="1578" y="1880"/>
                    <a:pt x="1578" y="1881"/>
                    <a:pt x="1577" y="1881"/>
                  </a:cubicBezTo>
                  <a:cubicBezTo>
                    <a:pt x="1577" y="1881"/>
                    <a:pt x="1577" y="1881"/>
                    <a:pt x="1576" y="1881"/>
                  </a:cubicBezTo>
                  <a:cubicBezTo>
                    <a:pt x="1576" y="1881"/>
                    <a:pt x="1576" y="1882"/>
                    <a:pt x="1575" y="1882"/>
                  </a:cubicBezTo>
                  <a:cubicBezTo>
                    <a:pt x="1569" y="1885"/>
                    <a:pt x="1560" y="1884"/>
                    <a:pt x="1553" y="1884"/>
                  </a:cubicBezTo>
                  <a:cubicBezTo>
                    <a:pt x="1516" y="1884"/>
                    <a:pt x="1516" y="1884"/>
                    <a:pt x="1516" y="1884"/>
                  </a:cubicBezTo>
                  <a:cubicBezTo>
                    <a:pt x="1509" y="1884"/>
                    <a:pt x="1501" y="1883"/>
                    <a:pt x="1494" y="1879"/>
                  </a:cubicBezTo>
                  <a:cubicBezTo>
                    <a:pt x="1492" y="1878"/>
                    <a:pt x="1490" y="1877"/>
                    <a:pt x="1488" y="1876"/>
                  </a:cubicBezTo>
                  <a:cubicBezTo>
                    <a:pt x="1486" y="1874"/>
                    <a:pt x="1484" y="1872"/>
                    <a:pt x="1483" y="1871"/>
                  </a:cubicBezTo>
                  <a:cubicBezTo>
                    <a:pt x="1481" y="1868"/>
                    <a:pt x="1481" y="1868"/>
                    <a:pt x="1481" y="1868"/>
                  </a:cubicBezTo>
                  <a:cubicBezTo>
                    <a:pt x="1478" y="1861"/>
                    <a:pt x="1473" y="1854"/>
                    <a:pt x="1470" y="1847"/>
                  </a:cubicBezTo>
                  <a:cubicBezTo>
                    <a:pt x="1467" y="1842"/>
                    <a:pt x="1469" y="1839"/>
                    <a:pt x="1474" y="1837"/>
                  </a:cubicBezTo>
                  <a:close/>
                  <a:moveTo>
                    <a:pt x="965" y="1871"/>
                  </a:moveTo>
                  <a:cubicBezTo>
                    <a:pt x="966" y="1869"/>
                    <a:pt x="966" y="1868"/>
                    <a:pt x="966" y="1866"/>
                  </a:cubicBezTo>
                  <a:cubicBezTo>
                    <a:pt x="966" y="1866"/>
                    <a:pt x="966" y="1866"/>
                    <a:pt x="966" y="1866"/>
                  </a:cubicBezTo>
                  <a:cubicBezTo>
                    <a:pt x="967" y="1861"/>
                    <a:pt x="966" y="1855"/>
                    <a:pt x="968" y="1850"/>
                  </a:cubicBezTo>
                  <a:cubicBezTo>
                    <a:pt x="968" y="1848"/>
                    <a:pt x="968" y="1848"/>
                    <a:pt x="968" y="1848"/>
                  </a:cubicBezTo>
                  <a:cubicBezTo>
                    <a:pt x="968" y="1846"/>
                    <a:pt x="969" y="1845"/>
                    <a:pt x="970" y="1843"/>
                  </a:cubicBezTo>
                  <a:cubicBezTo>
                    <a:pt x="971" y="1842"/>
                    <a:pt x="973" y="1841"/>
                    <a:pt x="974" y="1841"/>
                  </a:cubicBezTo>
                  <a:cubicBezTo>
                    <a:pt x="974" y="1840"/>
                    <a:pt x="974" y="1840"/>
                    <a:pt x="974" y="1840"/>
                  </a:cubicBezTo>
                  <a:cubicBezTo>
                    <a:pt x="975" y="1840"/>
                    <a:pt x="975" y="1840"/>
                    <a:pt x="975" y="1840"/>
                  </a:cubicBezTo>
                  <a:cubicBezTo>
                    <a:pt x="976" y="1840"/>
                    <a:pt x="976" y="1839"/>
                    <a:pt x="976" y="1839"/>
                  </a:cubicBezTo>
                  <a:cubicBezTo>
                    <a:pt x="976" y="1839"/>
                    <a:pt x="977" y="1839"/>
                    <a:pt x="977" y="1839"/>
                  </a:cubicBezTo>
                  <a:cubicBezTo>
                    <a:pt x="978" y="1839"/>
                    <a:pt x="978" y="1838"/>
                    <a:pt x="979" y="1838"/>
                  </a:cubicBezTo>
                  <a:cubicBezTo>
                    <a:pt x="980" y="1838"/>
                    <a:pt x="980" y="1838"/>
                    <a:pt x="980" y="1838"/>
                  </a:cubicBezTo>
                  <a:cubicBezTo>
                    <a:pt x="981" y="1837"/>
                    <a:pt x="982" y="1837"/>
                    <a:pt x="983" y="1837"/>
                  </a:cubicBezTo>
                  <a:cubicBezTo>
                    <a:pt x="983" y="1837"/>
                    <a:pt x="984" y="1837"/>
                    <a:pt x="984" y="1837"/>
                  </a:cubicBezTo>
                  <a:cubicBezTo>
                    <a:pt x="984" y="1837"/>
                    <a:pt x="984" y="1837"/>
                    <a:pt x="985" y="1837"/>
                  </a:cubicBezTo>
                  <a:cubicBezTo>
                    <a:pt x="985" y="1837"/>
                    <a:pt x="985" y="1837"/>
                    <a:pt x="986" y="1836"/>
                  </a:cubicBezTo>
                  <a:cubicBezTo>
                    <a:pt x="988" y="1836"/>
                    <a:pt x="991" y="1836"/>
                    <a:pt x="993" y="1836"/>
                  </a:cubicBezTo>
                  <a:cubicBezTo>
                    <a:pt x="995" y="1836"/>
                    <a:pt x="995" y="1836"/>
                    <a:pt x="995" y="1836"/>
                  </a:cubicBezTo>
                  <a:cubicBezTo>
                    <a:pt x="998" y="1836"/>
                    <a:pt x="1000" y="1836"/>
                    <a:pt x="1003" y="1836"/>
                  </a:cubicBezTo>
                  <a:cubicBezTo>
                    <a:pt x="1038" y="1836"/>
                    <a:pt x="1038" y="1836"/>
                    <a:pt x="1038" y="1836"/>
                  </a:cubicBezTo>
                  <a:cubicBezTo>
                    <a:pt x="1038" y="1836"/>
                    <a:pt x="1039" y="1836"/>
                    <a:pt x="1040" y="1836"/>
                  </a:cubicBezTo>
                  <a:cubicBezTo>
                    <a:pt x="1040" y="1836"/>
                    <a:pt x="1040" y="1836"/>
                    <a:pt x="1041" y="1836"/>
                  </a:cubicBezTo>
                  <a:cubicBezTo>
                    <a:pt x="1042" y="1836"/>
                    <a:pt x="1042" y="1836"/>
                    <a:pt x="1043" y="1836"/>
                  </a:cubicBezTo>
                  <a:cubicBezTo>
                    <a:pt x="1050" y="1837"/>
                    <a:pt x="1058" y="1839"/>
                    <a:pt x="1061" y="1844"/>
                  </a:cubicBezTo>
                  <a:cubicBezTo>
                    <a:pt x="1061" y="1845"/>
                    <a:pt x="1061" y="1845"/>
                    <a:pt x="1061" y="1846"/>
                  </a:cubicBezTo>
                  <a:cubicBezTo>
                    <a:pt x="1061" y="1846"/>
                    <a:pt x="1061" y="1846"/>
                    <a:pt x="1061" y="1846"/>
                  </a:cubicBezTo>
                  <a:cubicBezTo>
                    <a:pt x="1063" y="1853"/>
                    <a:pt x="1062" y="1863"/>
                    <a:pt x="1062" y="1870"/>
                  </a:cubicBezTo>
                  <a:cubicBezTo>
                    <a:pt x="1062" y="1872"/>
                    <a:pt x="1062" y="1872"/>
                    <a:pt x="1062" y="1872"/>
                  </a:cubicBezTo>
                  <a:cubicBezTo>
                    <a:pt x="1062" y="1873"/>
                    <a:pt x="1062" y="1874"/>
                    <a:pt x="1061" y="1876"/>
                  </a:cubicBezTo>
                  <a:cubicBezTo>
                    <a:pt x="1054" y="1889"/>
                    <a:pt x="1022" y="1885"/>
                    <a:pt x="1010" y="1885"/>
                  </a:cubicBezTo>
                  <a:cubicBezTo>
                    <a:pt x="1003" y="1885"/>
                    <a:pt x="996" y="1885"/>
                    <a:pt x="989" y="1885"/>
                  </a:cubicBezTo>
                  <a:cubicBezTo>
                    <a:pt x="983" y="1885"/>
                    <a:pt x="974" y="1884"/>
                    <a:pt x="969" y="1879"/>
                  </a:cubicBezTo>
                  <a:cubicBezTo>
                    <a:pt x="969" y="1879"/>
                    <a:pt x="969" y="1879"/>
                    <a:pt x="968" y="1879"/>
                  </a:cubicBezTo>
                  <a:cubicBezTo>
                    <a:pt x="968" y="1879"/>
                    <a:pt x="968" y="1878"/>
                    <a:pt x="968" y="1878"/>
                  </a:cubicBezTo>
                  <a:cubicBezTo>
                    <a:pt x="967" y="1878"/>
                    <a:pt x="967" y="1878"/>
                    <a:pt x="967" y="1877"/>
                  </a:cubicBezTo>
                  <a:cubicBezTo>
                    <a:pt x="967" y="1877"/>
                    <a:pt x="967" y="1877"/>
                    <a:pt x="967" y="1877"/>
                  </a:cubicBezTo>
                  <a:cubicBezTo>
                    <a:pt x="967" y="1877"/>
                    <a:pt x="967" y="1877"/>
                    <a:pt x="967" y="1877"/>
                  </a:cubicBezTo>
                  <a:cubicBezTo>
                    <a:pt x="966" y="1876"/>
                    <a:pt x="966" y="1876"/>
                    <a:pt x="966" y="1875"/>
                  </a:cubicBezTo>
                  <a:cubicBezTo>
                    <a:pt x="965" y="1874"/>
                    <a:pt x="965" y="1873"/>
                    <a:pt x="965" y="1872"/>
                  </a:cubicBezTo>
                  <a:lnTo>
                    <a:pt x="965" y="1871"/>
                  </a:lnTo>
                  <a:close/>
                  <a:moveTo>
                    <a:pt x="956" y="1955"/>
                  </a:moveTo>
                  <a:cubicBezTo>
                    <a:pt x="956" y="1952"/>
                    <a:pt x="956" y="1952"/>
                    <a:pt x="956" y="1952"/>
                  </a:cubicBezTo>
                  <a:cubicBezTo>
                    <a:pt x="956" y="1952"/>
                    <a:pt x="956" y="1951"/>
                    <a:pt x="956" y="1951"/>
                  </a:cubicBezTo>
                  <a:cubicBezTo>
                    <a:pt x="957" y="1943"/>
                    <a:pt x="958" y="1935"/>
                    <a:pt x="959" y="1926"/>
                  </a:cubicBezTo>
                  <a:cubicBezTo>
                    <a:pt x="959" y="1926"/>
                    <a:pt x="959" y="1926"/>
                    <a:pt x="959" y="1926"/>
                  </a:cubicBezTo>
                  <a:cubicBezTo>
                    <a:pt x="959" y="1926"/>
                    <a:pt x="959" y="1926"/>
                    <a:pt x="959" y="1925"/>
                  </a:cubicBezTo>
                  <a:cubicBezTo>
                    <a:pt x="963" y="1907"/>
                    <a:pt x="999" y="1911"/>
                    <a:pt x="1013" y="1911"/>
                  </a:cubicBezTo>
                  <a:cubicBezTo>
                    <a:pt x="1025" y="1911"/>
                    <a:pt x="1055" y="1908"/>
                    <a:pt x="1061" y="1921"/>
                  </a:cubicBezTo>
                  <a:cubicBezTo>
                    <a:pt x="1062" y="1923"/>
                    <a:pt x="1063" y="1924"/>
                    <a:pt x="1063" y="1926"/>
                  </a:cubicBezTo>
                  <a:cubicBezTo>
                    <a:pt x="1063" y="1940"/>
                    <a:pt x="1063" y="1940"/>
                    <a:pt x="1063" y="1940"/>
                  </a:cubicBezTo>
                  <a:cubicBezTo>
                    <a:pt x="1063" y="1945"/>
                    <a:pt x="1063" y="1949"/>
                    <a:pt x="1063" y="1953"/>
                  </a:cubicBezTo>
                  <a:cubicBezTo>
                    <a:pt x="1063" y="1953"/>
                    <a:pt x="1063" y="1953"/>
                    <a:pt x="1063" y="1953"/>
                  </a:cubicBezTo>
                  <a:cubicBezTo>
                    <a:pt x="1063" y="1955"/>
                    <a:pt x="1063" y="1955"/>
                    <a:pt x="1063" y="1955"/>
                  </a:cubicBezTo>
                  <a:cubicBezTo>
                    <a:pt x="1063" y="1957"/>
                    <a:pt x="1062" y="1959"/>
                    <a:pt x="1061" y="1961"/>
                  </a:cubicBezTo>
                  <a:cubicBezTo>
                    <a:pt x="1061" y="1962"/>
                    <a:pt x="1060" y="1962"/>
                    <a:pt x="1060" y="1962"/>
                  </a:cubicBezTo>
                  <a:cubicBezTo>
                    <a:pt x="1060" y="1963"/>
                    <a:pt x="1059" y="1963"/>
                    <a:pt x="1059" y="1964"/>
                  </a:cubicBezTo>
                  <a:cubicBezTo>
                    <a:pt x="1058" y="1964"/>
                    <a:pt x="1058" y="1964"/>
                    <a:pt x="1058" y="1964"/>
                  </a:cubicBezTo>
                  <a:cubicBezTo>
                    <a:pt x="1055" y="1967"/>
                    <a:pt x="1051" y="1969"/>
                    <a:pt x="1046" y="1970"/>
                  </a:cubicBezTo>
                  <a:cubicBezTo>
                    <a:pt x="1046" y="1970"/>
                    <a:pt x="1046" y="1970"/>
                    <a:pt x="1046" y="1970"/>
                  </a:cubicBezTo>
                  <a:cubicBezTo>
                    <a:pt x="1046" y="1970"/>
                    <a:pt x="1046" y="1970"/>
                    <a:pt x="1046" y="1970"/>
                  </a:cubicBezTo>
                  <a:cubicBezTo>
                    <a:pt x="1044" y="1971"/>
                    <a:pt x="1043" y="1971"/>
                    <a:pt x="1041" y="1971"/>
                  </a:cubicBezTo>
                  <a:cubicBezTo>
                    <a:pt x="1041" y="1971"/>
                    <a:pt x="1040" y="1971"/>
                    <a:pt x="1040" y="1971"/>
                  </a:cubicBezTo>
                  <a:cubicBezTo>
                    <a:pt x="1038" y="1971"/>
                    <a:pt x="1037" y="1972"/>
                    <a:pt x="1035" y="1972"/>
                  </a:cubicBezTo>
                  <a:cubicBezTo>
                    <a:pt x="1035" y="1972"/>
                    <a:pt x="1035" y="1972"/>
                    <a:pt x="1035" y="1972"/>
                  </a:cubicBezTo>
                  <a:cubicBezTo>
                    <a:pt x="982" y="1972"/>
                    <a:pt x="982" y="1972"/>
                    <a:pt x="982" y="1972"/>
                  </a:cubicBezTo>
                  <a:cubicBezTo>
                    <a:pt x="976" y="1972"/>
                    <a:pt x="969" y="1971"/>
                    <a:pt x="963" y="1967"/>
                  </a:cubicBezTo>
                  <a:cubicBezTo>
                    <a:pt x="963" y="1967"/>
                    <a:pt x="963" y="1967"/>
                    <a:pt x="963" y="1967"/>
                  </a:cubicBezTo>
                  <a:cubicBezTo>
                    <a:pt x="963" y="1967"/>
                    <a:pt x="963" y="1967"/>
                    <a:pt x="963" y="1967"/>
                  </a:cubicBezTo>
                  <a:cubicBezTo>
                    <a:pt x="962" y="1966"/>
                    <a:pt x="961" y="1965"/>
                    <a:pt x="960" y="1964"/>
                  </a:cubicBezTo>
                  <a:cubicBezTo>
                    <a:pt x="959" y="1964"/>
                    <a:pt x="958" y="1963"/>
                    <a:pt x="958" y="1962"/>
                  </a:cubicBezTo>
                  <a:cubicBezTo>
                    <a:pt x="958" y="1962"/>
                    <a:pt x="958" y="1962"/>
                    <a:pt x="957" y="1962"/>
                  </a:cubicBezTo>
                  <a:cubicBezTo>
                    <a:pt x="956" y="1960"/>
                    <a:pt x="956" y="1957"/>
                    <a:pt x="956" y="1955"/>
                  </a:cubicBezTo>
                  <a:close/>
                  <a:moveTo>
                    <a:pt x="820" y="1872"/>
                  </a:moveTo>
                  <a:cubicBezTo>
                    <a:pt x="820" y="1872"/>
                    <a:pt x="820" y="1872"/>
                    <a:pt x="820" y="1872"/>
                  </a:cubicBezTo>
                  <a:cubicBezTo>
                    <a:pt x="820" y="1872"/>
                    <a:pt x="820" y="1872"/>
                    <a:pt x="820" y="1872"/>
                  </a:cubicBezTo>
                  <a:cubicBezTo>
                    <a:pt x="820" y="1870"/>
                    <a:pt x="821" y="1868"/>
                    <a:pt x="822" y="1866"/>
                  </a:cubicBezTo>
                  <a:cubicBezTo>
                    <a:pt x="823" y="1861"/>
                    <a:pt x="824" y="1854"/>
                    <a:pt x="827" y="1849"/>
                  </a:cubicBezTo>
                  <a:cubicBezTo>
                    <a:pt x="827" y="1848"/>
                    <a:pt x="827" y="1848"/>
                    <a:pt x="827" y="1848"/>
                  </a:cubicBezTo>
                  <a:cubicBezTo>
                    <a:pt x="827" y="1847"/>
                    <a:pt x="829" y="1845"/>
                    <a:pt x="830" y="1844"/>
                  </a:cubicBezTo>
                  <a:cubicBezTo>
                    <a:pt x="831" y="1843"/>
                    <a:pt x="832" y="1842"/>
                    <a:pt x="833" y="1841"/>
                  </a:cubicBezTo>
                  <a:cubicBezTo>
                    <a:pt x="837" y="1839"/>
                    <a:pt x="840" y="1838"/>
                    <a:pt x="844" y="1837"/>
                  </a:cubicBezTo>
                  <a:cubicBezTo>
                    <a:pt x="845" y="1837"/>
                    <a:pt x="845" y="1837"/>
                    <a:pt x="845" y="1837"/>
                  </a:cubicBezTo>
                  <a:cubicBezTo>
                    <a:pt x="848" y="1836"/>
                    <a:pt x="851" y="1836"/>
                    <a:pt x="855" y="1836"/>
                  </a:cubicBezTo>
                  <a:cubicBezTo>
                    <a:pt x="859" y="1836"/>
                    <a:pt x="859" y="1836"/>
                    <a:pt x="859" y="1836"/>
                  </a:cubicBezTo>
                  <a:cubicBezTo>
                    <a:pt x="861" y="1836"/>
                    <a:pt x="862" y="1836"/>
                    <a:pt x="864" y="1836"/>
                  </a:cubicBezTo>
                  <a:cubicBezTo>
                    <a:pt x="873" y="1836"/>
                    <a:pt x="883" y="1836"/>
                    <a:pt x="893" y="1836"/>
                  </a:cubicBezTo>
                  <a:cubicBezTo>
                    <a:pt x="894" y="1836"/>
                    <a:pt x="896" y="1836"/>
                    <a:pt x="897" y="1836"/>
                  </a:cubicBezTo>
                  <a:cubicBezTo>
                    <a:pt x="899" y="1836"/>
                    <a:pt x="899" y="1836"/>
                    <a:pt x="899" y="1836"/>
                  </a:cubicBezTo>
                  <a:cubicBezTo>
                    <a:pt x="899" y="1836"/>
                    <a:pt x="899" y="1836"/>
                    <a:pt x="900" y="1836"/>
                  </a:cubicBezTo>
                  <a:cubicBezTo>
                    <a:pt x="901" y="1836"/>
                    <a:pt x="902" y="1836"/>
                    <a:pt x="904" y="1836"/>
                  </a:cubicBezTo>
                  <a:cubicBezTo>
                    <a:pt x="904" y="1836"/>
                    <a:pt x="904" y="1836"/>
                    <a:pt x="904" y="1836"/>
                  </a:cubicBezTo>
                  <a:cubicBezTo>
                    <a:pt x="911" y="1837"/>
                    <a:pt x="919" y="1839"/>
                    <a:pt x="921" y="1846"/>
                  </a:cubicBezTo>
                  <a:cubicBezTo>
                    <a:pt x="921" y="1846"/>
                    <a:pt x="921" y="1846"/>
                    <a:pt x="921" y="1846"/>
                  </a:cubicBezTo>
                  <a:cubicBezTo>
                    <a:pt x="921" y="1846"/>
                    <a:pt x="921" y="1846"/>
                    <a:pt x="921" y="1846"/>
                  </a:cubicBezTo>
                  <a:cubicBezTo>
                    <a:pt x="921" y="1854"/>
                    <a:pt x="918" y="1863"/>
                    <a:pt x="917" y="1870"/>
                  </a:cubicBezTo>
                  <a:cubicBezTo>
                    <a:pt x="917" y="1870"/>
                    <a:pt x="917" y="1870"/>
                    <a:pt x="917" y="1870"/>
                  </a:cubicBezTo>
                  <a:cubicBezTo>
                    <a:pt x="917" y="1872"/>
                    <a:pt x="917" y="1872"/>
                    <a:pt x="917" y="1872"/>
                  </a:cubicBezTo>
                  <a:cubicBezTo>
                    <a:pt x="916" y="1873"/>
                    <a:pt x="916" y="1875"/>
                    <a:pt x="914" y="1876"/>
                  </a:cubicBezTo>
                  <a:cubicBezTo>
                    <a:pt x="914" y="1876"/>
                    <a:pt x="914" y="1877"/>
                    <a:pt x="914" y="1877"/>
                  </a:cubicBezTo>
                  <a:cubicBezTo>
                    <a:pt x="914" y="1877"/>
                    <a:pt x="914" y="1877"/>
                    <a:pt x="914" y="1877"/>
                  </a:cubicBezTo>
                  <a:cubicBezTo>
                    <a:pt x="914" y="1877"/>
                    <a:pt x="914" y="1877"/>
                    <a:pt x="914" y="1877"/>
                  </a:cubicBezTo>
                  <a:cubicBezTo>
                    <a:pt x="904" y="1889"/>
                    <a:pt x="878" y="1886"/>
                    <a:pt x="865" y="1886"/>
                  </a:cubicBezTo>
                  <a:cubicBezTo>
                    <a:pt x="857" y="1886"/>
                    <a:pt x="849" y="1886"/>
                    <a:pt x="841" y="1886"/>
                  </a:cubicBezTo>
                  <a:cubicBezTo>
                    <a:pt x="834" y="1886"/>
                    <a:pt x="824" y="1884"/>
                    <a:pt x="820" y="1877"/>
                  </a:cubicBezTo>
                  <a:cubicBezTo>
                    <a:pt x="820" y="1877"/>
                    <a:pt x="820" y="1876"/>
                    <a:pt x="820" y="1875"/>
                  </a:cubicBezTo>
                  <a:cubicBezTo>
                    <a:pt x="820" y="1875"/>
                    <a:pt x="820" y="1875"/>
                    <a:pt x="820" y="1874"/>
                  </a:cubicBezTo>
                  <a:cubicBezTo>
                    <a:pt x="820" y="1873"/>
                    <a:pt x="820" y="1873"/>
                    <a:pt x="820" y="1872"/>
                  </a:cubicBezTo>
                  <a:close/>
                  <a:moveTo>
                    <a:pt x="795" y="1956"/>
                  </a:moveTo>
                  <a:cubicBezTo>
                    <a:pt x="796" y="1952"/>
                    <a:pt x="796" y="1952"/>
                    <a:pt x="796" y="1952"/>
                  </a:cubicBezTo>
                  <a:cubicBezTo>
                    <a:pt x="796" y="1952"/>
                    <a:pt x="796" y="1952"/>
                    <a:pt x="796" y="1952"/>
                  </a:cubicBezTo>
                  <a:cubicBezTo>
                    <a:pt x="796" y="1951"/>
                    <a:pt x="796" y="1951"/>
                    <a:pt x="796" y="1950"/>
                  </a:cubicBezTo>
                  <a:cubicBezTo>
                    <a:pt x="803" y="1926"/>
                    <a:pt x="803" y="1926"/>
                    <a:pt x="803" y="1926"/>
                  </a:cubicBezTo>
                  <a:cubicBezTo>
                    <a:pt x="804" y="1926"/>
                    <a:pt x="804" y="1926"/>
                    <a:pt x="804" y="1925"/>
                  </a:cubicBezTo>
                  <a:cubicBezTo>
                    <a:pt x="811" y="1908"/>
                    <a:pt x="843" y="1911"/>
                    <a:pt x="859" y="1911"/>
                  </a:cubicBezTo>
                  <a:cubicBezTo>
                    <a:pt x="865" y="1911"/>
                    <a:pt x="877" y="1910"/>
                    <a:pt x="888" y="1912"/>
                  </a:cubicBezTo>
                  <a:cubicBezTo>
                    <a:pt x="890" y="1912"/>
                    <a:pt x="891" y="1912"/>
                    <a:pt x="893" y="1913"/>
                  </a:cubicBezTo>
                  <a:cubicBezTo>
                    <a:pt x="894" y="1913"/>
                    <a:pt x="894" y="1913"/>
                    <a:pt x="894" y="1913"/>
                  </a:cubicBezTo>
                  <a:cubicBezTo>
                    <a:pt x="899" y="1914"/>
                    <a:pt x="903" y="1916"/>
                    <a:pt x="905" y="1920"/>
                  </a:cubicBezTo>
                  <a:cubicBezTo>
                    <a:pt x="906" y="1920"/>
                    <a:pt x="906" y="1920"/>
                    <a:pt x="906" y="1920"/>
                  </a:cubicBezTo>
                  <a:cubicBezTo>
                    <a:pt x="906" y="1921"/>
                    <a:pt x="906" y="1921"/>
                    <a:pt x="906" y="1921"/>
                  </a:cubicBezTo>
                  <a:cubicBezTo>
                    <a:pt x="906" y="1921"/>
                    <a:pt x="906" y="1921"/>
                    <a:pt x="906" y="1921"/>
                  </a:cubicBezTo>
                  <a:cubicBezTo>
                    <a:pt x="907" y="1923"/>
                    <a:pt x="907" y="1924"/>
                    <a:pt x="907" y="1926"/>
                  </a:cubicBezTo>
                  <a:cubicBezTo>
                    <a:pt x="907" y="1928"/>
                    <a:pt x="907" y="1928"/>
                    <a:pt x="907" y="1928"/>
                  </a:cubicBezTo>
                  <a:cubicBezTo>
                    <a:pt x="907" y="1928"/>
                    <a:pt x="907" y="1928"/>
                    <a:pt x="907" y="1928"/>
                  </a:cubicBezTo>
                  <a:cubicBezTo>
                    <a:pt x="906" y="1932"/>
                    <a:pt x="905" y="1936"/>
                    <a:pt x="904" y="1941"/>
                  </a:cubicBezTo>
                  <a:cubicBezTo>
                    <a:pt x="902" y="1955"/>
                    <a:pt x="902" y="1955"/>
                    <a:pt x="902" y="1955"/>
                  </a:cubicBezTo>
                  <a:cubicBezTo>
                    <a:pt x="901" y="1958"/>
                    <a:pt x="900" y="1960"/>
                    <a:pt x="899" y="1962"/>
                  </a:cubicBezTo>
                  <a:cubicBezTo>
                    <a:pt x="898" y="1962"/>
                    <a:pt x="898" y="1962"/>
                    <a:pt x="898" y="1962"/>
                  </a:cubicBezTo>
                  <a:cubicBezTo>
                    <a:pt x="898" y="1963"/>
                    <a:pt x="897" y="1963"/>
                    <a:pt x="897" y="1963"/>
                  </a:cubicBezTo>
                  <a:cubicBezTo>
                    <a:pt x="897" y="1964"/>
                    <a:pt x="896" y="1964"/>
                    <a:pt x="895" y="1965"/>
                  </a:cubicBezTo>
                  <a:cubicBezTo>
                    <a:pt x="891" y="1968"/>
                    <a:pt x="887" y="1969"/>
                    <a:pt x="882" y="1971"/>
                  </a:cubicBezTo>
                  <a:cubicBezTo>
                    <a:pt x="882" y="1971"/>
                    <a:pt x="882" y="1971"/>
                    <a:pt x="882" y="1971"/>
                  </a:cubicBezTo>
                  <a:cubicBezTo>
                    <a:pt x="882" y="1971"/>
                    <a:pt x="882" y="1971"/>
                    <a:pt x="882" y="1971"/>
                  </a:cubicBezTo>
                  <a:cubicBezTo>
                    <a:pt x="880" y="1971"/>
                    <a:pt x="879" y="1971"/>
                    <a:pt x="877" y="1971"/>
                  </a:cubicBezTo>
                  <a:cubicBezTo>
                    <a:pt x="877" y="1972"/>
                    <a:pt x="876" y="1972"/>
                    <a:pt x="876" y="1972"/>
                  </a:cubicBezTo>
                  <a:cubicBezTo>
                    <a:pt x="874" y="1972"/>
                    <a:pt x="872" y="1972"/>
                    <a:pt x="871" y="1972"/>
                  </a:cubicBezTo>
                  <a:cubicBezTo>
                    <a:pt x="871" y="1972"/>
                    <a:pt x="871" y="1972"/>
                    <a:pt x="871" y="1972"/>
                  </a:cubicBezTo>
                  <a:cubicBezTo>
                    <a:pt x="818" y="1972"/>
                    <a:pt x="818" y="1972"/>
                    <a:pt x="818" y="1972"/>
                  </a:cubicBezTo>
                  <a:cubicBezTo>
                    <a:pt x="812" y="1972"/>
                    <a:pt x="805" y="1971"/>
                    <a:pt x="799" y="1967"/>
                  </a:cubicBezTo>
                  <a:cubicBezTo>
                    <a:pt x="799" y="1967"/>
                    <a:pt x="799" y="1967"/>
                    <a:pt x="799" y="1967"/>
                  </a:cubicBezTo>
                  <a:cubicBezTo>
                    <a:pt x="799" y="1967"/>
                    <a:pt x="799" y="1967"/>
                    <a:pt x="799" y="1967"/>
                  </a:cubicBezTo>
                  <a:cubicBezTo>
                    <a:pt x="798" y="1967"/>
                    <a:pt x="797" y="1966"/>
                    <a:pt x="797" y="1965"/>
                  </a:cubicBezTo>
                  <a:cubicBezTo>
                    <a:pt x="796" y="1964"/>
                    <a:pt x="796" y="1963"/>
                    <a:pt x="795" y="1963"/>
                  </a:cubicBezTo>
                  <a:cubicBezTo>
                    <a:pt x="795" y="1962"/>
                    <a:pt x="795" y="1962"/>
                    <a:pt x="795" y="1962"/>
                  </a:cubicBezTo>
                  <a:cubicBezTo>
                    <a:pt x="794" y="1960"/>
                    <a:pt x="794" y="1958"/>
                    <a:pt x="795" y="1956"/>
                  </a:cubicBezTo>
                  <a:close/>
                  <a:moveTo>
                    <a:pt x="674" y="1875"/>
                  </a:moveTo>
                  <a:cubicBezTo>
                    <a:pt x="674" y="1872"/>
                    <a:pt x="676" y="1869"/>
                    <a:pt x="677" y="1867"/>
                  </a:cubicBezTo>
                  <a:cubicBezTo>
                    <a:pt x="680" y="1861"/>
                    <a:pt x="683" y="1852"/>
                    <a:pt x="687" y="1847"/>
                  </a:cubicBezTo>
                  <a:cubicBezTo>
                    <a:pt x="688" y="1846"/>
                    <a:pt x="688" y="1846"/>
                    <a:pt x="688" y="1846"/>
                  </a:cubicBezTo>
                  <a:cubicBezTo>
                    <a:pt x="688" y="1846"/>
                    <a:pt x="689" y="1845"/>
                    <a:pt x="689" y="1845"/>
                  </a:cubicBezTo>
                  <a:cubicBezTo>
                    <a:pt x="689" y="1845"/>
                    <a:pt x="689" y="1845"/>
                    <a:pt x="690" y="1844"/>
                  </a:cubicBezTo>
                  <a:cubicBezTo>
                    <a:pt x="690" y="1844"/>
                    <a:pt x="690" y="1844"/>
                    <a:pt x="690" y="1844"/>
                  </a:cubicBezTo>
                  <a:cubicBezTo>
                    <a:pt x="690" y="1844"/>
                    <a:pt x="691" y="1844"/>
                    <a:pt x="691" y="1843"/>
                  </a:cubicBezTo>
                  <a:cubicBezTo>
                    <a:pt x="695" y="1840"/>
                    <a:pt x="700" y="1838"/>
                    <a:pt x="706" y="1838"/>
                  </a:cubicBezTo>
                  <a:cubicBezTo>
                    <a:pt x="706" y="1837"/>
                    <a:pt x="706" y="1837"/>
                    <a:pt x="706" y="1837"/>
                  </a:cubicBezTo>
                  <a:cubicBezTo>
                    <a:pt x="709" y="1837"/>
                    <a:pt x="713" y="1836"/>
                    <a:pt x="716" y="1836"/>
                  </a:cubicBezTo>
                  <a:cubicBezTo>
                    <a:pt x="734" y="1836"/>
                    <a:pt x="734" y="1836"/>
                    <a:pt x="734" y="1836"/>
                  </a:cubicBezTo>
                  <a:cubicBezTo>
                    <a:pt x="740" y="1836"/>
                    <a:pt x="746" y="1836"/>
                    <a:pt x="751" y="1836"/>
                  </a:cubicBezTo>
                  <a:cubicBezTo>
                    <a:pt x="759" y="1836"/>
                    <a:pt x="771" y="1835"/>
                    <a:pt x="777" y="1841"/>
                  </a:cubicBezTo>
                  <a:cubicBezTo>
                    <a:pt x="778" y="1841"/>
                    <a:pt x="778" y="1842"/>
                    <a:pt x="778" y="1842"/>
                  </a:cubicBezTo>
                  <a:cubicBezTo>
                    <a:pt x="778" y="1842"/>
                    <a:pt x="779" y="1842"/>
                    <a:pt x="779" y="1842"/>
                  </a:cubicBezTo>
                  <a:cubicBezTo>
                    <a:pt x="779" y="1842"/>
                    <a:pt x="779" y="1843"/>
                    <a:pt x="779" y="1843"/>
                  </a:cubicBezTo>
                  <a:cubicBezTo>
                    <a:pt x="779" y="1843"/>
                    <a:pt x="779" y="1843"/>
                    <a:pt x="780" y="1844"/>
                  </a:cubicBezTo>
                  <a:cubicBezTo>
                    <a:pt x="780" y="1845"/>
                    <a:pt x="780" y="1846"/>
                    <a:pt x="780" y="1847"/>
                  </a:cubicBezTo>
                  <a:cubicBezTo>
                    <a:pt x="779" y="1854"/>
                    <a:pt x="774" y="1863"/>
                    <a:pt x="773" y="1867"/>
                  </a:cubicBezTo>
                  <a:cubicBezTo>
                    <a:pt x="773" y="1867"/>
                    <a:pt x="773" y="1867"/>
                    <a:pt x="773" y="1867"/>
                  </a:cubicBezTo>
                  <a:cubicBezTo>
                    <a:pt x="772" y="1869"/>
                    <a:pt x="772" y="1870"/>
                    <a:pt x="771" y="1871"/>
                  </a:cubicBezTo>
                  <a:cubicBezTo>
                    <a:pt x="771" y="1872"/>
                    <a:pt x="771" y="1872"/>
                    <a:pt x="771" y="1872"/>
                  </a:cubicBezTo>
                  <a:cubicBezTo>
                    <a:pt x="771" y="1873"/>
                    <a:pt x="771" y="1873"/>
                    <a:pt x="770" y="1873"/>
                  </a:cubicBezTo>
                  <a:cubicBezTo>
                    <a:pt x="770" y="1874"/>
                    <a:pt x="770" y="1874"/>
                    <a:pt x="770" y="1874"/>
                  </a:cubicBezTo>
                  <a:cubicBezTo>
                    <a:pt x="770" y="1875"/>
                    <a:pt x="769" y="1875"/>
                    <a:pt x="769" y="1876"/>
                  </a:cubicBezTo>
                  <a:cubicBezTo>
                    <a:pt x="769" y="1876"/>
                    <a:pt x="769" y="1876"/>
                    <a:pt x="768" y="1876"/>
                  </a:cubicBezTo>
                  <a:cubicBezTo>
                    <a:pt x="768" y="1876"/>
                    <a:pt x="768" y="1877"/>
                    <a:pt x="768" y="1877"/>
                  </a:cubicBezTo>
                  <a:cubicBezTo>
                    <a:pt x="768" y="1877"/>
                    <a:pt x="767" y="1877"/>
                    <a:pt x="767" y="1877"/>
                  </a:cubicBezTo>
                  <a:cubicBezTo>
                    <a:pt x="766" y="1878"/>
                    <a:pt x="765" y="1879"/>
                    <a:pt x="764" y="1880"/>
                  </a:cubicBezTo>
                  <a:cubicBezTo>
                    <a:pt x="763" y="1880"/>
                    <a:pt x="762" y="1881"/>
                    <a:pt x="761" y="1881"/>
                  </a:cubicBezTo>
                  <a:cubicBezTo>
                    <a:pt x="760" y="1882"/>
                    <a:pt x="760" y="1882"/>
                    <a:pt x="760" y="1882"/>
                  </a:cubicBezTo>
                  <a:cubicBezTo>
                    <a:pt x="760" y="1882"/>
                    <a:pt x="760" y="1882"/>
                    <a:pt x="760" y="1882"/>
                  </a:cubicBezTo>
                  <a:cubicBezTo>
                    <a:pt x="756" y="1883"/>
                    <a:pt x="752" y="1885"/>
                    <a:pt x="749" y="1885"/>
                  </a:cubicBezTo>
                  <a:cubicBezTo>
                    <a:pt x="748" y="1885"/>
                    <a:pt x="746" y="1885"/>
                    <a:pt x="745" y="1886"/>
                  </a:cubicBezTo>
                  <a:cubicBezTo>
                    <a:pt x="745" y="1886"/>
                    <a:pt x="745" y="1886"/>
                    <a:pt x="745" y="1886"/>
                  </a:cubicBezTo>
                  <a:cubicBezTo>
                    <a:pt x="738" y="1886"/>
                    <a:pt x="730" y="1886"/>
                    <a:pt x="723" y="1886"/>
                  </a:cubicBezTo>
                  <a:cubicBezTo>
                    <a:pt x="693" y="1886"/>
                    <a:pt x="693" y="1886"/>
                    <a:pt x="693" y="1886"/>
                  </a:cubicBezTo>
                  <a:cubicBezTo>
                    <a:pt x="687" y="1886"/>
                    <a:pt x="676" y="1885"/>
                    <a:pt x="674" y="1878"/>
                  </a:cubicBezTo>
                  <a:cubicBezTo>
                    <a:pt x="673" y="1877"/>
                    <a:pt x="673" y="1876"/>
                    <a:pt x="673" y="1876"/>
                  </a:cubicBezTo>
                  <a:cubicBezTo>
                    <a:pt x="673" y="1875"/>
                    <a:pt x="674" y="1875"/>
                    <a:pt x="674" y="1875"/>
                  </a:cubicBezTo>
                  <a:close/>
                  <a:moveTo>
                    <a:pt x="647" y="1928"/>
                  </a:moveTo>
                  <a:cubicBezTo>
                    <a:pt x="648" y="1927"/>
                    <a:pt x="648" y="1927"/>
                    <a:pt x="648" y="1927"/>
                  </a:cubicBezTo>
                  <a:cubicBezTo>
                    <a:pt x="648" y="1926"/>
                    <a:pt x="648" y="1926"/>
                    <a:pt x="648" y="1926"/>
                  </a:cubicBezTo>
                  <a:cubicBezTo>
                    <a:pt x="649" y="1925"/>
                    <a:pt x="649" y="1924"/>
                    <a:pt x="650" y="1924"/>
                  </a:cubicBezTo>
                  <a:cubicBezTo>
                    <a:pt x="650" y="1924"/>
                    <a:pt x="650" y="1924"/>
                    <a:pt x="650" y="1924"/>
                  </a:cubicBezTo>
                  <a:cubicBezTo>
                    <a:pt x="661" y="1909"/>
                    <a:pt x="687" y="1912"/>
                    <a:pt x="703" y="1912"/>
                  </a:cubicBezTo>
                  <a:cubicBezTo>
                    <a:pt x="703" y="1912"/>
                    <a:pt x="703" y="1912"/>
                    <a:pt x="703" y="1912"/>
                  </a:cubicBezTo>
                  <a:cubicBezTo>
                    <a:pt x="708" y="1912"/>
                    <a:pt x="720" y="1911"/>
                    <a:pt x="730" y="1912"/>
                  </a:cubicBezTo>
                  <a:cubicBezTo>
                    <a:pt x="734" y="1912"/>
                    <a:pt x="737" y="1912"/>
                    <a:pt x="740" y="1913"/>
                  </a:cubicBezTo>
                  <a:cubicBezTo>
                    <a:pt x="742" y="1913"/>
                    <a:pt x="744" y="1914"/>
                    <a:pt x="745" y="1915"/>
                  </a:cubicBezTo>
                  <a:cubicBezTo>
                    <a:pt x="749" y="1917"/>
                    <a:pt x="752" y="1919"/>
                    <a:pt x="752" y="1923"/>
                  </a:cubicBezTo>
                  <a:cubicBezTo>
                    <a:pt x="752" y="1923"/>
                    <a:pt x="752" y="1924"/>
                    <a:pt x="752" y="1924"/>
                  </a:cubicBezTo>
                  <a:cubicBezTo>
                    <a:pt x="752" y="1924"/>
                    <a:pt x="752" y="1924"/>
                    <a:pt x="752" y="1924"/>
                  </a:cubicBezTo>
                  <a:cubicBezTo>
                    <a:pt x="752" y="1925"/>
                    <a:pt x="751" y="1926"/>
                    <a:pt x="751" y="1927"/>
                  </a:cubicBezTo>
                  <a:cubicBezTo>
                    <a:pt x="741" y="1956"/>
                    <a:pt x="741" y="1956"/>
                    <a:pt x="741" y="1956"/>
                  </a:cubicBezTo>
                  <a:cubicBezTo>
                    <a:pt x="740" y="1958"/>
                    <a:pt x="738" y="1960"/>
                    <a:pt x="736" y="1962"/>
                  </a:cubicBezTo>
                  <a:cubicBezTo>
                    <a:pt x="734" y="1964"/>
                    <a:pt x="731" y="1966"/>
                    <a:pt x="728" y="1967"/>
                  </a:cubicBezTo>
                  <a:cubicBezTo>
                    <a:pt x="728" y="1968"/>
                    <a:pt x="727" y="1968"/>
                    <a:pt x="727" y="1968"/>
                  </a:cubicBezTo>
                  <a:cubicBezTo>
                    <a:pt x="723" y="1970"/>
                    <a:pt x="718" y="1971"/>
                    <a:pt x="713" y="1972"/>
                  </a:cubicBezTo>
                  <a:cubicBezTo>
                    <a:pt x="713" y="1972"/>
                    <a:pt x="713" y="1972"/>
                    <a:pt x="713" y="1972"/>
                  </a:cubicBezTo>
                  <a:cubicBezTo>
                    <a:pt x="712" y="1972"/>
                    <a:pt x="711" y="1972"/>
                    <a:pt x="710" y="1972"/>
                  </a:cubicBezTo>
                  <a:cubicBezTo>
                    <a:pt x="701" y="1973"/>
                    <a:pt x="692" y="1972"/>
                    <a:pt x="682" y="1972"/>
                  </a:cubicBezTo>
                  <a:cubicBezTo>
                    <a:pt x="673" y="1973"/>
                    <a:pt x="663" y="1973"/>
                    <a:pt x="654" y="1973"/>
                  </a:cubicBezTo>
                  <a:cubicBezTo>
                    <a:pt x="647" y="1973"/>
                    <a:pt x="638" y="1971"/>
                    <a:pt x="634" y="1966"/>
                  </a:cubicBezTo>
                  <a:cubicBezTo>
                    <a:pt x="634" y="1965"/>
                    <a:pt x="634" y="1965"/>
                    <a:pt x="633" y="1965"/>
                  </a:cubicBezTo>
                  <a:cubicBezTo>
                    <a:pt x="633" y="1964"/>
                    <a:pt x="633" y="1964"/>
                    <a:pt x="633" y="1964"/>
                  </a:cubicBezTo>
                  <a:cubicBezTo>
                    <a:pt x="633" y="1963"/>
                    <a:pt x="633" y="1963"/>
                    <a:pt x="632" y="1963"/>
                  </a:cubicBezTo>
                  <a:cubicBezTo>
                    <a:pt x="632" y="1963"/>
                    <a:pt x="632" y="1962"/>
                    <a:pt x="632" y="1962"/>
                  </a:cubicBezTo>
                  <a:cubicBezTo>
                    <a:pt x="632" y="1962"/>
                    <a:pt x="632" y="1962"/>
                    <a:pt x="632" y="1962"/>
                  </a:cubicBezTo>
                  <a:cubicBezTo>
                    <a:pt x="632" y="1962"/>
                    <a:pt x="632" y="1961"/>
                    <a:pt x="632" y="1960"/>
                  </a:cubicBezTo>
                  <a:cubicBezTo>
                    <a:pt x="632" y="1959"/>
                    <a:pt x="632" y="1959"/>
                    <a:pt x="633" y="1959"/>
                  </a:cubicBezTo>
                  <a:cubicBezTo>
                    <a:pt x="633" y="1958"/>
                    <a:pt x="633" y="1957"/>
                    <a:pt x="633" y="1956"/>
                  </a:cubicBezTo>
                  <a:cubicBezTo>
                    <a:pt x="633" y="1956"/>
                    <a:pt x="633" y="1956"/>
                    <a:pt x="633" y="1956"/>
                  </a:cubicBezTo>
                  <a:cubicBezTo>
                    <a:pt x="634" y="1955"/>
                    <a:pt x="634" y="1955"/>
                    <a:pt x="634" y="1955"/>
                  </a:cubicBezTo>
                  <a:cubicBezTo>
                    <a:pt x="634" y="1954"/>
                    <a:pt x="635" y="1953"/>
                    <a:pt x="635" y="1952"/>
                  </a:cubicBezTo>
                  <a:cubicBezTo>
                    <a:pt x="639" y="1944"/>
                    <a:pt x="643" y="1936"/>
                    <a:pt x="647" y="1928"/>
                  </a:cubicBezTo>
                  <a:cubicBezTo>
                    <a:pt x="647" y="1928"/>
                    <a:pt x="647" y="1928"/>
                    <a:pt x="647" y="1928"/>
                  </a:cubicBezTo>
                  <a:close/>
                  <a:moveTo>
                    <a:pt x="527" y="1875"/>
                  </a:moveTo>
                  <a:cubicBezTo>
                    <a:pt x="528" y="1873"/>
                    <a:pt x="531" y="1870"/>
                    <a:pt x="532" y="1868"/>
                  </a:cubicBezTo>
                  <a:cubicBezTo>
                    <a:pt x="536" y="1861"/>
                    <a:pt x="541" y="1854"/>
                    <a:pt x="546" y="1848"/>
                  </a:cubicBezTo>
                  <a:cubicBezTo>
                    <a:pt x="546" y="1847"/>
                    <a:pt x="546" y="1847"/>
                    <a:pt x="547" y="1847"/>
                  </a:cubicBezTo>
                  <a:cubicBezTo>
                    <a:pt x="547" y="1847"/>
                    <a:pt x="547" y="1847"/>
                    <a:pt x="547" y="1846"/>
                  </a:cubicBezTo>
                  <a:cubicBezTo>
                    <a:pt x="561" y="1833"/>
                    <a:pt x="590" y="1837"/>
                    <a:pt x="608" y="1837"/>
                  </a:cubicBezTo>
                  <a:cubicBezTo>
                    <a:pt x="616" y="1837"/>
                    <a:pt x="626" y="1835"/>
                    <a:pt x="634" y="1839"/>
                  </a:cubicBezTo>
                  <a:cubicBezTo>
                    <a:pt x="634" y="1839"/>
                    <a:pt x="634" y="1839"/>
                    <a:pt x="634" y="1839"/>
                  </a:cubicBezTo>
                  <a:cubicBezTo>
                    <a:pt x="634" y="1839"/>
                    <a:pt x="635" y="1839"/>
                    <a:pt x="636" y="1840"/>
                  </a:cubicBezTo>
                  <a:cubicBezTo>
                    <a:pt x="636" y="1840"/>
                    <a:pt x="636" y="1840"/>
                    <a:pt x="636" y="1840"/>
                  </a:cubicBezTo>
                  <a:cubicBezTo>
                    <a:pt x="638" y="1841"/>
                    <a:pt x="639" y="1843"/>
                    <a:pt x="639" y="1844"/>
                  </a:cubicBezTo>
                  <a:cubicBezTo>
                    <a:pt x="640" y="1845"/>
                    <a:pt x="640" y="1847"/>
                    <a:pt x="639" y="1849"/>
                  </a:cubicBezTo>
                  <a:cubicBezTo>
                    <a:pt x="638" y="1850"/>
                    <a:pt x="638" y="1850"/>
                    <a:pt x="638" y="1850"/>
                  </a:cubicBezTo>
                  <a:cubicBezTo>
                    <a:pt x="637" y="1854"/>
                    <a:pt x="633" y="1858"/>
                    <a:pt x="631" y="1862"/>
                  </a:cubicBezTo>
                  <a:cubicBezTo>
                    <a:pt x="631" y="1862"/>
                    <a:pt x="631" y="1862"/>
                    <a:pt x="631" y="1862"/>
                  </a:cubicBezTo>
                  <a:cubicBezTo>
                    <a:pt x="625" y="1873"/>
                    <a:pt x="625" y="1873"/>
                    <a:pt x="625" y="1873"/>
                  </a:cubicBezTo>
                  <a:cubicBezTo>
                    <a:pt x="624" y="1874"/>
                    <a:pt x="623" y="1876"/>
                    <a:pt x="621" y="1878"/>
                  </a:cubicBezTo>
                  <a:cubicBezTo>
                    <a:pt x="618" y="1879"/>
                    <a:pt x="616" y="1881"/>
                    <a:pt x="613" y="1882"/>
                  </a:cubicBezTo>
                  <a:cubicBezTo>
                    <a:pt x="612" y="1882"/>
                    <a:pt x="611" y="1883"/>
                    <a:pt x="610" y="1883"/>
                  </a:cubicBezTo>
                  <a:cubicBezTo>
                    <a:pt x="610" y="1883"/>
                    <a:pt x="609" y="1883"/>
                    <a:pt x="609" y="1884"/>
                  </a:cubicBezTo>
                  <a:cubicBezTo>
                    <a:pt x="609" y="1884"/>
                    <a:pt x="609" y="1884"/>
                    <a:pt x="609" y="1884"/>
                  </a:cubicBezTo>
                  <a:cubicBezTo>
                    <a:pt x="607" y="1884"/>
                    <a:pt x="605" y="1885"/>
                    <a:pt x="603" y="1885"/>
                  </a:cubicBezTo>
                  <a:cubicBezTo>
                    <a:pt x="599" y="1886"/>
                    <a:pt x="596" y="1886"/>
                    <a:pt x="592" y="1886"/>
                  </a:cubicBezTo>
                  <a:cubicBezTo>
                    <a:pt x="582" y="1886"/>
                    <a:pt x="582" y="1886"/>
                    <a:pt x="582" y="1886"/>
                  </a:cubicBezTo>
                  <a:cubicBezTo>
                    <a:pt x="582" y="1886"/>
                    <a:pt x="582" y="1886"/>
                    <a:pt x="582" y="1886"/>
                  </a:cubicBezTo>
                  <a:cubicBezTo>
                    <a:pt x="570" y="1886"/>
                    <a:pt x="557" y="1886"/>
                    <a:pt x="545" y="1886"/>
                  </a:cubicBezTo>
                  <a:cubicBezTo>
                    <a:pt x="540" y="1886"/>
                    <a:pt x="528" y="1885"/>
                    <a:pt x="527" y="1878"/>
                  </a:cubicBezTo>
                  <a:cubicBezTo>
                    <a:pt x="527" y="1877"/>
                    <a:pt x="527" y="1876"/>
                    <a:pt x="527" y="1875"/>
                  </a:cubicBezTo>
                  <a:close/>
                  <a:moveTo>
                    <a:pt x="545" y="2017"/>
                  </a:moveTo>
                  <a:cubicBezTo>
                    <a:pt x="545" y="2017"/>
                    <a:pt x="545" y="2017"/>
                    <a:pt x="545" y="2017"/>
                  </a:cubicBezTo>
                  <a:cubicBezTo>
                    <a:pt x="543" y="2024"/>
                    <a:pt x="538" y="2031"/>
                    <a:pt x="534" y="2038"/>
                  </a:cubicBezTo>
                  <a:cubicBezTo>
                    <a:pt x="534" y="2038"/>
                    <a:pt x="534" y="2038"/>
                    <a:pt x="534" y="2038"/>
                  </a:cubicBezTo>
                  <a:cubicBezTo>
                    <a:pt x="530" y="2045"/>
                    <a:pt x="527" y="2053"/>
                    <a:pt x="521" y="2060"/>
                  </a:cubicBezTo>
                  <a:cubicBezTo>
                    <a:pt x="521" y="2061"/>
                    <a:pt x="520" y="2061"/>
                    <a:pt x="520" y="2062"/>
                  </a:cubicBezTo>
                  <a:cubicBezTo>
                    <a:pt x="520" y="2062"/>
                    <a:pt x="520" y="2062"/>
                    <a:pt x="520" y="2062"/>
                  </a:cubicBezTo>
                  <a:cubicBezTo>
                    <a:pt x="519" y="2063"/>
                    <a:pt x="518" y="2064"/>
                    <a:pt x="517" y="2064"/>
                  </a:cubicBezTo>
                  <a:cubicBezTo>
                    <a:pt x="517" y="2065"/>
                    <a:pt x="517" y="2065"/>
                    <a:pt x="516" y="2065"/>
                  </a:cubicBezTo>
                  <a:cubicBezTo>
                    <a:pt x="516" y="2065"/>
                    <a:pt x="516" y="2066"/>
                    <a:pt x="516" y="2066"/>
                  </a:cubicBezTo>
                  <a:cubicBezTo>
                    <a:pt x="510" y="2071"/>
                    <a:pt x="503" y="2074"/>
                    <a:pt x="496" y="2076"/>
                  </a:cubicBezTo>
                  <a:cubicBezTo>
                    <a:pt x="495" y="2076"/>
                    <a:pt x="494" y="2076"/>
                    <a:pt x="493" y="2077"/>
                  </a:cubicBezTo>
                  <a:cubicBezTo>
                    <a:pt x="489" y="2078"/>
                    <a:pt x="484" y="2078"/>
                    <a:pt x="480" y="2078"/>
                  </a:cubicBezTo>
                  <a:cubicBezTo>
                    <a:pt x="476" y="2078"/>
                    <a:pt x="476" y="2078"/>
                    <a:pt x="476" y="2078"/>
                  </a:cubicBezTo>
                  <a:cubicBezTo>
                    <a:pt x="476" y="2078"/>
                    <a:pt x="476" y="2078"/>
                    <a:pt x="476" y="2078"/>
                  </a:cubicBezTo>
                  <a:cubicBezTo>
                    <a:pt x="458" y="2078"/>
                    <a:pt x="439" y="2078"/>
                    <a:pt x="421" y="2079"/>
                  </a:cubicBezTo>
                  <a:cubicBezTo>
                    <a:pt x="419" y="2079"/>
                    <a:pt x="418" y="2078"/>
                    <a:pt x="416" y="2078"/>
                  </a:cubicBezTo>
                  <a:cubicBezTo>
                    <a:pt x="414" y="2078"/>
                    <a:pt x="412" y="2078"/>
                    <a:pt x="410" y="2077"/>
                  </a:cubicBezTo>
                  <a:cubicBezTo>
                    <a:pt x="406" y="2076"/>
                    <a:pt x="404" y="2074"/>
                    <a:pt x="402" y="2072"/>
                  </a:cubicBezTo>
                  <a:cubicBezTo>
                    <a:pt x="401" y="2070"/>
                    <a:pt x="400" y="2068"/>
                    <a:pt x="400" y="2066"/>
                  </a:cubicBezTo>
                  <a:cubicBezTo>
                    <a:pt x="400" y="2064"/>
                    <a:pt x="401" y="2062"/>
                    <a:pt x="402" y="2060"/>
                  </a:cubicBezTo>
                  <a:cubicBezTo>
                    <a:pt x="402" y="2059"/>
                    <a:pt x="402" y="2059"/>
                    <a:pt x="403" y="2059"/>
                  </a:cubicBezTo>
                  <a:cubicBezTo>
                    <a:pt x="403" y="2058"/>
                    <a:pt x="403" y="2058"/>
                    <a:pt x="403" y="2058"/>
                  </a:cubicBezTo>
                  <a:cubicBezTo>
                    <a:pt x="404" y="2057"/>
                    <a:pt x="404" y="2057"/>
                    <a:pt x="404" y="2057"/>
                  </a:cubicBezTo>
                  <a:cubicBezTo>
                    <a:pt x="404" y="2057"/>
                    <a:pt x="404" y="2057"/>
                    <a:pt x="404" y="2057"/>
                  </a:cubicBezTo>
                  <a:cubicBezTo>
                    <a:pt x="409" y="2050"/>
                    <a:pt x="413" y="2043"/>
                    <a:pt x="418" y="2035"/>
                  </a:cubicBezTo>
                  <a:cubicBezTo>
                    <a:pt x="422" y="2030"/>
                    <a:pt x="425" y="2024"/>
                    <a:pt x="430" y="2019"/>
                  </a:cubicBezTo>
                  <a:cubicBezTo>
                    <a:pt x="430" y="2018"/>
                    <a:pt x="431" y="2018"/>
                    <a:pt x="431" y="2017"/>
                  </a:cubicBezTo>
                  <a:cubicBezTo>
                    <a:pt x="431" y="2017"/>
                    <a:pt x="432" y="2017"/>
                    <a:pt x="432" y="2017"/>
                  </a:cubicBezTo>
                  <a:cubicBezTo>
                    <a:pt x="433" y="2016"/>
                    <a:pt x="434" y="2015"/>
                    <a:pt x="435" y="2014"/>
                  </a:cubicBezTo>
                  <a:cubicBezTo>
                    <a:pt x="435" y="2014"/>
                    <a:pt x="435" y="2014"/>
                    <a:pt x="435" y="2014"/>
                  </a:cubicBezTo>
                  <a:cubicBezTo>
                    <a:pt x="435" y="2014"/>
                    <a:pt x="435" y="2014"/>
                    <a:pt x="435" y="2014"/>
                  </a:cubicBezTo>
                  <a:cubicBezTo>
                    <a:pt x="441" y="2009"/>
                    <a:pt x="449" y="2006"/>
                    <a:pt x="457" y="2004"/>
                  </a:cubicBezTo>
                  <a:cubicBezTo>
                    <a:pt x="457" y="2004"/>
                    <a:pt x="457" y="2004"/>
                    <a:pt x="457" y="2004"/>
                  </a:cubicBezTo>
                  <a:cubicBezTo>
                    <a:pt x="457" y="2004"/>
                    <a:pt x="458" y="2004"/>
                    <a:pt x="458" y="2004"/>
                  </a:cubicBezTo>
                  <a:cubicBezTo>
                    <a:pt x="459" y="2004"/>
                    <a:pt x="461" y="2004"/>
                    <a:pt x="462" y="2004"/>
                  </a:cubicBezTo>
                  <a:cubicBezTo>
                    <a:pt x="463" y="2003"/>
                    <a:pt x="464" y="2003"/>
                    <a:pt x="465" y="2003"/>
                  </a:cubicBezTo>
                  <a:cubicBezTo>
                    <a:pt x="466" y="2003"/>
                    <a:pt x="467" y="2003"/>
                    <a:pt x="468" y="2003"/>
                  </a:cubicBezTo>
                  <a:cubicBezTo>
                    <a:pt x="468" y="2003"/>
                    <a:pt x="469" y="2003"/>
                    <a:pt x="470" y="2003"/>
                  </a:cubicBezTo>
                  <a:cubicBezTo>
                    <a:pt x="471" y="2003"/>
                    <a:pt x="471" y="2003"/>
                    <a:pt x="471" y="2003"/>
                  </a:cubicBezTo>
                  <a:cubicBezTo>
                    <a:pt x="471" y="2003"/>
                    <a:pt x="471" y="2003"/>
                    <a:pt x="471" y="2003"/>
                  </a:cubicBezTo>
                  <a:cubicBezTo>
                    <a:pt x="488" y="2003"/>
                    <a:pt x="504" y="2003"/>
                    <a:pt x="521" y="2003"/>
                  </a:cubicBezTo>
                  <a:cubicBezTo>
                    <a:pt x="521" y="2003"/>
                    <a:pt x="521" y="2003"/>
                    <a:pt x="521" y="2003"/>
                  </a:cubicBezTo>
                  <a:cubicBezTo>
                    <a:pt x="524" y="2003"/>
                    <a:pt x="524" y="2003"/>
                    <a:pt x="524" y="2003"/>
                  </a:cubicBezTo>
                  <a:cubicBezTo>
                    <a:pt x="528" y="2003"/>
                    <a:pt x="532" y="2003"/>
                    <a:pt x="535" y="2004"/>
                  </a:cubicBezTo>
                  <a:cubicBezTo>
                    <a:pt x="536" y="2004"/>
                    <a:pt x="536" y="2005"/>
                    <a:pt x="537" y="2005"/>
                  </a:cubicBezTo>
                  <a:cubicBezTo>
                    <a:pt x="537" y="2005"/>
                    <a:pt x="538" y="2005"/>
                    <a:pt x="538" y="2006"/>
                  </a:cubicBezTo>
                  <a:cubicBezTo>
                    <a:pt x="538" y="2006"/>
                    <a:pt x="539" y="2006"/>
                    <a:pt x="539" y="2006"/>
                  </a:cubicBezTo>
                  <a:cubicBezTo>
                    <a:pt x="543" y="2008"/>
                    <a:pt x="546" y="2012"/>
                    <a:pt x="545" y="2017"/>
                  </a:cubicBezTo>
                  <a:close/>
                  <a:moveTo>
                    <a:pt x="579" y="1956"/>
                  </a:moveTo>
                  <a:cubicBezTo>
                    <a:pt x="579" y="1956"/>
                    <a:pt x="579" y="1956"/>
                    <a:pt x="579" y="1956"/>
                  </a:cubicBezTo>
                  <a:cubicBezTo>
                    <a:pt x="579" y="1956"/>
                    <a:pt x="579" y="1956"/>
                    <a:pt x="579" y="1956"/>
                  </a:cubicBezTo>
                  <a:cubicBezTo>
                    <a:pt x="578" y="1957"/>
                    <a:pt x="578" y="1958"/>
                    <a:pt x="577" y="1959"/>
                  </a:cubicBezTo>
                  <a:cubicBezTo>
                    <a:pt x="577" y="1959"/>
                    <a:pt x="577" y="1960"/>
                    <a:pt x="577" y="1960"/>
                  </a:cubicBezTo>
                  <a:cubicBezTo>
                    <a:pt x="572" y="1964"/>
                    <a:pt x="566" y="1968"/>
                    <a:pt x="560" y="1970"/>
                  </a:cubicBezTo>
                  <a:cubicBezTo>
                    <a:pt x="560" y="1970"/>
                    <a:pt x="560" y="1970"/>
                    <a:pt x="560" y="1970"/>
                  </a:cubicBezTo>
                  <a:cubicBezTo>
                    <a:pt x="559" y="1970"/>
                    <a:pt x="558" y="1970"/>
                    <a:pt x="557" y="1971"/>
                  </a:cubicBezTo>
                  <a:cubicBezTo>
                    <a:pt x="556" y="1971"/>
                    <a:pt x="556" y="1971"/>
                    <a:pt x="555" y="1971"/>
                  </a:cubicBezTo>
                  <a:cubicBezTo>
                    <a:pt x="554" y="1971"/>
                    <a:pt x="554" y="1971"/>
                    <a:pt x="553" y="1971"/>
                  </a:cubicBezTo>
                  <a:cubicBezTo>
                    <a:pt x="550" y="1972"/>
                    <a:pt x="546" y="1973"/>
                    <a:pt x="542" y="1973"/>
                  </a:cubicBezTo>
                  <a:cubicBezTo>
                    <a:pt x="541" y="1973"/>
                    <a:pt x="541" y="1973"/>
                    <a:pt x="541" y="1973"/>
                  </a:cubicBezTo>
                  <a:cubicBezTo>
                    <a:pt x="534" y="1973"/>
                    <a:pt x="527" y="1973"/>
                    <a:pt x="520" y="1973"/>
                  </a:cubicBezTo>
                  <a:cubicBezTo>
                    <a:pt x="510" y="1973"/>
                    <a:pt x="499" y="1973"/>
                    <a:pt x="489" y="1973"/>
                  </a:cubicBezTo>
                  <a:cubicBezTo>
                    <a:pt x="488" y="1973"/>
                    <a:pt x="486" y="1973"/>
                    <a:pt x="484" y="1973"/>
                  </a:cubicBezTo>
                  <a:cubicBezTo>
                    <a:pt x="484" y="1973"/>
                    <a:pt x="484" y="1973"/>
                    <a:pt x="483" y="1973"/>
                  </a:cubicBezTo>
                  <a:cubicBezTo>
                    <a:pt x="482" y="1972"/>
                    <a:pt x="480" y="1972"/>
                    <a:pt x="479" y="1972"/>
                  </a:cubicBezTo>
                  <a:cubicBezTo>
                    <a:pt x="479" y="1972"/>
                    <a:pt x="479" y="1972"/>
                    <a:pt x="479" y="1972"/>
                  </a:cubicBezTo>
                  <a:cubicBezTo>
                    <a:pt x="479" y="1972"/>
                    <a:pt x="479" y="1972"/>
                    <a:pt x="479" y="1972"/>
                  </a:cubicBezTo>
                  <a:cubicBezTo>
                    <a:pt x="474" y="1970"/>
                    <a:pt x="470" y="1968"/>
                    <a:pt x="470" y="1963"/>
                  </a:cubicBezTo>
                  <a:cubicBezTo>
                    <a:pt x="470" y="1962"/>
                    <a:pt x="470" y="1961"/>
                    <a:pt x="470" y="1960"/>
                  </a:cubicBezTo>
                  <a:cubicBezTo>
                    <a:pt x="470" y="1960"/>
                    <a:pt x="470" y="1959"/>
                    <a:pt x="471" y="1959"/>
                  </a:cubicBezTo>
                  <a:cubicBezTo>
                    <a:pt x="471" y="1958"/>
                    <a:pt x="471" y="1957"/>
                    <a:pt x="472" y="1957"/>
                  </a:cubicBezTo>
                  <a:cubicBezTo>
                    <a:pt x="472" y="1957"/>
                    <a:pt x="472" y="1956"/>
                    <a:pt x="472" y="1956"/>
                  </a:cubicBezTo>
                  <a:cubicBezTo>
                    <a:pt x="472" y="1956"/>
                    <a:pt x="472" y="1956"/>
                    <a:pt x="472" y="1956"/>
                  </a:cubicBezTo>
                  <a:cubicBezTo>
                    <a:pt x="473" y="1955"/>
                    <a:pt x="474" y="1954"/>
                    <a:pt x="474" y="1953"/>
                  </a:cubicBezTo>
                  <a:cubicBezTo>
                    <a:pt x="479" y="1945"/>
                    <a:pt x="485" y="1938"/>
                    <a:pt x="490" y="1930"/>
                  </a:cubicBezTo>
                  <a:cubicBezTo>
                    <a:pt x="490" y="1930"/>
                    <a:pt x="490" y="1930"/>
                    <a:pt x="490" y="1930"/>
                  </a:cubicBezTo>
                  <a:cubicBezTo>
                    <a:pt x="492" y="1927"/>
                    <a:pt x="492" y="1927"/>
                    <a:pt x="492" y="1927"/>
                  </a:cubicBezTo>
                  <a:cubicBezTo>
                    <a:pt x="493" y="1925"/>
                    <a:pt x="495" y="1923"/>
                    <a:pt x="498" y="1921"/>
                  </a:cubicBezTo>
                  <a:cubicBezTo>
                    <a:pt x="499" y="1920"/>
                    <a:pt x="501" y="1919"/>
                    <a:pt x="503" y="1918"/>
                  </a:cubicBezTo>
                  <a:cubicBezTo>
                    <a:pt x="504" y="1918"/>
                    <a:pt x="505" y="1917"/>
                    <a:pt x="506" y="1917"/>
                  </a:cubicBezTo>
                  <a:cubicBezTo>
                    <a:pt x="506" y="1917"/>
                    <a:pt x="506" y="1917"/>
                    <a:pt x="507" y="1917"/>
                  </a:cubicBezTo>
                  <a:cubicBezTo>
                    <a:pt x="507" y="1917"/>
                    <a:pt x="507" y="1916"/>
                    <a:pt x="507" y="1916"/>
                  </a:cubicBezTo>
                  <a:cubicBezTo>
                    <a:pt x="508" y="1916"/>
                    <a:pt x="508" y="1916"/>
                    <a:pt x="508" y="1916"/>
                  </a:cubicBezTo>
                  <a:cubicBezTo>
                    <a:pt x="511" y="1915"/>
                    <a:pt x="514" y="1914"/>
                    <a:pt x="517" y="1913"/>
                  </a:cubicBezTo>
                  <a:cubicBezTo>
                    <a:pt x="521" y="1913"/>
                    <a:pt x="525" y="1912"/>
                    <a:pt x="528" y="1912"/>
                  </a:cubicBezTo>
                  <a:cubicBezTo>
                    <a:pt x="538" y="1912"/>
                    <a:pt x="538" y="1912"/>
                    <a:pt x="538" y="1912"/>
                  </a:cubicBezTo>
                  <a:cubicBezTo>
                    <a:pt x="541" y="1912"/>
                    <a:pt x="543" y="1912"/>
                    <a:pt x="545" y="1912"/>
                  </a:cubicBezTo>
                  <a:cubicBezTo>
                    <a:pt x="555" y="1912"/>
                    <a:pt x="564" y="1912"/>
                    <a:pt x="573" y="1912"/>
                  </a:cubicBezTo>
                  <a:cubicBezTo>
                    <a:pt x="573" y="1912"/>
                    <a:pt x="573" y="1912"/>
                    <a:pt x="573" y="1912"/>
                  </a:cubicBezTo>
                  <a:cubicBezTo>
                    <a:pt x="577" y="1912"/>
                    <a:pt x="577" y="1912"/>
                    <a:pt x="577" y="1912"/>
                  </a:cubicBezTo>
                  <a:cubicBezTo>
                    <a:pt x="581" y="1912"/>
                    <a:pt x="584" y="1913"/>
                    <a:pt x="587" y="1913"/>
                  </a:cubicBezTo>
                  <a:cubicBezTo>
                    <a:pt x="589" y="1914"/>
                    <a:pt x="590" y="1915"/>
                    <a:pt x="592" y="1915"/>
                  </a:cubicBezTo>
                  <a:cubicBezTo>
                    <a:pt x="596" y="1918"/>
                    <a:pt x="599" y="1921"/>
                    <a:pt x="595" y="1927"/>
                  </a:cubicBezTo>
                  <a:cubicBezTo>
                    <a:pt x="592" y="1934"/>
                    <a:pt x="588" y="1941"/>
                    <a:pt x="584" y="1948"/>
                  </a:cubicBezTo>
                  <a:cubicBezTo>
                    <a:pt x="579" y="1956"/>
                    <a:pt x="579" y="1956"/>
                    <a:pt x="579" y="1956"/>
                  </a:cubicBezTo>
                  <a:cubicBezTo>
                    <a:pt x="579" y="1956"/>
                    <a:pt x="579" y="1956"/>
                    <a:pt x="579" y="1956"/>
                  </a:cubicBezTo>
                  <a:close/>
                  <a:moveTo>
                    <a:pt x="1064" y="2056"/>
                  </a:moveTo>
                  <a:cubicBezTo>
                    <a:pt x="1064" y="2057"/>
                    <a:pt x="1064" y="2059"/>
                    <a:pt x="1064" y="2060"/>
                  </a:cubicBezTo>
                  <a:cubicBezTo>
                    <a:pt x="1064" y="2060"/>
                    <a:pt x="1064" y="2060"/>
                    <a:pt x="1064" y="2061"/>
                  </a:cubicBezTo>
                  <a:cubicBezTo>
                    <a:pt x="1063" y="2062"/>
                    <a:pt x="1063" y="2063"/>
                    <a:pt x="1062" y="2064"/>
                  </a:cubicBezTo>
                  <a:cubicBezTo>
                    <a:pt x="1062" y="2064"/>
                    <a:pt x="1062" y="2064"/>
                    <a:pt x="1062" y="2064"/>
                  </a:cubicBezTo>
                  <a:cubicBezTo>
                    <a:pt x="1062" y="2064"/>
                    <a:pt x="1062" y="2064"/>
                    <a:pt x="1062" y="2064"/>
                  </a:cubicBezTo>
                  <a:cubicBezTo>
                    <a:pt x="1061" y="2065"/>
                    <a:pt x="1060" y="2066"/>
                    <a:pt x="1059" y="2067"/>
                  </a:cubicBezTo>
                  <a:cubicBezTo>
                    <a:pt x="1059" y="2067"/>
                    <a:pt x="1059" y="2067"/>
                    <a:pt x="1059" y="2068"/>
                  </a:cubicBezTo>
                  <a:cubicBezTo>
                    <a:pt x="1058" y="2069"/>
                    <a:pt x="1057" y="2069"/>
                    <a:pt x="1056" y="2070"/>
                  </a:cubicBezTo>
                  <a:cubicBezTo>
                    <a:pt x="1056" y="2070"/>
                    <a:pt x="1055" y="2071"/>
                    <a:pt x="1055" y="2071"/>
                  </a:cubicBezTo>
                  <a:cubicBezTo>
                    <a:pt x="1055" y="2071"/>
                    <a:pt x="1055" y="2071"/>
                    <a:pt x="1055" y="2071"/>
                  </a:cubicBezTo>
                  <a:cubicBezTo>
                    <a:pt x="1053" y="2072"/>
                    <a:pt x="1052" y="2072"/>
                    <a:pt x="1051" y="2073"/>
                  </a:cubicBezTo>
                  <a:cubicBezTo>
                    <a:pt x="1051" y="2073"/>
                    <a:pt x="1051" y="2073"/>
                    <a:pt x="1050" y="2073"/>
                  </a:cubicBezTo>
                  <a:cubicBezTo>
                    <a:pt x="1049" y="2074"/>
                    <a:pt x="1048" y="2074"/>
                    <a:pt x="1047" y="2074"/>
                  </a:cubicBezTo>
                  <a:cubicBezTo>
                    <a:pt x="1047" y="2075"/>
                    <a:pt x="1046" y="2075"/>
                    <a:pt x="1046" y="2075"/>
                  </a:cubicBezTo>
                  <a:cubicBezTo>
                    <a:pt x="1046" y="2075"/>
                    <a:pt x="1045" y="2075"/>
                    <a:pt x="1045" y="2075"/>
                  </a:cubicBezTo>
                  <a:cubicBezTo>
                    <a:pt x="1045" y="2075"/>
                    <a:pt x="1045" y="2075"/>
                    <a:pt x="1044" y="2075"/>
                  </a:cubicBezTo>
                  <a:cubicBezTo>
                    <a:pt x="1043" y="2076"/>
                    <a:pt x="1042" y="2076"/>
                    <a:pt x="1041" y="2076"/>
                  </a:cubicBezTo>
                  <a:cubicBezTo>
                    <a:pt x="1039" y="2076"/>
                    <a:pt x="1038" y="2076"/>
                    <a:pt x="1037" y="2077"/>
                  </a:cubicBezTo>
                  <a:cubicBezTo>
                    <a:pt x="1036" y="2077"/>
                    <a:pt x="1035" y="2077"/>
                    <a:pt x="1034" y="2077"/>
                  </a:cubicBezTo>
                  <a:cubicBezTo>
                    <a:pt x="1033" y="2077"/>
                    <a:pt x="1033" y="2077"/>
                    <a:pt x="1033" y="2077"/>
                  </a:cubicBezTo>
                  <a:cubicBezTo>
                    <a:pt x="1031" y="2077"/>
                    <a:pt x="1031" y="2077"/>
                    <a:pt x="1031" y="2077"/>
                  </a:cubicBezTo>
                  <a:cubicBezTo>
                    <a:pt x="1031" y="2077"/>
                    <a:pt x="1031" y="2077"/>
                    <a:pt x="1031" y="2077"/>
                  </a:cubicBezTo>
                  <a:cubicBezTo>
                    <a:pt x="1025" y="2077"/>
                    <a:pt x="1018" y="2077"/>
                    <a:pt x="1011" y="2077"/>
                  </a:cubicBezTo>
                  <a:cubicBezTo>
                    <a:pt x="981" y="2077"/>
                    <a:pt x="630" y="2078"/>
                    <a:pt x="605" y="2078"/>
                  </a:cubicBezTo>
                  <a:cubicBezTo>
                    <a:pt x="604" y="2078"/>
                    <a:pt x="602" y="2078"/>
                    <a:pt x="600" y="2078"/>
                  </a:cubicBezTo>
                  <a:cubicBezTo>
                    <a:pt x="598" y="2077"/>
                    <a:pt x="596" y="2077"/>
                    <a:pt x="594" y="2076"/>
                  </a:cubicBezTo>
                  <a:cubicBezTo>
                    <a:pt x="590" y="2075"/>
                    <a:pt x="588" y="2074"/>
                    <a:pt x="586" y="2072"/>
                  </a:cubicBezTo>
                  <a:cubicBezTo>
                    <a:pt x="584" y="2070"/>
                    <a:pt x="583" y="2068"/>
                    <a:pt x="582" y="2065"/>
                  </a:cubicBezTo>
                  <a:cubicBezTo>
                    <a:pt x="582" y="2063"/>
                    <a:pt x="582" y="2060"/>
                    <a:pt x="584" y="2057"/>
                  </a:cubicBezTo>
                  <a:cubicBezTo>
                    <a:pt x="584" y="2056"/>
                    <a:pt x="584" y="2056"/>
                    <a:pt x="584" y="2056"/>
                  </a:cubicBezTo>
                  <a:cubicBezTo>
                    <a:pt x="584" y="2056"/>
                    <a:pt x="584" y="2056"/>
                    <a:pt x="584" y="2056"/>
                  </a:cubicBezTo>
                  <a:cubicBezTo>
                    <a:pt x="588" y="2048"/>
                    <a:pt x="592" y="2040"/>
                    <a:pt x="596" y="2031"/>
                  </a:cubicBezTo>
                  <a:cubicBezTo>
                    <a:pt x="597" y="2030"/>
                    <a:pt x="598" y="2029"/>
                    <a:pt x="598" y="2027"/>
                  </a:cubicBezTo>
                  <a:cubicBezTo>
                    <a:pt x="601" y="2021"/>
                    <a:pt x="601" y="2021"/>
                    <a:pt x="601" y="2021"/>
                  </a:cubicBezTo>
                  <a:cubicBezTo>
                    <a:pt x="603" y="2018"/>
                    <a:pt x="605" y="2016"/>
                    <a:pt x="607" y="2014"/>
                  </a:cubicBezTo>
                  <a:cubicBezTo>
                    <a:pt x="608" y="2013"/>
                    <a:pt x="609" y="2013"/>
                    <a:pt x="609" y="2012"/>
                  </a:cubicBezTo>
                  <a:cubicBezTo>
                    <a:pt x="610" y="2012"/>
                    <a:pt x="610" y="2012"/>
                    <a:pt x="610" y="2011"/>
                  </a:cubicBezTo>
                  <a:cubicBezTo>
                    <a:pt x="611" y="2011"/>
                    <a:pt x="612" y="2011"/>
                    <a:pt x="612" y="2010"/>
                  </a:cubicBezTo>
                  <a:cubicBezTo>
                    <a:pt x="612" y="2010"/>
                    <a:pt x="612" y="2010"/>
                    <a:pt x="613" y="2010"/>
                  </a:cubicBezTo>
                  <a:cubicBezTo>
                    <a:pt x="613" y="2010"/>
                    <a:pt x="613" y="2010"/>
                    <a:pt x="614" y="2009"/>
                  </a:cubicBezTo>
                  <a:cubicBezTo>
                    <a:pt x="615" y="2009"/>
                    <a:pt x="616" y="2008"/>
                    <a:pt x="617" y="2008"/>
                  </a:cubicBezTo>
                  <a:cubicBezTo>
                    <a:pt x="617" y="2008"/>
                    <a:pt x="618" y="2007"/>
                    <a:pt x="618" y="2007"/>
                  </a:cubicBezTo>
                  <a:cubicBezTo>
                    <a:pt x="619" y="2007"/>
                    <a:pt x="620" y="2007"/>
                    <a:pt x="621" y="2006"/>
                  </a:cubicBezTo>
                  <a:cubicBezTo>
                    <a:pt x="622" y="2006"/>
                    <a:pt x="623" y="2005"/>
                    <a:pt x="625" y="2005"/>
                  </a:cubicBezTo>
                  <a:cubicBezTo>
                    <a:pt x="625" y="2005"/>
                    <a:pt x="626" y="2004"/>
                    <a:pt x="627" y="2004"/>
                  </a:cubicBezTo>
                  <a:cubicBezTo>
                    <a:pt x="627" y="2004"/>
                    <a:pt x="628" y="2004"/>
                    <a:pt x="628" y="2004"/>
                  </a:cubicBezTo>
                  <a:cubicBezTo>
                    <a:pt x="632" y="2003"/>
                    <a:pt x="636" y="2002"/>
                    <a:pt x="640" y="2002"/>
                  </a:cubicBezTo>
                  <a:cubicBezTo>
                    <a:pt x="640" y="2002"/>
                    <a:pt x="1008" y="2001"/>
                    <a:pt x="1021" y="2001"/>
                  </a:cubicBezTo>
                  <a:cubicBezTo>
                    <a:pt x="1026" y="2001"/>
                    <a:pt x="1030" y="2001"/>
                    <a:pt x="1034" y="2001"/>
                  </a:cubicBezTo>
                  <a:cubicBezTo>
                    <a:pt x="1036" y="2001"/>
                    <a:pt x="1038" y="2002"/>
                    <a:pt x="1040" y="2002"/>
                  </a:cubicBezTo>
                  <a:cubicBezTo>
                    <a:pt x="1040" y="2002"/>
                    <a:pt x="1040" y="2002"/>
                    <a:pt x="1041" y="2002"/>
                  </a:cubicBezTo>
                  <a:cubicBezTo>
                    <a:pt x="1042" y="2002"/>
                    <a:pt x="1044" y="2002"/>
                    <a:pt x="1045" y="2003"/>
                  </a:cubicBezTo>
                  <a:cubicBezTo>
                    <a:pt x="1045" y="2003"/>
                    <a:pt x="1046" y="2003"/>
                    <a:pt x="1046" y="2003"/>
                  </a:cubicBezTo>
                  <a:cubicBezTo>
                    <a:pt x="1046" y="2003"/>
                    <a:pt x="1046" y="2003"/>
                    <a:pt x="1046" y="2003"/>
                  </a:cubicBezTo>
                  <a:cubicBezTo>
                    <a:pt x="1048" y="2003"/>
                    <a:pt x="1049" y="2004"/>
                    <a:pt x="1050" y="2004"/>
                  </a:cubicBezTo>
                  <a:cubicBezTo>
                    <a:pt x="1050" y="2004"/>
                    <a:pt x="1051" y="2005"/>
                    <a:pt x="1051" y="2005"/>
                  </a:cubicBezTo>
                  <a:cubicBezTo>
                    <a:pt x="1052" y="2005"/>
                    <a:pt x="1053" y="2006"/>
                    <a:pt x="1054" y="2006"/>
                  </a:cubicBezTo>
                  <a:cubicBezTo>
                    <a:pt x="1055" y="2006"/>
                    <a:pt x="1055" y="2007"/>
                    <a:pt x="1055" y="2007"/>
                  </a:cubicBezTo>
                  <a:cubicBezTo>
                    <a:pt x="1055" y="2007"/>
                    <a:pt x="1055" y="2007"/>
                    <a:pt x="1056" y="2007"/>
                  </a:cubicBezTo>
                  <a:cubicBezTo>
                    <a:pt x="1056" y="2008"/>
                    <a:pt x="1057" y="2008"/>
                    <a:pt x="1058" y="2009"/>
                  </a:cubicBezTo>
                  <a:cubicBezTo>
                    <a:pt x="1059" y="2010"/>
                    <a:pt x="1061" y="2011"/>
                    <a:pt x="1061" y="2013"/>
                  </a:cubicBezTo>
                  <a:cubicBezTo>
                    <a:pt x="1063" y="2015"/>
                    <a:pt x="1064" y="2017"/>
                    <a:pt x="1064" y="2020"/>
                  </a:cubicBezTo>
                  <a:cubicBezTo>
                    <a:pt x="1064" y="2022"/>
                    <a:pt x="1064" y="2022"/>
                    <a:pt x="1064" y="2022"/>
                  </a:cubicBezTo>
                  <a:cubicBezTo>
                    <a:pt x="1064" y="2022"/>
                    <a:pt x="1064" y="2022"/>
                    <a:pt x="1064" y="2022"/>
                  </a:cubicBezTo>
                  <a:cubicBezTo>
                    <a:pt x="1064" y="2031"/>
                    <a:pt x="1064" y="2040"/>
                    <a:pt x="1064" y="2049"/>
                  </a:cubicBezTo>
                  <a:cubicBezTo>
                    <a:pt x="1064" y="2051"/>
                    <a:pt x="1064" y="2054"/>
                    <a:pt x="1064" y="2056"/>
                  </a:cubicBezTo>
                  <a:close/>
                  <a:moveTo>
                    <a:pt x="1114" y="1878"/>
                  </a:moveTo>
                  <a:cubicBezTo>
                    <a:pt x="1114" y="1878"/>
                    <a:pt x="1114" y="1877"/>
                    <a:pt x="1113" y="1877"/>
                  </a:cubicBezTo>
                  <a:cubicBezTo>
                    <a:pt x="1113" y="1877"/>
                    <a:pt x="1113" y="1877"/>
                    <a:pt x="1113" y="1877"/>
                  </a:cubicBezTo>
                  <a:cubicBezTo>
                    <a:pt x="1112" y="1875"/>
                    <a:pt x="1111" y="1873"/>
                    <a:pt x="1111" y="1871"/>
                  </a:cubicBezTo>
                  <a:cubicBezTo>
                    <a:pt x="1111" y="1870"/>
                    <a:pt x="1111" y="1870"/>
                    <a:pt x="1111" y="1870"/>
                  </a:cubicBezTo>
                  <a:cubicBezTo>
                    <a:pt x="1110" y="1868"/>
                    <a:pt x="1110" y="1867"/>
                    <a:pt x="1110" y="1866"/>
                  </a:cubicBezTo>
                  <a:cubicBezTo>
                    <a:pt x="1110" y="1866"/>
                    <a:pt x="1110" y="1866"/>
                    <a:pt x="1110" y="1866"/>
                  </a:cubicBezTo>
                  <a:cubicBezTo>
                    <a:pt x="1110" y="1861"/>
                    <a:pt x="1109" y="1855"/>
                    <a:pt x="1109" y="1849"/>
                  </a:cubicBezTo>
                  <a:cubicBezTo>
                    <a:pt x="1109" y="1848"/>
                    <a:pt x="1109" y="1848"/>
                    <a:pt x="1109" y="1848"/>
                  </a:cubicBezTo>
                  <a:cubicBezTo>
                    <a:pt x="1109" y="1846"/>
                    <a:pt x="1109" y="1844"/>
                    <a:pt x="1110" y="1843"/>
                  </a:cubicBezTo>
                  <a:cubicBezTo>
                    <a:pt x="1112" y="1841"/>
                    <a:pt x="1113" y="1840"/>
                    <a:pt x="1115" y="1839"/>
                  </a:cubicBezTo>
                  <a:cubicBezTo>
                    <a:pt x="1118" y="1838"/>
                    <a:pt x="1120" y="1837"/>
                    <a:pt x="1123" y="1836"/>
                  </a:cubicBezTo>
                  <a:cubicBezTo>
                    <a:pt x="1123" y="1836"/>
                    <a:pt x="1123" y="1836"/>
                    <a:pt x="1123" y="1836"/>
                  </a:cubicBezTo>
                  <a:cubicBezTo>
                    <a:pt x="1123" y="1836"/>
                    <a:pt x="1123" y="1836"/>
                    <a:pt x="1123" y="1836"/>
                  </a:cubicBezTo>
                  <a:cubicBezTo>
                    <a:pt x="1124" y="1836"/>
                    <a:pt x="1125" y="1836"/>
                    <a:pt x="1126" y="1836"/>
                  </a:cubicBezTo>
                  <a:cubicBezTo>
                    <a:pt x="1127" y="1836"/>
                    <a:pt x="1127" y="1836"/>
                    <a:pt x="1128" y="1836"/>
                  </a:cubicBezTo>
                  <a:cubicBezTo>
                    <a:pt x="1133" y="1835"/>
                    <a:pt x="1138" y="1835"/>
                    <a:pt x="1143" y="1835"/>
                  </a:cubicBezTo>
                  <a:cubicBezTo>
                    <a:pt x="1176" y="1835"/>
                    <a:pt x="1176" y="1835"/>
                    <a:pt x="1176" y="1835"/>
                  </a:cubicBezTo>
                  <a:cubicBezTo>
                    <a:pt x="1178" y="1835"/>
                    <a:pt x="1180" y="1835"/>
                    <a:pt x="1182" y="1836"/>
                  </a:cubicBezTo>
                  <a:cubicBezTo>
                    <a:pt x="1191" y="1837"/>
                    <a:pt x="1201" y="1839"/>
                    <a:pt x="1203" y="1848"/>
                  </a:cubicBezTo>
                  <a:cubicBezTo>
                    <a:pt x="1205" y="1855"/>
                    <a:pt x="1206" y="1863"/>
                    <a:pt x="1207" y="1870"/>
                  </a:cubicBezTo>
                  <a:cubicBezTo>
                    <a:pt x="1207" y="1871"/>
                    <a:pt x="1207" y="1871"/>
                    <a:pt x="1207" y="1871"/>
                  </a:cubicBezTo>
                  <a:cubicBezTo>
                    <a:pt x="1208" y="1873"/>
                    <a:pt x="1207" y="1874"/>
                    <a:pt x="1207" y="1876"/>
                  </a:cubicBezTo>
                  <a:cubicBezTo>
                    <a:pt x="1207" y="1876"/>
                    <a:pt x="1207" y="1876"/>
                    <a:pt x="1206" y="1876"/>
                  </a:cubicBezTo>
                  <a:cubicBezTo>
                    <a:pt x="1206" y="1876"/>
                    <a:pt x="1206" y="1876"/>
                    <a:pt x="1206" y="1876"/>
                  </a:cubicBezTo>
                  <a:cubicBezTo>
                    <a:pt x="1206" y="1877"/>
                    <a:pt x="1206" y="1877"/>
                    <a:pt x="1206" y="1877"/>
                  </a:cubicBezTo>
                  <a:cubicBezTo>
                    <a:pt x="1204" y="1880"/>
                    <a:pt x="1200" y="1882"/>
                    <a:pt x="1195" y="1883"/>
                  </a:cubicBezTo>
                  <a:cubicBezTo>
                    <a:pt x="1195" y="1883"/>
                    <a:pt x="1195" y="1884"/>
                    <a:pt x="1194" y="1884"/>
                  </a:cubicBezTo>
                  <a:cubicBezTo>
                    <a:pt x="1194" y="1884"/>
                    <a:pt x="1193" y="1884"/>
                    <a:pt x="1193" y="1884"/>
                  </a:cubicBezTo>
                  <a:cubicBezTo>
                    <a:pt x="1192" y="1884"/>
                    <a:pt x="1192" y="1884"/>
                    <a:pt x="1192" y="1884"/>
                  </a:cubicBezTo>
                  <a:cubicBezTo>
                    <a:pt x="1191" y="1884"/>
                    <a:pt x="1190" y="1884"/>
                    <a:pt x="1189" y="1885"/>
                  </a:cubicBezTo>
                  <a:cubicBezTo>
                    <a:pt x="1178" y="1886"/>
                    <a:pt x="1164" y="1885"/>
                    <a:pt x="1158" y="1885"/>
                  </a:cubicBezTo>
                  <a:cubicBezTo>
                    <a:pt x="1137" y="1885"/>
                    <a:pt x="1137" y="1885"/>
                    <a:pt x="1137" y="1885"/>
                  </a:cubicBezTo>
                  <a:cubicBezTo>
                    <a:pt x="1135" y="1885"/>
                    <a:pt x="1134" y="1885"/>
                    <a:pt x="1132" y="1885"/>
                  </a:cubicBezTo>
                  <a:cubicBezTo>
                    <a:pt x="1131" y="1884"/>
                    <a:pt x="1130" y="1884"/>
                    <a:pt x="1128" y="1884"/>
                  </a:cubicBezTo>
                  <a:cubicBezTo>
                    <a:pt x="1128" y="1884"/>
                    <a:pt x="1128" y="1884"/>
                    <a:pt x="1127" y="1884"/>
                  </a:cubicBezTo>
                  <a:cubicBezTo>
                    <a:pt x="1127" y="1884"/>
                    <a:pt x="1127" y="1884"/>
                    <a:pt x="1127" y="1884"/>
                  </a:cubicBezTo>
                  <a:cubicBezTo>
                    <a:pt x="1126" y="1883"/>
                    <a:pt x="1125" y="1883"/>
                    <a:pt x="1123" y="1883"/>
                  </a:cubicBezTo>
                  <a:cubicBezTo>
                    <a:pt x="1123" y="1883"/>
                    <a:pt x="1122" y="1882"/>
                    <a:pt x="1122" y="1882"/>
                  </a:cubicBezTo>
                  <a:cubicBezTo>
                    <a:pt x="1121" y="1882"/>
                    <a:pt x="1120" y="1881"/>
                    <a:pt x="1119" y="1881"/>
                  </a:cubicBezTo>
                  <a:cubicBezTo>
                    <a:pt x="1117" y="1880"/>
                    <a:pt x="1116" y="1879"/>
                    <a:pt x="1115" y="1878"/>
                  </a:cubicBezTo>
                  <a:cubicBezTo>
                    <a:pt x="1115" y="1878"/>
                    <a:pt x="1114" y="1878"/>
                    <a:pt x="1114" y="1878"/>
                  </a:cubicBezTo>
                  <a:close/>
                  <a:moveTo>
                    <a:pt x="1120" y="1961"/>
                  </a:moveTo>
                  <a:cubicBezTo>
                    <a:pt x="1118" y="1959"/>
                    <a:pt x="1117" y="1957"/>
                    <a:pt x="1117" y="1955"/>
                  </a:cubicBezTo>
                  <a:cubicBezTo>
                    <a:pt x="1117" y="1952"/>
                    <a:pt x="1117" y="1952"/>
                    <a:pt x="1117" y="1952"/>
                  </a:cubicBezTo>
                  <a:cubicBezTo>
                    <a:pt x="1117" y="1952"/>
                    <a:pt x="1117" y="1952"/>
                    <a:pt x="1117" y="1952"/>
                  </a:cubicBezTo>
                  <a:cubicBezTo>
                    <a:pt x="1116" y="1943"/>
                    <a:pt x="1116" y="1935"/>
                    <a:pt x="1115" y="1926"/>
                  </a:cubicBezTo>
                  <a:cubicBezTo>
                    <a:pt x="1115" y="1926"/>
                    <a:pt x="1115" y="1926"/>
                    <a:pt x="1115" y="1926"/>
                  </a:cubicBezTo>
                  <a:cubicBezTo>
                    <a:pt x="1115" y="1926"/>
                    <a:pt x="1115" y="1926"/>
                    <a:pt x="1115" y="1926"/>
                  </a:cubicBezTo>
                  <a:cubicBezTo>
                    <a:pt x="1115" y="1925"/>
                    <a:pt x="1115" y="1925"/>
                    <a:pt x="1115" y="1924"/>
                  </a:cubicBezTo>
                  <a:cubicBezTo>
                    <a:pt x="1117" y="1906"/>
                    <a:pt x="1155" y="1911"/>
                    <a:pt x="1167" y="1911"/>
                  </a:cubicBezTo>
                  <a:cubicBezTo>
                    <a:pt x="1181" y="1911"/>
                    <a:pt x="1208" y="1907"/>
                    <a:pt x="1216" y="1921"/>
                  </a:cubicBezTo>
                  <a:cubicBezTo>
                    <a:pt x="1217" y="1923"/>
                    <a:pt x="1218" y="1924"/>
                    <a:pt x="1218" y="1925"/>
                  </a:cubicBezTo>
                  <a:cubicBezTo>
                    <a:pt x="1219" y="1927"/>
                    <a:pt x="1219" y="1927"/>
                    <a:pt x="1219" y="1927"/>
                  </a:cubicBezTo>
                  <a:cubicBezTo>
                    <a:pt x="1219" y="1927"/>
                    <a:pt x="1219" y="1927"/>
                    <a:pt x="1219" y="1927"/>
                  </a:cubicBezTo>
                  <a:cubicBezTo>
                    <a:pt x="1219" y="1931"/>
                    <a:pt x="1220" y="1936"/>
                    <a:pt x="1221" y="1940"/>
                  </a:cubicBezTo>
                  <a:cubicBezTo>
                    <a:pt x="1224" y="1955"/>
                    <a:pt x="1224" y="1955"/>
                    <a:pt x="1224" y="1955"/>
                  </a:cubicBezTo>
                  <a:cubicBezTo>
                    <a:pt x="1225" y="1957"/>
                    <a:pt x="1224" y="1959"/>
                    <a:pt x="1223" y="1961"/>
                  </a:cubicBezTo>
                  <a:cubicBezTo>
                    <a:pt x="1223" y="1962"/>
                    <a:pt x="1222" y="1963"/>
                    <a:pt x="1220" y="1964"/>
                  </a:cubicBezTo>
                  <a:cubicBezTo>
                    <a:pt x="1220" y="1965"/>
                    <a:pt x="1219" y="1965"/>
                    <a:pt x="1219" y="1966"/>
                  </a:cubicBezTo>
                  <a:cubicBezTo>
                    <a:pt x="1219" y="1966"/>
                    <a:pt x="1218" y="1966"/>
                    <a:pt x="1218" y="1966"/>
                  </a:cubicBezTo>
                  <a:cubicBezTo>
                    <a:pt x="1218" y="1966"/>
                    <a:pt x="1218" y="1966"/>
                    <a:pt x="1218" y="1967"/>
                  </a:cubicBezTo>
                  <a:cubicBezTo>
                    <a:pt x="1217" y="1967"/>
                    <a:pt x="1216" y="1967"/>
                    <a:pt x="1215" y="1968"/>
                  </a:cubicBezTo>
                  <a:cubicBezTo>
                    <a:pt x="1215" y="1968"/>
                    <a:pt x="1214" y="1968"/>
                    <a:pt x="1213" y="1969"/>
                  </a:cubicBezTo>
                  <a:cubicBezTo>
                    <a:pt x="1213" y="1969"/>
                    <a:pt x="1212" y="1969"/>
                    <a:pt x="1212" y="1969"/>
                  </a:cubicBezTo>
                  <a:cubicBezTo>
                    <a:pt x="1211" y="1969"/>
                    <a:pt x="1211" y="1970"/>
                    <a:pt x="1210" y="1970"/>
                  </a:cubicBezTo>
                  <a:cubicBezTo>
                    <a:pt x="1209" y="1970"/>
                    <a:pt x="1209" y="1970"/>
                    <a:pt x="1208" y="1970"/>
                  </a:cubicBezTo>
                  <a:cubicBezTo>
                    <a:pt x="1208" y="1970"/>
                    <a:pt x="1207" y="1970"/>
                    <a:pt x="1207" y="1970"/>
                  </a:cubicBezTo>
                  <a:cubicBezTo>
                    <a:pt x="1206" y="1971"/>
                    <a:pt x="1205" y="1971"/>
                    <a:pt x="1204" y="1971"/>
                  </a:cubicBezTo>
                  <a:cubicBezTo>
                    <a:pt x="1202" y="1971"/>
                    <a:pt x="1201" y="1971"/>
                    <a:pt x="1199" y="1971"/>
                  </a:cubicBezTo>
                  <a:cubicBezTo>
                    <a:pt x="1199" y="1971"/>
                    <a:pt x="1199" y="1971"/>
                    <a:pt x="1199" y="1971"/>
                  </a:cubicBezTo>
                  <a:cubicBezTo>
                    <a:pt x="1199" y="1971"/>
                    <a:pt x="1199" y="1971"/>
                    <a:pt x="1199" y="1971"/>
                  </a:cubicBezTo>
                  <a:cubicBezTo>
                    <a:pt x="1181" y="1971"/>
                    <a:pt x="1164" y="1971"/>
                    <a:pt x="1147" y="1971"/>
                  </a:cubicBezTo>
                  <a:cubicBezTo>
                    <a:pt x="1145" y="1971"/>
                    <a:pt x="1143" y="1971"/>
                    <a:pt x="1141" y="1971"/>
                  </a:cubicBezTo>
                  <a:cubicBezTo>
                    <a:pt x="1141" y="1971"/>
                    <a:pt x="1140" y="1971"/>
                    <a:pt x="1140" y="1971"/>
                  </a:cubicBezTo>
                  <a:cubicBezTo>
                    <a:pt x="1139" y="1971"/>
                    <a:pt x="1137" y="1970"/>
                    <a:pt x="1136" y="1970"/>
                  </a:cubicBezTo>
                  <a:cubicBezTo>
                    <a:pt x="1136" y="1970"/>
                    <a:pt x="1136" y="1970"/>
                    <a:pt x="1136" y="1970"/>
                  </a:cubicBezTo>
                  <a:cubicBezTo>
                    <a:pt x="1135" y="1970"/>
                    <a:pt x="1135" y="1970"/>
                    <a:pt x="1135" y="1970"/>
                  </a:cubicBezTo>
                  <a:cubicBezTo>
                    <a:pt x="1134" y="1969"/>
                    <a:pt x="1132" y="1969"/>
                    <a:pt x="1131" y="1969"/>
                  </a:cubicBezTo>
                  <a:cubicBezTo>
                    <a:pt x="1130" y="1968"/>
                    <a:pt x="1130" y="1968"/>
                    <a:pt x="1129" y="1968"/>
                  </a:cubicBezTo>
                  <a:cubicBezTo>
                    <a:pt x="1128" y="1967"/>
                    <a:pt x="1128" y="1967"/>
                    <a:pt x="1127" y="1967"/>
                  </a:cubicBezTo>
                  <a:cubicBezTo>
                    <a:pt x="1127" y="1967"/>
                    <a:pt x="1126" y="1967"/>
                    <a:pt x="1126" y="1966"/>
                  </a:cubicBezTo>
                  <a:cubicBezTo>
                    <a:pt x="1124" y="1965"/>
                    <a:pt x="1121" y="1963"/>
                    <a:pt x="1120" y="1961"/>
                  </a:cubicBezTo>
                  <a:close/>
                  <a:moveTo>
                    <a:pt x="1244" y="2063"/>
                  </a:moveTo>
                  <a:cubicBezTo>
                    <a:pt x="1243" y="2066"/>
                    <a:pt x="1241" y="2068"/>
                    <a:pt x="1238" y="2070"/>
                  </a:cubicBezTo>
                  <a:cubicBezTo>
                    <a:pt x="1236" y="2072"/>
                    <a:pt x="1233" y="2074"/>
                    <a:pt x="1229" y="2075"/>
                  </a:cubicBezTo>
                  <a:cubicBezTo>
                    <a:pt x="1225" y="2076"/>
                    <a:pt x="1221" y="2076"/>
                    <a:pt x="1217" y="2076"/>
                  </a:cubicBezTo>
                  <a:cubicBezTo>
                    <a:pt x="1205" y="2076"/>
                    <a:pt x="1205" y="2076"/>
                    <a:pt x="1205" y="2076"/>
                  </a:cubicBezTo>
                  <a:cubicBezTo>
                    <a:pt x="1205" y="2076"/>
                    <a:pt x="1205" y="2076"/>
                    <a:pt x="1205" y="2076"/>
                  </a:cubicBezTo>
                  <a:cubicBezTo>
                    <a:pt x="1189" y="2076"/>
                    <a:pt x="1174" y="2076"/>
                    <a:pt x="1158" y="2077"/>
                  </a:cubicBezTo>
                  <a:cubicBezTo>
                    <a:pt x="1156" y="2077"/>
                    <a:pt x="1154" y="2076"/>
                    <a:pt x="1152" y="2076"/>
                  </a:cubicBezTo>
                  <a:cubicBezTo>
                    <a:pt x="1152" y="2076"/>
                    <a:pt x="1151" y="2076"/>
                    <a:pt x="1151" y="2076"/>
                  </a:cubicBezTo>
                  <a:cubicBezTo>
                    <a:pt x="1149" y="2076"/>
                    <a:pt x="1148" y="2075"/>
                    <a:pt x="1146" y="2075"/>
                  </a:cubicBezTo>
                  <a:cubicBezTo>
                    <a:pt x="1146" y="2075"/>
                    <a:pt x="1146" y="2075"/>
                    <a:pt x="1146" y="2075"/>
                  </a:cubicBezTo>
                  <a:cubicBezTo>
                    <a:pt x="1145" y="2075"/>
                    <a:pt x="1145" y="2075"/>
                    <a:pt x="1145" y="2075"/>
                  </a:cubicBezTo>
                  <a:cubicBezTo>
                    <a:pt x="1138" y="2073"/>
                    <a:pt x="1132" y="2069"/>
                    <a:pt x="1128" y="2064"/>
                  </a:cubicBezTo>
                  <a:cubicBezTo>
                    <a:pt x="1128" y="2064"/>
                    <a:pt x="1128" y="2064"/>
                    <a:pt x="1128" y="2064"/>
                  </a:cubicBezTo>
                  <a:cubicBezTo>
                    <a:pt x="1128" y="2064"/>
                    <a:pt x="1128" y="2064"/>
                    <a:pt x="1128" y="2064"/>
                  </a:cubicBezTo>
                  <a:cubicBezTo>
                    <a:pt x="1127" y="2063"/>
                    <a:pt x="1126" y="2062"/>
                    <a:pt x="1126" y="2060"/>
                  </a:cubicBezTo>
                  <a:cubicBezTo>
                    <a:pt x="1126" y="2060"/>
                    <a:pt x="1126" y="2059"/>
                    <a:pt x="1125" y="2059"/>
                  </a:cubicBezTo>
                  <a:cubicBezTo>
                    <a:pt x="1125" y="2058"/>
                    <a:pt x="1125" y="2057"/>
                    <a:pt x="1125" y="2057"/>
                  </a:cubicBezTo>
                  <a:cubicBezTo>
                    <a:pt x="1125" y="2056"/>
                    <a:pt x="1125" y="2056"/>
                    <a:pt x="1125" y="2056"/>
                  </a:cubicBezTo>
                  <a:cubicBezTo>
                    <a:pt x="1125" y="2055"/>
                    <a:pt x="1125" y="2055"/>
                    <a:pt x="1125" y="2055"/>
                  </a:cubicBezTo>
                  <a:cubicBezTo>
                    <a:pt x="1125" y="2055"/>
                    <a:pt x="1125" y="2055"/>
                    <a:pt x="1125" y="2055"/>
                  </a:cubicBezTo>
                  <a:cubicBezTo>
                    <a:pt x="1124" y="2046"/>
                    <a:pt x="1123" y="2037"/>
                    <a:pt x="1123" y="2029"/>
                  </a:cubicBezTo>
                  <a:cubicBezTo>
                    <a:pt x="1123" y="2027"/>
                    <a:pt x="1122" y="2026"/>
                    <a:pt x="1122" y="2024"/>
                  </a:cubicBezTo>
                  <a:cubicBezTo>
                    <a:pt x="1122" y="2020"/>
                    <a:pt x="1122" y="2020"/>
                    <a:pt x="1122" y="2020"/>
                  </a:cubicBezTo>
                  <a:cubicBezTo>
                    <a:pt x="1122" y="2019"/>
                    <a:pt x="1122" y="2019"/>
                    <a:pt x="1122" y="2019"/>
                  </a:cubicBezTo>
                  <a:cubicBezTo>
                    <a:pt x="1122" y="2018"/>
                    <a:pt x="1122" y="2017"/>
                    <a:pt x="1122" y="2016"/>
                  </a:cubicBezTo>
                  <a:cubicBezTo>
                    <a:pt x="1122" y="2016"/>
                    <a:pt x="1123" y="2016"/>
                    <a:pt x="1123" y="2015"/>
                  </a:cubicBezTo>
                  <a:cubicBezTo>
                    <a:pt x="1123" y="2014"/>
                    <a:pt x="1123" y="2014"/>
                    <a:pt x="1123" y="2013"/>
                  </a:cubicBezTo>
                  <a:cubicBezTo>
                    <a:pt x="1124" y="2013"/>
                    <a:pt x="1124" y="2013"/>
                    <a:pt x="1124" y="2012"/>
                  </a:cubicBezTo>
                  <a:cubicBezTo>
                    <a:pt x="1124" y="2012"/>
                    <a:pt x="1124" y="2012"/>
                    <a:pt x="1124" y="2012"/>
                  </a:cubicBezTo>
                  <a:cubicBezTo>
                    <a:pt x="1125" y="2011"/>
                    <a:pt x="1125" y="2010"/>
                    <a:pt x="1126" y="2010"/>
                  </a:cubicBezTo>
                  <a:cubicBezTo>
                    <a:pt x="1126" y="2009"/>
                    <a:pt x="1127" y="2009"/>
                    <a:pt x="1127" y="2009"/>
                  </a:cubicBezTo>
                  <a:cubicBezTo>
                    <a:pt x="1128" y="2008"/>
                    <a:pt x="1128" y="2008"/>
                    <a:pt x="1129" y="2007"/>
                  </a:cubicBezTo>
                  <a:cubicBezTo>
                    <a:pt x="1129" y="2007"/>
                    <a:pt x="1129" y="2007"/>
                    <a:pt x="1130" y="2006"/>
                  </a:cubicBezTo>
                  <a:cubicBezTo>
                    <a:pt x="1130" y="2006"/>
                    <a:pt x="1130" y="2006"/>
                    <a:pt x="1130" y="2006"/>
                  </a:cubicBezTo>
                  <a:cubicBezTo>
                    <a:pt x="1131" y="2006"/>
                    <a:pt x="1132" y="2005"/>
                    <a:pt x="1133" y="2004"/>
                  </a:cubicBezTo>
                  <a:cubicBezTo>
                    <a:pt x="1134" y="2004"/>
                    <a:pt x="1134" y="2004"/>
                    <a:pt x="1134" y="2004"/>
                  </a:cubicBezTo>
                  <a:cubicBezTo>
                    <a:pt x="1134" y="2004"/>
                    <a:pt x="1135" y="2004"/>
                    <a:pt x="1135" y="2004"/>
                  </a:cubicBezTo>
                  <a:cubicBezTo>
                    <a:pt x="1135" y="2004"/>
                    <a:pt x="1135" y="2004"/>
                    <a:pt x="1136" y="2004"/>
                  </a:cubicBezTo>
                  <a:cubicBezTo>
                    <a:pt x="1137" y="2003"/>
                    <a:pt x="1138" y="2003"/>
                    <a:pt x="1139" y="2003"/>
                  </a:cubicBezTo>
                  <a:cubicBezTo>
                    <a:pt x="1139" y="2002"/>
                    <a:pt x="1140" y="2002"/>
                    <a:pt x="1140" y="2002"/>
                  </a:cubicBezTo>
                  <a:cubicBezTo>
                    <a:pt x="1141" y="2002"/>
                    <a:pt x="1141" y="2002"/>
                    <a:pt x="1142" y="2002"/>
                  </a:cubicBezTo>
                  <a:cubicBezTo>
                    <a:pt x="1143" y="2002"/>
                    <a:pt x="1145" y="2001"/>
                    <a:pt x="1147" y="2001"/>
                  </a:cubicBezTo>
                  <a:cubicBezTo>
                    <a:pt x="1147" y="2001"/>
                    <a:pt x="1148" y="2001"/>
                    <a:pt x="1148" y="2001"/>
                  </a:cubicBezTo>
                  <a:cubicBezTo>
                    <a:pt x="1149" y="2001"/>
                    <a:pt x="1149" y="2001"/>
                    <a:pt x="1150" y="2001"/>
                  </a:cubicBezTo>
                  <a:cubicBezTo>
                    <a:pt x="1153" y="2001"/>
                    <a:pt x="1153" y="2001"/>
                    <a:pt x="1153" y="2001"/>
                  </a:cubicBezTo>
                  <a:cubicBezTo>
                    <a:pt x="1155" y="2001"/>
                    <a:pt x="1158" y="2001"/>
                    <a:pt x="1160" y="2001"/>
                  </a:cubicBezTo>
                  <a:cubicBezTo>
                    <a:pt x="1163" y="2001"/>
                    <a:pt x="1165" y="2001"/>
                    <a:pt x="1168" y="2001"/>
                  </a:cubicBezTo>
                  <a:cubicBezTo>
                    <a:pt x="1191" y="2001"/>
                    <a:pt x="1191" y="2001"/>
                    <a:pt x="1191" y="2001"/>
                  </a:cubicBezTo>
                  <a:cubicBezTo>
                    <a:pt x="1197" y="2001"/>
                    <a:pt x="1203" y="2001"/>
                    <a:pt x="1209" y="2001"/>
                  </a:cubicBezTo>
                  <a:cubicBezTo>
                    <a:pt x="1210" y="2001"/>
                    <a:pt x="1211" y="2001"/>
                    <a:pt x="1212" y="2002"/>
                  </a:cubicBezTo>
                  <a:cubicBezTo>
                    <a:pt x="1212" y="2002"/>
                    <a:pt x="1213" y="2002"/>
                    <a:pt x="1214" y="2002"/>
                  </a:cubicBezTo>
                  <a:cubicBezTo>
                    <a:pt x="1214" y="2002"/>
                    <a:pt x="1214" y="2002"/>
                    <a:pt x="1215" y="2002"/>
                  </a:cubicBezTo>
                  <a:cubicBezTo>
                    <a:pt x="1215" y="2002"/>
                    <a:pt x="1216" y="2002"/>
                    <a:pt x="1216" y="2002"/>
                  </a:cubicBezTo>
                  <a:cubicBezTo>
                    <a:pt x="1216" y="2002"/>
                    <a:pt x="1216" y="2003"/>
                    <a:pt x="1217" y="2003"/>
                  </a:cubicBezTo>
                  <a:cubicBezTo>
                    <a:pt x="1218" y="2003"/>
                    <a:pt x="1219" y="2003"/>
                    <a:pt x="1220" y="2004"/>
                  </a:cubicBezTo>
                  <a:cubicBezTo>
                    <a:pt x="1221" y="2004"/>
                    <a:pt x="1221" y="2004"/>
                    <a:pt x="1222" y="2004"/>
                  </a:cubicBezTo>
                  <a:cubicBezTo>
                    <a:pt x="1222" y="2005"/>
                    <a:pt x="1223" y="2005"/>
                    <a:pt x="1223" y="2005"/>
                  </a:cubicBezTo>
                  <a:cubicBezTo>
                    <a:pt x="1224" y="2005"/>
                    <a:pt x="1225" y="2006"/>
                    <a:pt x="1226" y="2006"/>
                  </a:cubicBezTo>
                  <a:cubicBezTo>
                    <a:pt x="1229" y="2008"/>
                    <a:pt x="1231" y="2010"/>
                    <a:pt x="1233" y="2012"/>
                  </a:cubicBezTo>
                  <a:cubicBezTo>
                    <a:pt x="1235" y="2014"/>
                    <a:pt x="1237" y="2017"/>
                    <a:pt x="1237" y="2019"/>
                  </a:cubicBezTo>
                  <a:cubicBezTo>
                    <a:pt x="1240" y="2034"/>
                    <a:pt x="1240" y="2034"/>
                    <a:pt x="1240" y="2034"/>
                  </a:cubicBezTo>
                  <a:cubicBezTo>
                    <a:pt x="1241" y="2040"/>
                    <a:pt x="1243" y="2046"/>
                    <a:pt x="1244" y="2052"/>
                  </a:cubicBezTo>
                  <a:cubicBezTo>
                    <a:pt x="1244" y="2052"/>
                    <a:pt x="1244" y="2052"/>
                    <a:pt x="1244" y="2052"/>
                  </a:cubicBezTo>
                  <a:cubicBezTo>
                    <a:pt x="1244" y="2055"/>
                    <a:pt x="1244" y="2055"/>
                    <a:pt x="1244" y="2055"/>
                  </a:cubicBezTo>
                  <a:cubicBezTo>
                    <a:pt x="1245" y="2058"/>
                    <a:pt x="1245" y="2061"/>
                    <a:pt x="1244" y="2063"/>
                  </a:cubicBezTo>
                  <a:close/>
                  <a:moveTo>
                    <a:pt x="1349" y="1880"/>
                  </a:moveTo>
                  <a:cubicBezTo>
                    <a:pt x="1346" y="1879"/>
                    <a:pt x="1344" y="1878"/>
                    <a:pt x="1342" y="1876"/>
                  </a:cubicBezTo>
                  <a:cubicBezTo>
                    <a:pt x="1340" y="1875"/>
                    <a:pt x="1338" y="1873"/>
                    <a:pt x="1338" y="1871"/>
                  </a:cubicBezTo>
                  <a:cubicBezTo>
                    <a:pt x="1337" y="1868"/>
                    <a:pt x="1337" y="1868"/>
                    <a:pt x="1337" y="1868"/>
                  </a:cubicBezTo>
                  <a:cubicBezTo>
                    <a:pt x="1335" y="1863"/>
                    <a:pt x="1333" y="1859"/>
                    <a:pt x="1332" y="1854"/>
                  </a:cubicBezTo>
                  <a:cubicBezTo>
                    <a:pt x="1331" y="1852"/>
                    <a:pt x="1329" y="1848"/>
                    <a:pt x="1329" y="1845"/>
                  </a:cubicBezTo>
                  <a:cubicBezTo>
                    <a:pt x="1329" y="1845"/>
                    <a:pt x="1329" y="1845"/>
                    <a:pt x="1329" y="1844"/>
                  </a:cubicBezTo>
                  <a:cubicBezTo>
                    <a:pt x="1329" y="1844"/>
                    <a:pt x="1329" y="1844"/>
                    <a:pt x="1329" y="1844"/>
                  </a:cubicBezTo>
                  <a:cubicBezTo>
                    <a:pt x="1329" y="1844"/>
                    <a:pt x="1329" y="1843"/>
                    <a:pt x="1329" y="1843"/>
                  </a:cubicBezTo>
                  <a:cubicBezTo>
                    <a:pt x="1329" y="1843"/>
                    <a:pt x="1329" y="1843"/>
                    <a:pt x="1329" y="1842"/>
                  </a:cubicBezTo>
                  <a:cubicBezTo>
                    <a:pt x="1329" y="1842"/>
                    <a:pt x="1329" y="1842"/>
                    <a:pt x="1329" y="1842"/>
                  </a:cubicBezTo>
                  <a:cubicBezTo>
                    <a:pt x="1333" y="1834"/>
                    <a:pt x="1348" y="1835"/>
                    <a:pt x="1355" y="1835"/>
                  </a:cubicBezTo>
                  <a:cubicBezTo>
                    <a:pt x="1392" y="1835"/>
                    <a:pt x="1392" y="1835"/>
                    <a:pt x="1392" y="1835"/>
                  </a:cubicBezTo>
                  <a:cubicBezTo>
                    <a:pt x="1396" y="1835"/>
                    <a:pt x="1399" y="1835"/>
                    <a:pt x="1402" y="1836"/>
                  </a:cubicBezTo>
                  <a:cubicBezTo>
                    <a:pt x="1403" y="1836"/>
                    <a:pt x="1404" y="1836"/>
                    <a:pt x="1405" y="1836"/>
                  </a:cubicBezTo>
                  <a:cubicBezTo>
                    <a:pt x="1405" y="1836"/>
                    <a:pt x="1405" y="1837"/>
                    <a:pt x="1406" y="1837"/>
                  </a:cubicBezTo>
                  <a:cubicBezTo>
                    <a:pt x="1406" y="1837"/>
                    <a:pt x="1407" y="1837"/>
                    <a:pt x="1408" y="1837"/>
                  </a:cubicBezTo>
                  <a:cubicBezTo>
                    <a:pt x="1409" y="1837"/>
                    <a:pt x="1410" y="1838"/>
                    <a:pt x="1411" y="1838"/>
                  </a:cubicBezTo>
                  <a:cubicBezTo>
                    <a:pt x="1411" y="1838"/>
                    <a:pt x="1411" y="1838"/>
                    <a:pt x="1411" y="1838"/>
                  </a:cubicBezTo>
                  <a:cubicBezTo>
                    <a:pt x="1411" y="1838"/>
                    <a:pt x="1411" y="1838"/>
                    <a:pt x="1411" y="1838"/>
                  </a:cubicBezTo>
                  <a:cubicBezTo>
                    <a:pt x="1412" y="1839"/>
                    <a:pt x="1413" y="1839"/>
                    <a:pt x="1414" y="1840"/>
                  </a:cubicBezTo>
                  <a:cubicBezTo>
                    <a:pt x="1415" y="1840"/>
                    <a:pt x="1415" y="1840"/>
                    <a:pt x="1416" y="1841"/>
                  </a:cubicBezTo>
                  <a:cubicBezTo>
                    <a:pt x="1416" y="1841"/>
                    <a:pt x="1416" y="1841"/>
                    <a:pt x="1417" y="1841"/>
                  </a:cubicBezTo>
                  <a:cubicBezTo>
                    <a:pt x="1417" y="1841"/>
                    <a:pt x="1417" y="1841"/>
                    <a:pt x="1417" y="1842"/>
                  </a:cubicBezTo>
                  <a:cubicBezTo>
                    <a:pt x="1418" y="1842"/>
                    <a:pt x="1418" y="1842"/>
                    <a:pt x="1418" y="1842"/>
                  </a:cubicBezTo>
                  <a:cubicBezTo>
                    <a:pt x="1420" y="1844"/>
                    <a:pt x="1422" y="1845"/>
                    <a:pt x="1423" y="1847"/>
                  </a:cubicBezTo>
                  <a:cubicBezTo>
                    <a:pt x="1423" y="1847"/>
                    <a:pt x="1423" y="1847"/>
                    <a:pt x="1423" y="1847"/>
                  </a:cubicBezTo>
                  <a:cubicBezTo>
                    <a:pt x="1426" y="1852"/>
                    <a:pt x="1428" y="1859"/>
                    <a:pt x="1431" y="1864"/>
                  </a:cubicBezTo>
                  <a:cubicBezTo>
                    <a:pt x="1431" y="1864"/>
                    <a:pt x="1431" y="1864"/>
                    <a:pt x="1431" y="1864"/>
                  </a:cubicBezTo>
                  <a:cubicBezTo>
                    <a:pt x="1432" y="1867"/>
                    <a:pt x="1434" y="1870"/>
                    <a:pt x="1435" y="1873"/>
                  </a:cubicBezTo>
                  <a:cubicBezTo>
                    <a:pt x="1435" y="1873"/>
                    <a:pt x="1435" y="1873"/>
                    <a:pt x="1435" y="1873"/>
                  </a:cubicBezTo>
                  <a:cubicBezTo>
                    <a:pt x="1435" y="1873"/>
                    <a:pt x="1435" y="1873"/>
                    <a:pt x="1435" y="1874"/>
                  </a:cubicBezTo>
                  <a:cubicBezTo>
                    <a:pt x="1436" y="1879"/>
                    <a:pt x="1431" y="1882"/>
                    <a:pt x="1425" y="1883"/>
                  </a:cubicBezTo>
                  <a:cubicBezTo>
                    <a:pt x="1425" y="1883"/>
                    <a:pt x="1425" y="1883"/>
                    <a:pt x="1425" y="1883"/>
                  </a:cubicBezTo>
                  <a:cubicBezTo>
                    <a:pt x="1425" y="1883"/>
                    <a:pt x="1424" y="1883"/>
                    <a:pt x="1424" y="1883"/>
                  </a:cubicBezTo>
                  <a:cubicBezTo>
                    <a:pt x="1423" y="1884"/>
                    <a:pt x="1422" y="1884"/>
                    <a:pt x="1421" y="1884"/>
                  </a:cubicBezTo>
                  <a:cubicBezTo>
                    <a:pt x="1421" y="1884"/>
                    <a:pt x="1420" y="1884"/>
                    <a:pt x="1420" y="1884"/>
                  </a:cubicBezTo>
                  <a:cubicBezTo>
                    <a:pt x="1419" y="1884"/>
                    <a:pt x="1418" y="1884"/>
                    <a:pt x="1417" y="1884"/>
                  </a:cubicBezTo>
                  <a:cubicBezTo>
                    <a:pt x="1417" y="1884"/>
                    <a:pt x="1416" y="1884"/>
                    <a:pt x="1416" y="1884"/>
                  </a:cubicBezTo>
                  <a:cubicBezTo>
                    <a:pt x="1416" y="1884"/>
                    <a:pt x="1416" y="1884"/>
                    <a:pt x="1415" y="1884"/>
                  </a:cubicBezTo>
                  <a:cubicBezTo>
                    <a:pt x="1414" y="1884"/>
                    <a:pt x="1414" y="1884"/>
                    <a:pt x="1414" y="1884"/>
                  </a:cubicBezTo>
                  <a:cubicBezTo>
                    <a:pt x="1408" y="1884"/>
                    <a:pt x="1403" y="1884"/>
                    <a:pt x="1397" y="1884"/>
                  </a:cubicBezTo>
                  <a:cubicBezTo>
                    <a:pt x="1387" y="1884"/>
                    <a:pt x="1378" y="1884"/>
                    <a:pt x="1368" y="1884"/>
                  </a:cubicBezTo>
                  <a:cubicBezTo>
                    <a:pt x="1362" y="1884"/>
                    <a:pt x="1355" y="1883"/>
                    <a:pt x="1349" y="1880"/>
                  </a:cubicBezTo>
                  <a:cubicBezTo>
                    <a:pt x="1349" y="1880"/>
                    <a:pt x="1349" y="1880"/>
                    <a:pt x="1349" y="1880"/>
                  </a:cubicBezTo>
                  <a:close/>
                  <a:moveTo>
                    <a:pt x="1373" y="1961"/>
                  </a:moveTo>
                  <a:cubicBezTo>
                    <a:pt x="1371" y="1959"/>
                    <a:pt x="1369" y="1956"/>
                    <a:pt x="1369" y="1954"/>
                  </a:cubicBezTo>
                  <a:cubicBezTo>
                    <a:pt x="1363" y="1940"/>
                    <a:pt x="1363" y="1940"/>
                    <a:pt x="1363" y="1940"/>
                  </a:cubicBezTo>
                  <a:cubicBezTo>
                    <a:pt x="1362" y="1935"/>
                    <a:pt x="1360" y="1931"/>
                    <a:pt x="1359" y="1927"/>
                  </a:cubicBezTo>
                  <a:cubicBezTo>
                    <a:pt x="1359" y="1927"/>
                    <a:pt x="1359" y="1927"/>
                    <a:pt x="1359" y="1927"/>
                  </a:cubicBezTo>
                  <a:cubicBezTo>
                    <a:pt x="1358" y="1925"/>
                    <a:pt x="1358" y="1925"/>
                    <a:pt x="1358" y="1925"/>
                  </a:cubicBezTo>
                  <a:cubicBezTo>
                    <a:pt x="1357" y="1923"/>
                    <a:pt x="1357" y="1921"/>
                    <a:pt x="1358" y="1919"/>
                  </a:cubicBezTo>
                  <a:cubicBezTo>
                    <a:pt x="1358" y="1918"/>
                    <a:pt x="1359" y="1917"/>
                    <a:pt x="1360" y="1916"/>
                  </a:cubicBezTo>
                  <a:cubicBezTo>
                    <a:pt x="1360" y="1916"/>
                    <a:pt x="1361" y="1916"/>
                    <a:pt x="1361" y="1915"/>
                  </a:cubicBezTo>
                  <a:cubicBezTo>
                    <a:pt x="1361" y="1915"/>
                    <a:pt x="1361" y="1915"/>
                    <a:pt x="1362" y="1915"/>
                  </a:cubicBezTo>
                  <a:cubicBezTo>
                    <a:pt x="1364" y="1913"/>
                    <a:pt x="1366" y="1912"/>
                    <a:pt x="1369" y="1911"/>
                  </a:cubicBezTo>
                  <a:cubicBezTo>
                    <a:pt x="1371" y="1911"/>
                    <a:pt x="1374" y="1910"/>
                    <a:pt x="1376" y="1910"/>
                  </a:cubicBezTo>
                  <a:cubicBezTo>
                    <a:pt x="1386" y="1909"/>
                    <a:pt x="1397" y="1910"/>
                    <a:pt x="1402" y="1910"/>
                  </a:cubicBezTo>
                  <a:cubicBezTo>
                    <a:pt x="1420" y="1910"/>
                    <a:pt x="1451" y="1906"/>
                    <a:pt x="1461" y="1925"/>
                  </a:cubicBezTo>
                  <a:cubicBezTo>
                    <a:pt x="1461" y="1925"/>
                    <a:pt x="1461" y="1925"/>
                    <a:pt x="1461" y="1925"/>
                  </a:cubicBezTo>
                  <a:cubicBezTo>
                    <a:pt x="1461" y="1925"/>
                    <a:pt x="1461" y="1925"/>
                    <a:pt x="1461" y="1925"/>
                  </a:cubicBezTo>
                  <a:cubicBezTo>
                    <a:pt x="1461" y="1925"/>
                    <a:pt x="1461" y="1925"/>
                    <a:pt x="1461" y="1925"/>
                  </a:cubicBezTo>
                  <a:cubicBezTo>
                    <a:pt x="1465" y="1933"/>
                    <a:pt x="1469" y="1940"/>
                    <a:pt x="1473" y="1948"/>
                  </a:cubicBezTo>
                  <a:cubicBezTo>
                    <a:pt x="1474" y="1951"/>
                    <a:pt x="1476" y="1953"/>
                    <a:pt x="1476" y="1956"/>
                  </a:cubicBezTo>
                  <a:cubicBezTo>
                    <a:pt x="1476" y="1956"/>
                    <a:pt x="1476" y="1956"/>
                    <a:pt x="1476" y="1957"/>
                  </a:cubicBezTo>
                  <a:cubicBezTo>
                    <a:pt x="1477" y="1957"/>
                    <a:pt x="1477" y="1958"/>
                    <a:pt x="1477" y="1958"/>
                  </a:cubicBezTo>
                  <a:cubicBezTo>
                    <a:pt x="1477" y="1959"/>
                    <a:pt x="1477" y="1959"/>
                    <a:pt x="1477" y="1960"/>
                  </a:cubicBezTo>
                  <a:cubicBezTo>
                    <a:pt x="1477" y="1960"/>
                    <a:pt x="1477" y="1960"/>
                    <a:pt x="1477" y="1960"/>
                  </a:cubicBezTo>
                  <a:cubicBezTo>
                    <a:pt x="1477" y="1960"/>
                    <a:pt x="1476" y="1961"/>
                    <a:pt x="1476" y="1961"/>
                  </a:cubicBezTo>
                  <a:cubicBezTo>
                    <a:pt x="1476" y="1962"/>
                    <a:pt x="1476" y="1962"/>
                    <a:pt x="1475" y="1963"/>
                  </a:cubicBezTo>
                  <a:cubicBezTo>
                    <a:pt x="1475" y="1963"/>
                    <a:pt x="1475" y="1963"/>
                    <a:pt x="1475" y="1963"/>
                  </a:cubicBezTo>
                  <a:cubicBezTo>
                    <a:pt x="1475" y="1964"/>
                    <a:pt x="1474" y="1965"/>
                    <a:pt x="1474" y="1965"/>
                  </a:cubicBezTo>
                  <a:cubicBezTo>
                    <a:pt x="1473" y="1965"/>
                    <a:pt x="1473" y="1965"/>
                    <a:pt x="1473" y="1966"/>
                  </a:cubicBezTo>
                  <a:cubicBezTo>
                    <a:pt x="1473" y="1966"/>
                    <a:pt x="1473" y="1966"/>
                    <a:pt x="1472" y="1966"/>
                  </a:cubicBezTo>
                  <a:cubicBezTo>
                    <a:pt x="1472" y="1966"/>
                    <a:pt x="1472" y="1967"/>
                    <a:pt x="1471" y="1967"/>
                  </a:cubicBezTo>
                  <a:cubicBezTo>
                    <a:pt x="1470" y="1968"/>
                    <a:pt x="1468" y="1969"/>
                    <a:pt x="1466" y="1969"/>
                  </a:cubicBezTo>
                  <a:cubicBezTo>
                    <a:pt x="1465" y="1969"/>
                    <a:pt x="1465" y="1969"/>
                    <a:pt x="1464" y="1970"/>
                  </a:cubicBezTo>
                  <a:cubicBezTo>
                    <a:pt x="1463" y="1970"/>
                    <a:pt x="1462" y="1970"/>
                    <a:pt x="1462" y="1970"/>
                  </a:cubicBezTo>
                  <a:cubicBezTo>
                    <a:pt x="1461" y="1970"/>
                    <a:pt x="1461" y="1970"/>
                    <a:pt x="1461" y="1970"/>
                  </a:cubicBezTo>
                  <a:cubicBezTo>
                    <a:pt x="1460" y="1970"/>
                    <a:pt x="1460" y="1970"/>
                    <a:pt x="1460" y="1970"/>
                  </a:cubicBezTo>
                  <a:cubicBezTo>
                    <a:pt x="1441" y="1972"/>
                    <a:pt x="1422" y="1971"/>
                    <a:pt x="1403" y="1971"/>
                  </a:cubicBezTo>
                  <a:cubicBezTo>
                    <a:pt x="1401" y="1971"/>
                    <a:pt x="1399" y="1971"/>
                    <a:pt x="1397" y="1970"/>
                  </a:cubicBezTo>
                  <a:cubicBezTo>
                    <a:pt x="1397" y="1970"/>
                    <a:pt x="1397" y="1970"/>
                    <a:pt x="1397" y="1970"/>
                  </a:cubicBezTo>
                  <a:cubicBezTo>
                    <a:pt x="1390" y="1970"/>
                    <a:pt x="1383" y="1967"/>
                    <a:pt x="1377" y="1964"/>
                  </a:cubicBezTo>
                  <a:cubicBezTo>
                    <a:pt x="1376" y="1963"/>
                    <a:pt x="1374" y="1962"/>
                    <a:pt x="1373" y="1961"/>
                  </a:cubicBezTo>
                  <a:close/>
                  <a:moveTo>
                    <a:pt x="1527" y="2063"/>
                  </a:moveTo>
                  <a:cubicBezTo>
                    <a:pt x="1527" y="2063"/>
                    <a:pt x="1527" y="2064"/>
                    <a:pt x="1527" y="2064"/>
                  </a:cubicBezTo>
                  <a:cubicBezTo>
                    <a:pt x="1527" y="2065"/>
                    <a:pt x="1526" y="2065"/>
                    <a:pt x="1526" y="2065"/>
                  </a:cubicBezTo>
                  <a:cubicBezTo>
                    <a:pt x="1526" y="2066"/>
                    <a:pt x="1526" y="2066"/>
                    <a:pt x="1525" y="2067"/>
                  </a:cubicBezTo>
                  <a:cubicBezTo>
                    <a:pt x="1525" y="2067"/>
                    <a:pt x="1525" y="2068"/>
                    <a:pt x="1525" y="2068"/>
                  </a:cubicBezTo>
                  <a:cubicBezTo>
                    <a:pt x="1525" y="2068"/>
                    <a:pt x="1524" y="2068"/>
                    <a:pt x="1524" y="2069"/>
                  </a:cubicBezTo>
                  <a:cubicBezTo>
                    <a:pt x="1524" y="2069"/>
                    <a:pt x="1524" y="2069"/>
                    <a:pt x="1524" y="2069"/>
                  </a:cubicBezTo>
                  <a:cubicBezTo>
                    <a:pt x="1524" y="2069"/>
                    <a:pt x="1523" y="2070"/>
                    <a:pt x="1523" y="2070"/>
                  </a:cubicBezTo>
                  <a:cubicBezTo>
                    <a:pt x="1520" y="2073"/>
                    <a:pt x="1515" y="2074"/>
                    <a:pt x="1511" y="2075"/>
                  </a:cubicBezTo>
                  <a:cubicBezTo>
                    <a:pt x="1510" y="2075"/>
                    <a:pt x="1510" y="2075"/>
                    <a:pt x="1510" y="2075"/>
                  </a:cubicBezTo>
                  <a:cubicBezTo>
                    <a:pt x="1508" y="2075"/>
                    <a:pt x="1506" y="2076"/>
                    <a:pt x="1504" y="2076"/>
                  </a:cubicBezTo>
                  <a:cubicBezTo>
                    <a:pt x="1504" y="2076"/>
                    <a:pt x="1504" y="2076"/>
                    <a:pt x="1504" y="2076"/>
                  </a:cubicBezTo>
                  <a:cubicBezTo>
                    <a:pt x="1503" y="2076"/>
                    <a:pt x="1503" y="2076"/>
                    <a:pt x="1503" y="2076"/>
                  </a:cubicBezTo>
                  <a:cubicBezTo>
                    <a:pt x="1501" y="2076"/>
                    <a:pt x="1499" y="2076"/>
                    <a:pt x="1497" y="2076"/>
                  </a:cubicBezTo>
                  <a:cubicBezTo>
                    <a:pt x="1446" y="2076"/>
                    <a:pt x="1446" y="2076"/>
                    <a:pt x="1446" y="2076"/>
                  </a:cubicBezTo>
                  <a:cubicBezTo>
                    <a:pt x="1444" y="2076"/>
                    <a:pt x="1441" y="2076"/>
                    <a:pt x="1439" y="2075"/>
                  </a:cubicBezTo>
                  <a:cubicBezTo>
                    <a:pt x="1439" y="2075"/>
                    <a:pt x="1438" y="2075"/>
                    <a:pt x="1438" y="2075"/>
                  </a:cubicBezTo>
                  <a:cubicBezTo>
                    <a:pt x="1427" y="2074"/>
                    <a:pt x="1414" y="2069"/>
                    <a:pt x="1408" y="2059"/>
                  </a:cubicBezTo>
                  <a:cubicBezTo>
                    <a:pt x="1407" y="2058"/>
                    <a:pt x="1407" y="2056"/>
                    <a:pt x="1406" y="2055"/>
                  </a:cubicBezTo>
                  <a:cubicBezTo>
                    <a:pt x="1406" y="2055"/>
                    <a:pt x="1406" y="2055"/>
                    <a:pt x="1406" y="2055"/>
                  </a:cubicBezTo>
                  <a:cubicBezTo>
                    <a:pt x="1406" y="2055"/>
                    <a:pt x="1406" y="2055"/>
                    <a:pt x="1406" y="2055"/>
                  </a:cubicBezTo>
                  <a:cubicBezTo>
                    <a:pt x="1403" y="2047"/>
                    <a:pt x="1400" y="2040"/>
                    <a:pt x="1398" y="2032"/>
                  </a:cubicBezTo>
                  <a:cubicBezTo>
                    <a:pt x="1396" y="2029"/>
                    <a:pt x="1394" y="2024"/>
                    <a:pt x="1393" y="2019"/>
                  </a:cubicBezTo>
                  <a:cubicBezTo>
                    <a:pt x="1393" y="2019"/>
                    <a:pt x="1393" y="2019"/>
                    <a:pt x="1393" y="2019"/>
                  </a:cubicBezTo>
                  <a:cubicBezTo>
                    <a:pt x="1393" y="2019"/>
                    <a:pt x="1393" y="2019"/>
                    <a:pt x="1393" y="2019"/>
                  </a:cubicBezTo>
                  <a:cubicBezTo>
                    <a:pt x="1392" y="2018"/>
                    <a:pt x="1392" y="2018"/>
                    <a:pt x="1392" y="2017"/>
                  </a:cubicBezTo>
                  <a:cubicBezTo>
                    <a:pt x="1392" y="2015"/>
                    <a:pt x="1392" y="2013"/>
                    <a:pt x="1392" y="2012"/>
                  </a:cubicBezTo>
                  <a:cubicBezTo>
                    <a:pt x="1393" y="2011"/>
                    <a:pt x="1393" y="2010"/>
                    <a:pt x="1394" y="2009"/>
                  </a:cubicBezTo>
                  <a:cubicBezTo>
                    <a:pt x="1394" y="2009"/>
                    <a:pt x="1394" y="2009"/>
                    <a:pt x="1394" y="2009"/>
                  </a:cubicBezTo>
                  <a:cubicBezTo>
                    <a:pt x="1397" y="2004"/>
                    <a:pt x="1403" y="2002"/>
                    <a:pt x="1409" y="2001"/>
                  </a:cubicBezTo>
                  <a:cubicBezTo>
                    <a:pt x="1409" y="2001"/>
                    <a:pt x="1409" y="2001"/>
                    <a:pt x="1410" y="2001"/>
                  </a:cubicBezTo>
                  <a:cubicBezTo>
                    <a:pt x="1411" y="2001"/>
                    <a:pt x="1413" y="2001"/>
                    <a:pt x="1414" y="2000"/>
                  </a:cubicBezTo>
                  <a:cubicBezTo>
                    <a:pt x="1414" y="2000"/>
                    <a:pt x="1415" y="2000"/>
                    <a:pt x="1415" y="2000"/>
                  </a:cubicBezTo>
                  <a:cubicBezTo>
                    <a:pt x="1418" y="2000"/>
                    <a:pt x="1418" y="2000"/>
                    <a:pt x="1418" y="2000"/>
                  </a:cubicBezTo>
                  <a:cubicBezTo>
                    <a:pt x="1419" y="2000"/>
                    <a:pt x="1420" y="2000"/>
                    <a:pt x="1421" y="2000"/>
                  </a:cubicBezTo>
                  <a:cubicBezTo>
                    <a:pt x="1437" y="2000"/>
                    <a:pt x="1453" y="2000"/>
                    <a:pt x="1469" y="2000"/>
                  </a:cubicBezTo>
                  <a:cubicBezTo>
                    <a:pt x="1469" y="2000"/>
                    <a:pt x="1469" y="2000"/>
                    <a:pt x="1469" y="2000"/>
                  </a:cubicBezTo>
                  <a:cubicBezTo>
                    <a:pt x="1469" y="2000"/>
                    <a:pt x="1469" y="2000"/>
                    <a:pt x="1469" y="2000"/>
                  </a:cubicBezTo>
                  <a:cubicBezTo>
                    <a:pt x="1471" y="2000"/>
                    <a:pt x="1473" y="2000"/>
                    <a:pt x="1475" y="2001"/>
                  </a:cubicBezTo>
                  <a:cubicBezTo>
                    <a:pt x="1475" y="2001"/>
                    <a:pt x="1476" y="2001"/>
                    <a:pt x="1476" y="2001"/>
                  </a:cubicBezTo>
                  <a:cubicBezTo>
                    <a:pt x="1487" y="2002"/>
                    <a:pt x="1499" y="2006"/>
                    <a:pt x="1505" y="2015"/>
                  </a:cubicBezTo>
                  <a:cubicBezTo>
                    <a:pt x="1506" y="2016"/>
                    <a:pt x="1507" y="2017"/>
                    <a:pt x="1508" y="2019"/>
                  </a:cubicBezTo>
                  <a:cubicBezTo>
                    <a:pt x="1509" y="2022"/>
                    <a:pt x="1509" y="2022"/>
                    <a:pt x="1509" y="2022"/>
                  </a:cubicBezTo>
                  <a:cubicBezTo>
                    <a:pt x="1512" y="2028"/>
                    <a:pt x="1516" y="2035"/>
                    <a:pt x="1519" y="2041"/>
                  </a:cubicBezTo>
                  <a:cubicBezTo>
                    <a:pt x="1521" y="2045"/>
                    <a:pt x="1524" y="2051"/>
                    <a:pt x="1526" y="2056"/>
                  </a:cubicBezTo>
                  <a:cubicBezTo>
                    <a:pt x="1527" y="2058"/>
                    <a:pt x="1527" y="2061"/>
                    <a:pt x="1527" y="2063"/>
                  </a:cubicBezTo>
                  <a:close/>
                  <a:moveTo>
                    <a:pt x="1640" y="2000"/>
                  </a:moveTo>
                  <a:cubicBezTo>
                    <a:pt x="1642" y="2000"/>
                    <a:pt x="1643" y="2000"/>
                    <a:pt x="1645" y="2000"/>
                  </a:cubicBezTo>
                  <a:cubicBezTo>
                    <a:pt x="1645" y="2000"/>
                    <a:pt x="1645" y="2000"/>
                    <a:pt x="1646" y="2000"/>
                  </a:cubicBezTo>
                  <a:cubicBezTo>
                    <a:pt x="1657" y="2002"/>
                    <a:pt x="1669" y="2006"/>
                    <a:pt x="1677" y="2014"/>
                  </a:cubicBezTo>
                  <a:cubicBezTo>
                    <a:pt x="1678" y="2014"/>
                    <a:pt x="1678" y="2015"/>
                    <a:pt x="1678" y="2015"/>
                  </a:cubicBezTo>
                  <a:cubicBezTo>
                    <a:pt x="1679" y="2016"/>
                    <a:pt x="1679" y="2016"/>
                    <a:pt x="1680" y="2017"/>
                  </a:cubicBezTo>
                  <a:cubicBezTo>
                    <a:pt x="1680" y="2017"/>
                    <a:pt x="1680" y="2017"/>
                    <a:pt x="1680" y="2018"/>
                  </a:cubicBezTo>
                  <a:cubicBezTo>
                    <a:pt x="1681" y="2018"/>
                    <a:pt x="1681" y="2018"/>
                    <a:pt x="1681" y="2018"/>
                  </a:cubicBezTo>
                  <a:cubicBezTo>
                    <a:pt x="1682" y="2019"/>
                    <a:pt x="1682" y="2019"/>
                    <a:pt x="1682" y="2019"/>
                  </a:cubicBezTo>
                  <a:cubicBezTo>
                    <a:pt x="1685" y="2024"/>
                    <a:pt x="1688" y="2029"/>
                    <a:pt x="1692" y="2034"/>
                  </a:cubicBezTo>
                  <a:cubicBezTo>
                    <a:pt x="1692" y="2034"/>
                    <a:pt x="1692" y="2034"/>
                    <a:pt x="1692" y="2034"/>
                  </a:cubicBezTo>
                  <a:cubicBezTo>
                    <a:pt x="1697" y="2041"/>
                    <a:pt x="1703" y="2049"/>
                    <a:pt x="1707" y="2056"/>
                  </a:cubicBezTo>
                  <a:cubicBezTo>
                    <a:pt x="1707" y="2057"/>
                    <a:pt x="1707" y="2057"/>
                    <a:pt x="1708" y="2058"/>
                  </a:cubicBezTo>
                  <a:cubicBezTo>
                    <a:pt x="1708" y="2058"/>
                    <a:pt x="1708" y="2058"/>
                    <a:pt x="1708" y="2058"/>
                  </a:cubicBezTo>
                  <a:cubicBezTo>
                    <a:pt x="1709" y="2063"/>
                    <a:pt x="1709" y="2066"/>
                    <a:pt x="1707" y="2068"/>
                  </a:cubicBezTo>
                  <a:cubicBezTo>
                    <a:pt x="1706" y="2069"/>
                    <a:pt x="1706" y="2069"/>
                    <a:pt x="1706" y="2069"/>
                  </a:cubicBezTo>
                  <a:cubicBezTo>
                    <a:pt x="1705" y="2071"/>
                    <a:pt x="1702" y="2072"/>
                    <a:pt x="1699" y="2073"/>
                  </a:cubicBezTo>
                  <a:cubicBezTo>
                    <a:pt x="1696" y="2074"/>
                    <a:pt x="1692" y="2075"/>
                    <a:pt x="1688" y="2075"/>
                  </a:cubicBezTo>
                  <a:cubicBezTo>
                    <a:pt x="1684" y="2075"/>
                    <a:pt x="1684" y="2075"/>
                    <a:pt x="1684" y="2075"/>
                  </a:cubicBezTo>
                  <a:cubicBezTo>
                    <a:pt x="1684" y="2075"/>
                    <a:pt x="1684" y="2075"/>
                    <a:pt x="1684" y="2075"/>
                  </a:cubicBezTo>
                  <a:cubicBezTo>
                    <a:pt x="1666" y="2075"/>
                    <a:pt x="1648" y="2075"/>
                    <a:pt x="1629" y="2075"/>
                  </a:cubicBezTo>
                  <a:cubicBezTo>
                    <a:pt x="1627" y="2075"/>
                    <a:pt x="1625" y="2075"/>
                    <a:pt x="1623" y="2075"/>
                  </a:cubicBezTo>
                  <a:cubicBezTo>
                    <a:pt x="1623" y="2075"/>
                    <a:pt x="1623" y="2075"/>
                    <a:pt x="1623" y="2075"/>
                  </a:cubicBezTo>
                  <a:cubicBezTo>
                    <a:pt x="1610" y="2073"/>
                    <a:pt x="1597" y="2068"/>
                    <a:pt x="1589" y="2059"/>
                  </a:cubicBezTo>
                  <a:cubicBezTo>
                    <a:pt x="1588" y="2057"/>
                    <a:pt x="1587" y="2056"/>
                    <a:pt x="1586" y="2055"/>
                  </a:cubicBezTo>
                  <a:cubicBezTo>
                    <a:pt x="1586" y="2054"/>
                    <a:pt x="1586" y="2054"/>
                    <a:pt x="1586" y="2054"/>
                  </a:cubicBezTo>
                  <a:cubicBezTo>
                    <a:pt x="1586" y="2054"/>
                    <a:pt x="1586" y="2054"/>
                    <a:pt x="1586" y="2054"/>
                  </a:cubicBezTo>
                  <a:cubicBezTo>
                    <a:pt x="1582" y="2047"/>
                    <a:pt x="1578" y="2041"/>
                    <a:pt x="1574" y="2034"/>
                  </a:cubicBezTo>
                  <a:cubicBezTo>
                    <a:pt x="1571" y="2029"/>
                    <a:pt x="1566" y="2021"/>
                    <a:pt x="1564" y="2015"/>
                  </a:cubicBezTo>
                  <a:cubicBezTo>
                    <a:pt x="1564" y="2015"/>
                    <a:pt x="1564" y="2015"/>
                    <a:pt x="1564" y="2014"/>
                  </a:cubicBezTo>
                  <a:cubicBezTo>
                    <a:pt x="1564" y="2014"/>
                    <a:pt x="1564" y="2013"/>
                    <a:pt x="1564" y="2013"/>
                  </a:cubicBezTo>
                  <a:cubicBezTo>
                    <a:pt x="1564" y="2006"/>
                    <a:pt x="1568" y="2003"/>
                    <a:pt x="1574" y="2002"/>
                  </a:cubicBezTo>
                  <a:cubicBezTo>
                    <a:pt x="1574" y="2001"/>
                    <a:pt x="1574" y="2001"/>
                    <a:pt x="1574" y="2001"/>
                  </a:cubicBezTo>
                  <a:cubicBezTo>
                    <a:pt x="1574" y="2001"/>
                    <a:pt x="1575" y="2001"/>
                    <a:pt x="1575" y="2001"/>
                  </a:cubicBezTo>
                  <a:cubicBezTo>
                    <a:pt x="1575" y="2001"/>
                    <a:pt x="1576" y="2001"/>
                    <a:pt x="1576" y="2001"/>
                  </a:cubicBezTo>
                  <a:cubicBezTo>
                    <a:pt x="1579" y="2000"/>
                    <a:pt x="1581" y="2000"/>
                    <a:pt x="1585" y="2000"/>
                  </a:cubicBezTo>
                  <a:cubicBezTo>
                    <a:pt x="1621" y="2000"/>
                    <a:pt x="1621" y="2000"/>
                    <a:pt x="1621" y="2000"/>
                  </a:cubicBezTo>
                  <a:cubicBezTo>
                    <a:pt x="1627" y="2000"/>
                    <a:pt x="1633" y="2000"/>
                    <a:pt x="1639" y="2000"/>
                  </a:cubicBezTo>
                  <a:cubicBezTo>
                    <a:pt x="1639" y="2000"/>
                    <a:pt x="1639" y="2000"/>
                    <a:pt x="1639" y="2000"/>
                  </a:cubicBezTo>
                  <a:cubicBezTo>
                    <a:pt x="1639" y="2000"/>
                    <a:pt x="1640" y="2000"/>
                    <a:pt x="1640" y="2000"/>
                  </a:cubicBezTo>
                  <a:close/>
                  <a:moveTo>
                    <a:pt x="1617" y="1924"/>
                  </a:moveTo>
                  <a:cubicBezTo>
                    <a:pt x="1621" y="1930"/>
                    <a:pt x="1625" y="1937"/>
                    <a:pt x="1629" y="1943"/>
                  </a:cubicBezTo>
                  <a:cubicBezTo>
                    <a:pt x="1631" y="1946"/>
                    <a:pt x="1635" y="1950"/>
                    <a:pt x="1637" y="1955"/>
                  </a:cubicBezTo>
                  <a:cubicBezTo>
                    <a:pt x="1638" y="1956"/>
                    <a:pt x="1639" y="1958"/>
                    <a:pt x="1639" y="1960"/>
                  </a:cubicBezTo>
                  <a:cubicBezTo>
                    <a:pt x="1639" y="1961"/>
                    <a:pt x="1638" y="1962"/>
                    <a:pt x="1638" y="1963"/>
                  </a:cubicBezTo>
                  <a:cubicBezTo>
                    <a:pt x="1637" y="1964"/>
                    <a:pt x="1637" y="1964"/>
                    <a:pt x="1636" y="1965"/>
                  </a:cubicBezTo>
                  <a:cubicBezTo>
                    <a:pt x="1636" y="1965"/>
                    <a:pt x="1636" y="1965"/>
                    <a:pt x="1636" y="1965"/>
                  </a:cubicBezTo>
                  <a:cubicBezTo>
                    <a:pt x="1636" y="1965"/>
                    <a:pt x="1636" y="1965"/>
                    <a:pt x="1636" y="1965"/>
                  </a:cubicBezTo>
                  <a:cubicBezTo>
                    <a:pt x="1636" y="1966"/>
                    <a:pt x="1635" y="1966"/>
                    <a:pt x="1635" y="1966"/>
                  </a:cubicBezTo>
                  <a:cubicBezTo>
                    <a:pt x="1635" y="1966"/>
                    <a:pt x="1634" y="1967"/>
                    <a:pt x="1634" y="1967"/>
                  </a:cubicBezTo>
                  <a:cubicBezTo>
                    <a:pt x="1634" y="1967"/>
                    <a:pt x="1633" y="1967"/>
                    <a:pt x="1632" y="1968"/>
                  </a:cubicBezTo>
                  <a:cubicBezTo>
                    <a:pt x="1632" y="1968"/>
                    <a:pt x="1631" y="1968"/>
                    <a:pt x="1630" y="1969"/>
                  </a:cubicBezTo>
                  <a:cubicBezTo>
                    <a:pt x="1630" y="1969"/>
                    <a:pt x="1630" y="1969"/>
                    <a:pt x="1630" y="1969"/>
                  </a:cubicBezTo>
                  <a:cubicBezTo>
                    <a:pt x="1630" y="1969"/>
                    <a:pt x="1630" y="1969"/>
                    <a:pt x="1629" y="1969"/>
                  </a:cubicBezTo>
                  <a:cubicBezTo>
                    <a:pt x="1620" y="1972"/>
                    <a:pt x="1607" y="1970"/>
                    <a:pt x="1598" y="1970"/>
                  </a:cubicBezTo>
                  <a:cubicBezTo>
                    <a:pt x="1588" y="1970"/>
                    <a:pt x="1578" y="1970"/>
                    <a:pt x="1567" y="1970"/>
                  </a:cubicBezTo>
                  <a:cubicBezTo>
                    <a:pt x="1558" y="1970"/>
                    <a:pt x="1547" y="1968"/>
                    <a:pt x="1539" y="1962"/>
                  </a:cubicBezTo>
                  <a:cubicBezTo>
                    <a:pt x="1538" y="1962"/>
                    <a:pt x="1536" y="1961"/>
                    <a:pt x="1535" y="1960"/>
                  </a:cubicBezTo>
                  <a:cubicBezTo>
                    <a:pt x="1533" y="1958"/>
                    <a:pt x="1531" y="1956"/>
                    <a:pt x="1530" y="1954"/>
                  </a:cubicBezTo>
                  <a:cubicBezTo>
                    <a:pt x="1529" y="1952"/>
                    <a:pt x="1529" y="1952"/>
                    <a:pt x="1529" y="1952"/>
                  </a:cubicBezTo>
                  <a:cubicBezTo>
                    <a:pt x="1529" y="1952"/>
                    <a:pt x="1529" y="1952"/>
                    <a:pt x="1529" y="1952"/>
                  </a:cubicBezTo>
                  <a:cubicBezTo>
                    <a:pt x="1524" y="1944"/>
                    <a:pt x="1520" y="1936"/>
                    <a:pt x="1515" y="1928"/>
                  </a:cubicBezTo>
                  <a:cubicBezTo>
                    <a:pt x="1513" y="1925"/>
                    <a:pt x="1513" y="1925"/>
                    <a:pt x="1513" y="1925"/>
                  </a:cubicBezTo>
                  <a:cubicBezTo>
                    <a:pt x="1512" y="1923"/>
                    <a:pt x="1512" y="1921"/>
                    <a:pt x="1512" y="1919"/>
                  </a:cubicBezTo>
                  <a:cubicBezTo>
                    <a:pt x="1512" y="1917"/>
                    <a:pt x="1513" y="1915"/>
                    <a:pt x="1515" y="1914"/>
                  </a:cubicBezTo>
                  <a:cubicBezTo>
                    <a:pt x="1517" y="1913"/>
                    <a:pt x="1519" y="1912"/>
                    <a:pt x="1522" y="1911"/>
                  </a:cubicBezTo>
                  <a:cubicBezTo>
                    <a:pt x="1524" y="1910"/>
                    <a:pt x="1528" y="1910"/>
                    <a:pt x="1531" y="1910"/>
                  </a:cubicBezTo>
                  <a:cubicBezTo>
                    <a:pt x="1532" y="1910"/>
                    <a:pt x="1532" y="1910"/>
                    <a:pt x="1532" y="1910"/>
                  </a:cubicBezTo>
                  <a:cubicBezTo>
                    <a:pt x="1540" y="1909"/>
                    <a:pt x="1548" y="1910"/>
                    <a:pt x="1553" y="1910"/>
                  </a:cubicBezTo>
                  <a:cubicBezTo>
                    <a:pt x="1573" y="1910"/>
                    <a:pt x="1604" y="1906"/>
                    <a:pt x="1617" y="1924"/>
                  </a:cubicBezTo>
                  <a:close/>
                  <a:moveTo>
                    <a:pt x="366" y="1441"/>
                  </a:moveTo>
                  <a:cubicBezTo>
                    <a:pt x="372" y="1443"/>
                    <a:pt x="377" y="1446"/>
                    <a:pt x="382" y="1448"/>
                  </a:cubicBezTo>
                  <a:cubicBezTo>
                    <a:pt x="392" y="1453"/>
                    <a:pt x="403" y="1458"/>
                    <a:pt x="413" y="1462"/>
                  </a:cubicBezTo>
                  <a:cubicBezTo>
                    <a:pt x="418" y="1464"/>
                    <a:pt x="422" y="1466"/>
                    <a:pt x="426" y="1468"/>
                  </a:cubicBezTo>
                  <a:cubicBezTo>
                    <a:pt x="430" y="1469"/>
                    <a:pt x="433" y="1470"/>
                    <a:pt x="437" y="1472"/>
                  </a:cubicBezTo>
                  <a:cubicBezTo>
                    <a:pt x="458" y="1479"/>
                    <a:pt x="479" y="1486"/>
                    <a:pt x="502" y="1492"/>
                  </a:cubicBezTo>
                  <a:cubicBezTo>
                    <a:pt x="527" y="1499"/>
                    <a:pt x="552" y="1505"/>
                    <a:pt x="578" y="1510"/>
                  </a:cubicBezTo>
                  <a:cubicBezTo>
                    <a:pt x="683" y="1532"/>
                    <a:pt x="786" y="1541"/>
                    <a:pt x="819" y="1542"/>
                  </a:cubicBezTo>
                  <a:cubicBezTo>
                    <a:pt x="819" y="1610"/>
                    <a:pt x="819" y="1610"/>
                    <a:pt x="819" y="1610"/>
                  </a:cubicBezTo>
                  <a:cubicBezTo>
                    <a:pt x="857" y="1570"/>
                    <a:pt x="857" y="1570"/>
                    <a:pt x="857" y="1570"/>
                  </a:cubicBezTo>
                  <a:cubicBezTo>
                    <a:pt x="906" y="1518"/>
                    <a:pt x="906" y="1518"/>
                    <a:pt x="906" y="1518"/>
                  </a:cubicBezTo>
                  <a:cubicBezTo>
                    <a:pt x="1019" y="1399"/>
                    <a:pt x="1019" y="1399"/>
                    <a:pt x="1019" y="1399"/>
                  </a:cubicBezTo>
                  <a:cubicBezTo>
                    <a:pt x="933" y="1308"/>
                    <a:pt x="933" y="1308"/>
                    <a:pt x="933" y="1308"/>
                  </a:cubicBezTo>
                  <a:cubicBezTo>
                    <a:pt x="819" y="1188"/>
                    <a:pt x="819" y="1188"/>
                    <a:pt x="819" y="1188"/>
                  </a:cubicBezTo>
                  <a:cubicBezTo>
                    <a:pt x="819" y="1271"/>
                    <a:pt x="819" y="1271"/>
                    <a:pt x="819" y="1271"/>
                  </a:cubicBezTo>
                  <a:cubicBezTo>
                    <a:pt x="740" y="1279"/>
                    <a:pt x="653" y="1266"/>
                    <a:pt x="578" y="1249"/>
                  </a:cubicBezTo>
                  <a:cubicBezTo>
                    <a:pt x="550" y="1242"/>
                    <a:pt x="525" y="1235"/>
                    <a:pt x="502" y="1229"/>
                  </a:cubicBezTo>
                  <a:cubicBezTo>
                    <a:pt x="471" y="1219"/>
                    <a:pt x="445" y="1211"/>
                    <a:pt x="426" y="1204"/>
                  </a:cubicBezTo>
                  <a:cubicBezTo>
                    <a:pt x="422" y="1202"/>
                    <a:pt x="418" y="1201"/>
                    <a:pt x="415" y="1199"/>
                  </a:cubicBezTo>
                  <a:cubicBezTo>
                    <a:pt x="414" y="1199"/>
                    <a:pt x="414" y="1199"/>
                    <a:pt x="413" y="1199"/>
                  </a:cubicBezTo>
                  <a:cubicBezTo>
                    <a:pt x="413" y="1199"/>
                    <a:pt x="413" y="1199"/>
                    <a:pt x="413" y="1199"/>
                  </a:cubicBezTo>
                  <a:cubicBezTo>
                    <a:pt x="354" y="1175"/>
                    <a:pt x="300" y="1147"/>
                    <a:pt x="253" y="1115"/>
                  </a:cubicBezTo>
                  <a:cubicBezTo>
                    <a:pt x="189" y="1073"/>
                    <a:pt x="142" y="1028"/>
                    <a:pt x="110" y="981"/>
                  </a:cubicBezTo>
                  <a:cubicBezTo>
                    <a:pt x="94" y="963"/>
                    <a:pt x="80" y="944"/>
                    <a:pt x="68" y="925"/>
                  </a:cubicBezTo>
                  <a:cubicBezTo>
                    <a:pt x="33" y="870"/>
                    <a:pt x="13" y="811"/>
                    <a:pt x="11" y="751"/>
                  </a:cubicBezTo>
                  <a:cubicBezTo>
                    <a:pt x="7" y="768"/>
                    <a:pt x="4" y="785"/>
                    <a:pt x="3" y="802"/>
                  </a:cubicBezTo>
                  <a:cubicBezTo>
                    <a:pt x="0" y="834"/>
                    <a:pt x="4" y="864"/>
                    <a:pt x="7" y="893"/>
                  </a:cubicBezTo>
                  <a:cubicBezTo>
                    <a:pt x="8" y="898"/>
                    <a:pt x="9" y="904"/>
                    <a:pt x="9" y="909"/>
                  </a:cubicBezTo>
                  <a:cubicBezTo>
                    <a:pt x="22" y="1021"/>
                    <a:pt x="22" y="1021"/>
                    <a:pt x="22" y="1021"/>
                  </a:cubicBezTo>
                  <a:cubicBezTo>
                    <a:pt x="23" y="1025"/>
                    <a:pt x="23" y="1029"/>
                    <a:pt x="24" y="1033"/>
                  </a:cubicBezTo>
                  <a:cubicBezTo>
                    <a:pt x="25" y="1048"/>
                    <a:pt x="27" y="1064"/>
                    <a:pt x="30" y="1080"/>
                  </a:cubicBezTo>
                  <a:cubicBezTo>
                    <a:pt x="34" y="1101"/>
                    <a:pt x="40" y="1121"/>
                    <a:pt x="47" y="1140"/>
                  </a:cubicBezTo>
                  <a:cubicBezTo>
                    <a:pt x="61" y="1175"/>
                    <a:pt x="80" y="1208"/>
                    <a:pt x="103" y="1239"/>
                  </a:cubicBezTo>
                  <a:cubicBezTo>
                    <a:pt x="146" y="1295"/>
                    <a:pt x="202" y="1344"/>
                    <a:pt x="275" y="1390"/>
                  </a:cubicBezTo>
                  <a:cubicBezTo>
                    <a:pt x="304" y="1409"/>
                    <a:pt x="335" y="1426"/>
                    <a:pt x="366" y="1441"/>
                  </a:cubicBezTo>
                  <a:close/>
                  <a:moveTo>
                    <a:pt x="64" y="773"/>
                  </a:moveTo>
                  <a:cubicBezTo>
                    <a:pt x="67" y="798"/>
                    <a:pt x="74" y="823"/>
                    <a:pt x="84" y="848"/>
                  </a:cubicBezTo>
                  <a:cubicBezTo>
                    <a:pt x="107" y="785"/>
                    <a:pt x="165" y="713"/>
                    <a:pt x="209" y="677"/>
                  </a:cubicBezTo>
                  <a:cubicBezTo>
                    <a:pt x="272" y="628"/>
                    <a:pt x="353" y="583"/>
                    <a:pt x="451" y="545"/>
                  </a:cubicBezTo>
                  <a:cubicBezTo>
                    <a:pt x="515" y="521"/>
                    <a:pt x="582" y="501"/>
                    <a:pt x="652" y="486"/>
                  </a:cubicBezTo>
                  <a:cubicBezTo>
                    <a:pt x="652" y="314"/>
                    <a:pt x="652" y="314"/>
                    <a:pt x="652" y="314"/>
                  </a:cubicBezTo>
                  <a:cubicBezTo>
                    <a:pt x="640" y="317"/>
                    <a:pt x="627" y="320"/>
                    <a:pt x="615" y="323"/>
                  </a:cubicBezTo>
                  <a:cubicBezTo>
                    <a:pt x="544" y="340"/>
                    <a:pt x="476" y="361"/>
                    <a:pt x="413" y="386"/>
                  </a:cubicBezTo>
                  <a:cubicBezTo>
                    <a:pt x="345" y="413"/>
                    <a:pt x="288" y="442"/>
                    <a:pt x="238" y="474"/>
                  </a:cubicBezTo>
                  <a:cubicBezTo>
                    <a:pt x="204" y="496"/>
                    <a:pt x="178" y="516"/>
                    <a:pt x="153" y="537"/>
                  </a:cubicBezTo>
                  <a:cubicBezTo>
                    <a:pt x="142" y="547"/>
                    <a:pt x="131" y="556"/>
                    <a:pt x="122" y="566"/>
                  </a:cubicBezTo>
                  <a:cubicBezTo>
                    <a:pt x="81" y="622"/>
                    <a:pt x="60" y="684"/>
                    <a:pt x="62" y="747"/>
                  </a:cubicBezTo>
                  <a:cubicBezTo>
                    <a:pt x="62" y="756"/>
                    <a:pt x="63" y="764"/>
                    <a:pt x="64" y="773"/>
                  </a:cubicBezTo>
                  <a:close/>
                  <a:moveTo>
                    <a:pt x="1928" y="693"/>
                  </a:moveTo>
                  <a:cubicBezTo>
                    <a:pt x="1966" y="727"/>
                    <a:pt x="2007" y="795"/>
                    <a:pt x="2021" y="856"/>
                  </a:cubicBezTo>
                  <a:cubicBezTo>
                    <a:pt x="2034" y="828"/>
                    <a:pt x="2042" y="798"/>
                    <a:pt x="2045" y="768"/>
                  </a:cubicBezTo>
                  <a:cubicBezTo>
                    <a:pt x="2046" y="761"/>
                    <a:pt x="2047" y="754"/>
                    <a:pt x="2047" y="747"/>
                  </a:cubicBezTo>
                  <a:cubicBezTo>
                    <a:pt x="2049" y="670"/>
                    <a:pt x="2018" y="595"/>
                    <a:pt x="1958" y="530"/>
                  </a:cubicBezTo>
                  <a:cubicBezTo>
                    <a:pt x="1924" y="501"/>
                    <a:pt x="1884" y="473"/>
                    <a:pt x="1839" y="447"/>
                  </a:cubicBezTo>
                  <a:cubicBezTo>
                    <a:pt x="1782" y="415"/>
                    <a:pt x="1718" y="387"/>
                    <a:pt x="1639" y="359"/>
                  </a:cubicBezTo>
                  <a:cubicBezTo>
                    <a:pt x="1584" y="340"/>
                    <a:pt x="1524" y="324"/>
                    <a:pt x="1457" y="310"/>
                  </a:cubicBezTo>
                  <a:cubicBezTo>
                    <a:pt x="1457" y="482"/>
                    <a:pt x="1457" y="482"/>
                    <a:pt x="1457" y="482"/>
                  </a:cubicBezTo>
                  <a:cubicBezTo>
                    <a:pt x="1542" y="500"/>
                    <a:pt x="1625" y="525"/>
                    <a:pt x="1700" y="556"/>
                  </a:cubicBezTo>
                  <a:cubicBezTo>
                    <a:pt x="1795" y="595"/>
                    <a:pt x="1871" y="642"/>
                    <a:pt x="1928" y="693"/>
                  </a:cubicBezTo>
                  <a:close/>
                  <a:moveTo>
                    <a:pt x="1054" y="814"/>
                  </a:moveTo>
                  <a:cubicBezTo>
                    <a:pt x="1186" y="814"/>
                    <a:pt x="1408" y="789"/>
                    <a:pt x="1408" y="696"/>
                  </a:cubicBezTo>
                  <a:cubicBezTo>
                    <a:pt x="1408" y="118"/>
                    <a:pt x="1408" y="118"/>
                    <a:pt x="1408" y="118"/>
                  </a:cubicBezTo>
                  <a:cubicBezTo>
                    <a:pt x="1408" y="25"/>
                    <a:pt x="1186" y="0"/>
                    <a:pt x="1054" y="0"/>
                  </a:cubicBezTo>
                  <a:cubicBezTo>
                    <a:pt x="923" y="0"/>
                    <a:pt x="701" y="25"/>
                    <a:pt x="701" y="118"/>
                  </a:cubicBezTo>
                  <a:cubicBezTo>
                    <a:pt x="701" y="696"/>
                    <a:pt x="701" y="696"/>
                    <a:pt x="701" y="696"/>
                  </a:cubicBezTo>
                  <a:cubicBezTo>
                    <a:pt x="701" y="789"/>
                    <a:pt x="923" y="814"/>
                    <a:pt x="1054" y="814"/>
                  </a:cubicBezTo>
                  <a:close/>
                  <a:moveTo>
                    <a:pt x="1054" y="35"/>
                  </a:moveTo>
                  <a:cubicBezTo>
                    <a:pt x="1219" y="35"/>
                    <a:pt x="1352" y="71"/>
                    <a:pt x="1352" y="116"/>
                  </a:cubicBezTo>
                  <a:cubicBezTo>
                    <a:pt x="1352" y="161"/>
                    <a:pt x="1219" y="197"/>
                    <a:pt x="1054" y="197"/>
                  </a:cubicBezTo>
                  <a:cubicBezTo>
                    <a:pt x="890" y="197"/>
                    <a:pt x="757" y="161"/>
                    <a:pt x="757" y="116"/>
                  </a:cubicBezTo>
                  <a:cubicBezTo>
                    <a:pt x="757" y="71"/>
                    <a:pt x="890" y="35"/>
                    <a:pt x="1054" y="35"/>
                  </a:cubicBezTo>
                  <a:close/>
                </a:path>
              </a:pathLst>
            </a:custGeom>
            <a:solidFill>
              <a:srgbClr val="FFFFFF"/>
            </a:solidFill>
            <a:ln>
              <a:noFill/>
            </a:ln>
            <a:effectLst>
              <a:outerShdw blurRad="50800" dist="38100" dir="2700000" algn="tl" rotWithShape="0">
                <a:prstClr val="black">
                  <a:alpha val="40000"/>
                </a:prstClr>
              </a:outerShdw>
            </a:effectLst>
          </p:spPr>
          <p:txBody>
            <a:bodyPr vert="horz" wrap="square" lIns="82305" tIns="41153" rIns="82305" bIns="41153" numCol="1" anchor="t" anchorCtr="0" compatLnSpc="1"/>
            <a:lstStyle/>
            <a:p>
              <a:endParaRPr lang="en-US" sz="1600"/>
            </a:p>
          </p:txBody>
        </p:sp>
        <p:sp>
          <p:nvSpPr>
            <p:cNvPr id="31" name="矩形 30"/>
            <p:cNvSpPr/>
            <p:nvPr/>
          </p:nvSpPr>
          <p:spPr>
            <a:xfrm>
              <a:off x="2364355" y="3931370"/>
              <a:ext cx="7258214" cy="646331"/>
            </a:xfrm>
            <a:prstGeom prst="rect">
              <a:avLst/>
            </a:prstGeom>
          </p:spPr>
          <p:txBody>
            <a:bodyPr wrap="square">
              <a:spAutoFit/>
            </a:bodyPr>
            <a:lstStyle/>
            <a:p>
              <a:r>
                <a:rPr lang="zh-CN" altLang="zh-CN" sz="1200" dirty="0">
                  <a:ea typeface="等线" panose="02010600030101010101" pitchFamily="2" charset="-122"/>
                  <a:cs typeface="Times New Roman" panose="02020603050405020304" pitchFamily="18" charset="0"/>
                </a:rPr>
                <a:t>第三轮融资</a:t>
              </a:r>
              <a:endParaRPr lang="en-US" altLang="zh-CN" sz="1200" dirty="0">
                <a:ea typeface="等线" panose="02010600030101010101" pitchFamily="2" charset="-122"/>
                <a:cs typeface="Times New Roman" panose="02020603050405020304" pitchFamily="18" charset="0"/>
              </a:endParaRPr>
            </a:p>
            <a:p>
              <a:r>
                <a:rPr lang="zh-CN" altLang="zh-CN" sz="1200" dirty="0">
                  <a:ea typeface="等线" panose="02010600030101010101" pitchFamily="2" charset="-122"/>
                  <a:cs typeface="Times New Roman" panose="02020603050405020304" pitchFamily="18" charset="0"/>
                </a:rPr>
                <a:t>淘宝网应运而生，马云为了支持其发展开始了第三轮融资。该轮融资主要由</a:t>
              </a:r>
              <a:r>
                <a:rPr lang="zh-CN" altLang="zh-CN" sz="1200" dirty="0">
                  <a:solidFill>
                    <a:srgbClr val="FF0000"/>
                  </a:solidFill>
                  <a:ea typeface="等线" panose="02010600030101010101" pitchFamily="2" charset="-122"/>
                  <a:cs typeface="Times New Roman" panose="02020603050405020304" pitchFamily="18" charset="0"/>
                </a:rPr>
                <a:t>四家风投公司</a:t>
              </a:r>
              <a:r>
                <a:rPr lang="zh-CN" altLang="zh-CN" sz="1200" dirty="0">
                  <a:ea typeface="等线" panose="02010600030101010101" pitchFamily="2" charset="-122"/>
                  <a:cs typeface="Times New Roman" panose="02020603050405020304" pitchFamily="18" charset="0"/>
                </a:rPr>
                <a:t>参与共计投资</a:t>
              </a:r>
              <a:r>
                <a:rPr lang="en-US" altLang="zh-CN" sz="1200" dirty="0">
                  <a:ea typeface="等线" panose="02010600030101010101" pitchFamily="2" charset="-122"/>
                  <a:cs typeface="Times New Roman" panose="02020603050405020304" pitchFamily="18" charset="0"/>
                </a:rPr>
                <a:t>8200</a:t>
              </a:r>
              <a:r>
                <a:rPr lang="zh-CN" altLang="zh-CN" sz="1200" dirty="0">
                  <a:ea typeface="等线" panose="02010600030101010101" pitchFamily="2" charset="-122"/>
                  <a:cs typeface="Times New Roman" panose="02020603050405020304" pitchFamily="18" charset="0"/>
                </a:rPr>
                <a:t>万美元，以软银为首，其余三家分别为富达投资、寰慧投资和</a:t>
              </a:r>
              <a:r>
                <a:rPr lang="en-US" altLang="zh-CN" sz="1200" dirty="0">
                  <a:ea typeface="等线" panose="02010600030101010101" pitchFamily="2" charset="-122"/>
                  <a:cs typeface="Times New Roman" panose="02020603050405020304" pitchFamily="18" charset="0"/>
                </a:rPr>
                <a:t>TDF</a:t>
              </a:r>
              <a:r>
                <a:rPr lang="zh-CN" altLang="zh-CN" sz="1200" dirty="0">
                  <a:ea typeface="等线" panose="02010600030101010101" pitchFamily="2" charset="-122"/>
                  <a:cs typeface="Times New Roman" panose="02020603050405020304" pitchFamily="18" charset="0"/>
                </a:rPr>
                <a:t>。此轮融资过后，软银持股</a:t>
              </a:r>
              <a:r>
                <a:rPr lang="en-US" altLang="zh-CN" sz="1200" dirty="0">
                  <a:ea typeface="等线" panose="02010600030101010101" pitchFamily="2" charset="-122"/>
                  <a:cs typeface="Times New Roman" panose="02020603050405020304" pitchFamily="18" charset="0"/>
                </a:rPr>
                <a:t>20%</a:t>
              </a:r>
            </a:p>
          </p:txBody>
        </p:sp>
      </p:grpSp>
      <p:grpSp>
        <p:nvGrpSpPr>
          <p:cNvPr id="35" name="组合 34"/>
          <p:cNvGrpSpPr/>
          <p:nvPr/>
        </p:nvGrpSpPr>
        <p:grpSpPr>
          <a:xfrm>
            <a:off x="1274413" y="4309606"/>
            <a:ext cx="8344844" cy="1015663"/>
            <a:chOff x="1265535" y="4762367"/>
            <a:chExt cx="8344844" cy="1015663"/>
          </a:xfrm>
        </p:grpSpPr>
        <p:sp>
          <p:nvSpPr>
            <p:cNvPr id="7" name="Rectangle 20"/>
            <p:cNvSpPr/>
            <p:nvPr/>
          </p:nvSpPr>
          <p:spPr bwMode="auto">
            <a:xfrm>
              <a:off x="1265535" y="4869749"/>
              <a:ext cx="859838" cy="871618"/>
            </a:xfrm>
            <a:prstGeom prst="rect">
              <a:avLst/>
            </a:prstGeom>
            <a:solidFill>
              <a:srgbClr val="CB7D40"/>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noAutofit/>
            </a:bodyPr>
            <a:lstStyle/>
            <a:p>
              <a:pPr algn="ctr" defTabSz="914400" fontAlgn="base">
                <a:spcBef>
                  <a:spcPct val="0"/>
                </a:spcBef>
                <a:spcAft>
                  <a:spcPct val="0"/>
                </a:spcAft>
              </a:pPr>
              <a:endParaRPr lang="en-US" sz="1200" spc="-50" dirty="0" err="1">
                <a:gradFill>
                  <a:gsLst>
                    <a:gs pos="0">
                      <a:srgbClr val="FFFFFF"/>
                    </a:gs>
                    <a:gs pos="100000">
                      <a:srgbClr val="FFFFFF"/>
                    </a:gs>
                  </a:gsLst>
                  <a:lin ang="5400000" scaled="0"/>
                </a:gradFill>
                <a:ea typeface="Segoe UI" panose="020B0502040204020203" pitchFamily="34" charset="0"/>
                <a:cs typeface="Segoe UI" panose="020B0502040204020203" pitchFamily="34" charset="0"/>
              </a:endParaRPr>
            </a:p>
          </p:txBody>
        </p:sp>
        <p:grpSp>
          <p:nvGrpSpPr>
            <p:cNvPr id="11" name="Group 69"/>
            <p:cNvGrpSpPr/>
            <p:nvPr/>
          </p:nvGrpSpPr>
          <p:grpSpPr bwMode="black">
            <a:xfrm>
              <a:off x="1334538" y="5012181"/>
              <a:ext cx="721231" cy="586753"/>
              <a:chOff x="5184775" y="225425"/>
              <a:chExt cx="1500188" cy="1220788"/>
            </a:xfrm>
            <a:solidFill>
              <a:srgbClr val="FFFFFF"/>
            </a:solidFill>
            <a:effectLst>
              <a:outerShdw blurRad="50800" dist="38100" dir="2700000" algn="tl" rotWithShape="0">
                <a:prstClr val="black">
                  <a:alpha val="40000"/>
                </a:prstClr>
              </a:outerShdw>
            </a:effectLst>
          </p:grpSpPr>
          <p:sp>
            <p:nvSpPr>
              <p:cNvPr id="12" name="Freeform 86"/>
              <p:cNvSpPr>
                <a:spLocks noEditPoints="1"/>
              </p:cNvSpPr>
              <p:nvPr/>
            </p:nvSpPr>
            <p:spPr bwMode="black">
              <a:xfrm>
                <a:off x="5184775" y="344488"/>
                <a:ext cx="1095375" cy="1101725"/>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1600"/>
              </a:p>
            </p:txBody>
          </p:sp>
          <p:sp>
            <p:nvSpPr>
              <p:cNvPr id="13" name="Oval 87"/>
              <p:cNvSpPr>
                <a:spLocks noChangeArrowheads="1"/>
              </p:cNvSpPr>
              <p:nvPr/>
            </p:nvSpPr>
            <p:spPr bwMode="black">
              <a:xfrm>
                <a:off x="5630863" y="812800"/>
                <a:ext cx="203200" cy="20320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1600"/>
              </a:p>
            </p:txBody>
          </p:sp>
          <p:sp>
            <p:nvSpPr>
              <p:cNvPr id="14" name="Freeform 88"/>
              <p:cNvSpPr>
                <a:spLocks noEditPoints="1"/>
              </p:cNvSpPr>
              <p:nvPr/>
            </p:nvSpPr>
            <p:spPr bwMode="black">
              <a:xfrm>
                <a:off x="6129338" y="225425"/>
                <a:ext cx="555625" cy="598488"/>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1600"/>
              </a:p>
            </p:txBody>
          </p:sp>
        </p:grpSp>
        <p:sp>
          <p:nvSpPr>
            <p:cNvPr id="32" name="矩形 31"/>
            <p:cNvSpPr/>
            <p:nvPr/>
          </p:nvSpPr>
          <p:spPr>
            <a:xfrm>
              <a:off x="2352165" y="4762367"/>
              <a:ext cx="7258214" cy="1015663"/>
            </a:xfrm>
            <a:prstGeom prst="rect">
              <a:avLst/>
            </a:prstGeom>
          </p:spPr>
          <p:txBody>
            <a:bodyPr wrap="square">
              <a:spAutoFit/>
            </a:bodyPr>
            <a:lstStyle/>
            <a:p>
              <a:r>
                <a:rPr lang="zh-CN" altLang="zh-CN" sz="1200" dirty="0">
                  <a:ea typeface="等线" panose="02010600030101010101" pitchFamily="2" charset="-122"/>
                  <a:cs typeface="Times New Roman" panose="02020603050405020304" pitchFamily="18" charset="0"/>
                </a:rPr>
                <a:t>第四轮融资</a:t>
              </a:r>
              <a:endParaRPr lang="en-US" altLang="zh-CN" sz="1200" dirty="0">
                <a:ea typeface="等线" panose="02010600030101010101" pitchFamily="2" charset="-122"/>
                <a:cs typeface="Times New Roman" panose="02020603050405020304" pitchFamily="18" charset="0"/>
              </a:endParaRPr>
            </a:p>
            <a:p>
              <a:r>
                <a:rPr lang="en-US" altLang="zh-CN" sz="1200">
                  <a:ea typeface="等线" panose="02010600030101010101" pitchFamily="2" charset="-122"/>
                  <a:cs typeface="Times New Roman" panose="02020603050405020304" pitchFamily="18" charset="0"/>
                </a:rPr>
                <a:t>       </a:t>
              </a:r>
              <a:r>
                <a:rPr lang="zh-CN" altLang="zh-CN" sz="1200">
                  <a:ea typeface="等线" panose="02010600030101010101" pitchFamily="2" charset="-122"/>
                  <a:cs typeface="Times New Roman" panose="02020603050405020304" pitchFamily="18" charset="0"/>
                </a:rPr>
                <a:t>在</a:t>
              </a:r>
              <a:r>
                <a:rPr lang="en-US" altLang="zh-CN" sz="1200" dirty="0">
                  <a:ea typeface="等线" panose="02010600030101010101" pitchFamily="2" charset="-122"/>
                  <a:cs typeface="Times New Roman" panose="02020603050405020304" pitchFamily="18" charset="0"/>
                </a:rPr>
                <a:t>2005</a:t>
              </a:r>
              <a:r>
                <a:rPr lang="zh-CN" altLang="zh-CN" sz="1200" dirty="0">
                  <a:ea typeface="等线" panose="02010600030101010101" pitchFamily="2" charset="-122"/>
                  <a:cs typeface="Times New Roman" panose="02020603050405020304" pitchFamily="18" charset="0"/>
                </a:rPr>
                <a:t>年，由于淘宝与</a:t>
              </a:r>
              <a:r>
                <a:rPr lang="en-US" altLang="zh-CN" sz="1200" dirty="0">
                  <a:ea typeface="等线" panose="02010600030101010101" pitchFamily="2" charset="-122"/>
                  <a:cs typeface="Times New Roman" panose="02020603050405020304" pitchFamily="18" charset="0"/>
                </a:rPr>
                <a:t>eBay</a:t>
              </a:r>
              <a:r>
                <a:rPr lang="zh-CN" altLang="zh-CN" sz="1200" dirty="0">
                  <a:ea typeface="等线" panose="02010600030101010101" pitchFamily="2" charset="-122"/>
                  <a:cs typeface="Times New Roman" panose="02020603050405020304" pitchFamily="18" charset="0"/>
                </a:rPr>
                <a:t>的激烈竞争，腾讯拍拍见势也向阿里发起战争，同时前几轮投资者眼看着不利形势也急于求得自保套现退出</a:t>
              </a:r>
              <a:r>
                <a:rPr lang="zh-CN" altLang="en-US" sz="1200" dirty="0">
                  <a:ea typeface="等线" panose="02010600030101010101" pitchFamily="2" charset="-122"/>
                  <a:cs typeface="Times New Roman" panose="02020603050405020304" pitchFamily="18" charset="0"/>
                </a:rPr>
                <a:t>。</a:t>
              </a:r>
              <a:endParaRPr lang="zh-CN" altLang="zh-CN" sz="1200" dirty="0">
                <a:ea typeface="等线" panose="02010600030101010101" pitchFamily="2" charset="-122"/>
                <a:cs typeface="Times New Roman" panose="02020603050405020304" pitchFamily="18" charset="0"/>
              </a:endParaRPr>
            </a:p>
            <a:p>
              <a:r>
                <a:rPr lang="en-US" altLang="zh-CN" sz="1200">
                  <a:solidFill>
                    <a:srgbClr val="FF0000"/>
                  </a:solidFill>
                  <a:ea typeface="等线" panose="02010600030101010101" pitchFamily="2" charset="-122"/>
                  <a:cs typeface="Times New Roman" panose="02020603050405020304" pitchFamily="18" charset="0"/>
                </a:rPr>
                <a:t>   </a:t>
              </a:r>
              <a:r>
                <a:rPr lang="zh-CN" altLang="zh-CN" sz="1200">
                  <a:solidFill>
                    <a:srgbClr val="FF0000"/>
                  </a:solidFill>
                  <a:ea typeface="等线" panose="02010600030101010101" pitchFamily="2" charset="-122"/>
                  <a:cs typeface="Times New Roman" panose="02020603050405020304" pitchFamily="18" charset="0"/>
                </a:rPr>
                <a:t>雅</a:t>
              </a:r>
              <a:r>
                <a:rPr lang="zh-CN" altLang="zh-CN" sz="1200" dirty="0">
                  <a:solidFill>
                    <a:srgbClr val="FF0000"/>
                  </a:solidFill>
                  <a:ea typeface="等线" panose="02010600030101010101" pitchFamily="2" charset="-122"/>
                  <a:cs typeface="Times New Roman" panose="02020603050405020304" pitchFamily="18" charset="0"/>
                </a:rPr>
                <a:t>虎</a:t>
              </a:r>
              <a:r>
                <a:rPr lang="zh-CN" altLang="en-US" sz="1200" dirty="0">
                  <a:solidFill>
                    <a:srgbClr val="FF0000"/>
                  </a:solidFill>
                  <a:ea typeface="等线" panose="02010600030101010101" pitchFamily="2" charset="-122"/>
                  <a:cs typeface="Times New Roman" panose="02020603050405020304" pitchFamily="18" charset="0"/>
                </a:rPr>
                <a:t>投资</a:t>
              </a:r>
              <a:r>
                <a:rPr lang="zh-CN" altLang="zh-CN" sz="1200" dirty="0">
                  <a:ea typeface="等线" panose="02010600030101010101" pitchFamily="2" charset="-122"/>
                  <a:cs typeface="Times New Roman" panose="02020603050405020304" pitchFamily="18" charset="0"/>
                </a:rPr>
                <a:t>换取阿里巴巴</a:t>
              </a:r>
              <a:r>
                <a:rPr lang="en-US" altLang="zh-CN" sz="1200" dirty="0">
                  <a:ea typeface="等线" panose="02010600030101010101" pitchFamily="2" charset="-122"/>
                  <a:cs typeface="Times New Roman" panose="02020603050405020304" pitchFamily="18" charset="0"/>
                </a:rPr>
                <a:t>40%</a:t>
              </a:r>
              <a:r>
                <a:rPr lang="zh-CN" altLang="zh-CN" sz="1200" dirty="0">
                  <a:ea typeface="等线" panose="02010600030101010101" pitchFamily="2" charset="-122"/>
                  <a:cs typeface="Times New Roman" panose="02020603050405020304" pitchFamily="18" charset="0"/>
                </a:rPr>
                <a:t>的股权。但马云团队为了自己的控制权不受影响，与雅虎集团约法三章</a:t>
              </a:r>
              <a:endParaRPr lang="en-US" altLang="zh-CN" sz="1200" dirty="0">
                <a:ea typeface="等线" panose="02010600030101010101" pitchFamily="2" charset="-122"/>
                <a:cs typeface="Times New Roman" panose="02020603050405020304" pitchFamily="18" charset="0"/>
              </a:endParaRPr>
            </a:p>
            <a:p>
              <a:r>
                <a:rPr lang="zh-CN" altLang="en-US" sz="1200" dirty="0">
                  <a:ea typeface="等线" panose="02010600030101010101" pitchFamily="2" charset="-122"/>
                  <a:cs typeface="Times New Roman" panose="02020603050405020304" pitchFamily="18" charset="0"/>
                </a:rPr>
                <a:t>之后</a:t>
              </a:r>
              <a:r>
                <a:rPr lang="en-US" altLang="zh-CN" sz="1200">
                  <a:ea typeface="等线" panose="02010600030101010101" pitchFamily="2" charset="-122"/>
                  <a:cs typeface="Times New Roman" panose="02020603050405020304" pitchFamily="18" charset="0"/>
                </a:rPr>
                <a:t>2012</a:t>
              </a:r>
              <a:r>
                <a:rPr lang="zh-CN" altLang="en-US" sz="1200">
                  <a:ea typeface="等线" panose="02010600030101010101" pitchFamily="2" charset="-122"/>
                  <a:cs typeface="Times New Roman" panose="02020603050405020304" pitchFamily="18" charset="0"/>
                </a:rPr>
                <a:t>年 </a:t>
              </a:r>
              <a:r>
                <a:rPr lang="zh-CN" altLang="en-US" sz="1200">
                  <a:solidFill>
                    <a:srgbClr val="FF0000"/>
                  </a:solidFill>
                  <a:ea typeface="等线" panose="02010600030101010101" pitchFamily="2" charset="-122"/>
                  <a:cs typeface="Times New Roman" panose="02020603050405020304" pitchFamily="18" charset="0"/>
                </a:rPr>
                <a:t>雅</a:t>
              </a:r>
              <a:r>
                <a:rPr lang="zh-CN" altLang="en-US" sz="1200" dirty="0">
                  <a:solidFill>
                    <a:srgbClr val="FF0000"/>
                  </a:solidFill>
                  <a:ea typeface="等线" panose="02010600030101010101" pitchFamily="2" charset="-122"/>
                  <a:cs typeface="Times New Roman" panose="02020603050405020304" pitchFamily="18" charset="0"/>
                </a:rPr>
                <a:t>虎股份被回购</a:t>
              </a:r>
              <a:endParaRPr lang="zh-CN" altLang="zh-CN" sz="1200" dirty="0">
                <a:solidFill>
                  <a:srgbClr val="FF0000"/>
                </a:solidFill>
                <a:ea typeface="等线" panose="02010600030101010101" pitchFamily="2" charset="-122"/>
                <a:cs typeface="Times New Roman" panose="02020603050405020304" pitchFamily="18" charset="0"/>
              </a:endParaRPr>
            </a:p>
          </p:txBody>
        </p:sp>
      </p:grpSp>
      <p:grpSp>
        <p:nvGrpSpPr>
          <p:cNvPr id="36" name="组合 35"/>
          <p:cNvGrpSpPr/>
          <p:nvPr/>
        </p:nvGrpSpPr>
        <p:grpSpPr>
          <a:xfrm>
            <a:off x="1262223" y="5583947"/>
            <a:ext cx="8357034" cy="871618"/>
            <a:chOff x="1265535" y="4869749"/>
            <a:chExt cx="8357034" cy="871618"/>
          </a:xfrm>
        </p:grpSpPr>
        <p:sp>
          <p:nvSpPr>
            <p:cNvPr id="37" name="Rectangle 20"/>
            <p:cNvSpPr/>
            <p:nvPr/>
          </p:nvSpPr>
          <p:spPr bwMode="auto">
            <a:xfrm>
              <a:off x="1265535" y="4869749"/>
              <a:ext cx="859838" cy="871618"/>
            </a:xfrm>
            <a:prstGeom prst="rect">
              <a:avLst/>
            </a:prstGeom>
            <a:solidFill>
              <a:schemeClr val="accent4">
                <a:lumMod val="60000"/>
                <a:lumOff val="40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noAutofit/>
            </a:bodyPr>
            <a:lstStyle/>
            <a:p>
              <a:pPr algn="ctr" defTabSz="914400" fontAlgn="base">
                <a:spcBef>
                  <a:spcPct val="0"/>
                </a:spcBef>
                <a:spcAft>
                  <a:spcPct val="0"/>
                </a:spcAft>
              </a:pPr>
              <a:endParaRPr lang="en-US" sz="1200" spc="-50" dirty="0" err="1">
                <a:gradFill>
                  <a:gsLst>
                    <a:gs pos="0">
                      <a:srgbClr val="FFFFFF"/>
                    </a:gs>
                    <a:gs pos="100000">
                      <a:srgbClr val="FFFFFF"/>
                    </a:gs>
                  </a:gsLst>
                  <a:lin ang="5400000" scaled="0"/>
                </a:gradFill>
                <a:ea typeface="Segoe UI" panose="020B0502040204020203" pitchFamily="34" charset="0"/>
                <a:cs typeface="Segoe UI" panose="020B0502040204020203" pitchFamily="34" charset="0"/>
              </a:endParaRPr>
            </a:p>
          </p:txBody>
        </p:sp>
        <p:sp>
          <p:nvSpPr>
            <p:cNvPr id="39" name="矩形 38"/>
            <p:cNvSpPr/>
            <p:nvPr/>
          </p:nvSpPr>
          <p:spPr>
            <a:xfrm>
              <a:off x="2364355" y="5031951"/>
              <a:ext cx="7258214" cy="646331"/>
            </a:xfrm>
            <a:prstGeom prst="rect">
              <a:avLst/>
            </a:prstGeom>
          </p:spPr>
          <p:txBody>
            <a:bodyPr wrap="square">
              <a:spAutoFit/>
            </a:bodyPr>
            <a:lstStyle/>
            <a:p>
              <a:r>
                <a:rPr lang="zh-CN" altLang="en-US" sz="1200" dirty="0">
                  <a:ea typeface="等线" panose="02010600030101010101" pitchFamily="2" charset="-122"/>
                  <a:cs typeface="Times New Roman" panose="02020603050405020304" pitchFamily="18" charset="0"/>
                </a:rPr>
                <a:t>上市中止和“阿里被罚事件”</a:t>
              </a:r>
              <a:endParaRPr lang="en-US" altLang="zh-CN" sz="1200" dirty="0">
                <a:ea typeface="等线" panose="02010600030101010101" pitchFamily="2" charset="-122"/>
                <a:cs typeface="Times New Roman" panose="02020603050405020304" pitchFamily="18" charset="0"/>
              </a:endParaRPr>
            </a:p>
            <a:p>
              <a:r>
                <a:rPr lang="zh-CN" altLang="zh-CN" sz="1200" dirty="0">
                  <a:ea typeface="等线" panose="02010600030101010101" pitchFamily="2" charset="-122"/>
                  <a:cs typeface="Times New Roman" panose="02020603050405020304" pitchFamily="18" charset="0"/>
                </a:rPr>
                <a:t>根据《反垄断法》第四十七条、第四十九条规定，综合考虑阿里巴巴集团违法行为的性质、程度和持续时间等因素，</a:t>
              </a:r>
              <a:r>
                <a:rPr lang="en-US" altLang="zh-CN" sz="1200" dirty="0">
                  <a:ea typeface="等线" panose="02010600030101010101" pitchFamily="2" charset="-122"/>
                  <a:cs typeface="Times New Roman" panose="02020603050405020304" pitchFamily="18" charset="0"/>
                </a:rPr>
                <a:t>2021</a:t>
              </a:r>
              <a:r>
                <a:rPr lang="zh-CN" altLang="zh-CN" sz="1200" dirty="0">
                  <a:ea typeface="等线" panose="02010600030101010101" pitchFamily="2" charset="-122"/>
                  <a:cs typeface="Times New Roman" panose="02020603050405020304" pitchFamily="18" charset="0"/>
                </a:rPr>
                <a:t>年</a:t>
              </a:r>
              <a:r>
                <a:rPr lang="en-US" altLang="zh-CN" sz="1200" dirty="0">
                  <a:ea typeface="等线" panose="02010600030101010101" pitchFamily="2" charset="-122"/>
                  <a:cs typeface="Times New Roman" panose="02020603050405020304" pitchFamily="18" charset="0"/>
                </a:rPr>
                <a:t>4</a:t>
              </a:r>
              <a:r>
                <a:rPr lang="zh-CN" altLang="zh-CN" sz="1200" dirty="0">
                  <a:ea typeface="等线" panose="02010600030101010101" pitchFamily="2" charset="-122"/>
                  <a:cs typeface="Times New Roman" panose="02020603050405020304" pitchFamily="18" charset="0"/>
                </a:rPr>
                <a:t>月</a:t>
              </a:r>
              <a:r>
                <a:rPr lang="en-US" altLang="zh-CN" sz="1200" dirty="0">
                  <a:ea typeface="等线" panose="02010600030101010101" pitchFamily="2" charset="-122"/>
                  <a:cs typeface="Times New Roman" panose="02020603050405020304" pitchFamily="18" charset="0"/>
                </a:rPr>
                <a:t>10</a:t>
              </a:r>
              <a:r>
                <a:rPr lang="zh-CN" altLang="zh-CN" sz="1200" dirty="0">
                  <a:ea typeface="等线" panose="02010600030101010101" pitchFamily="2" charset="-122"/>
                  <a:cs typeface="Times New Roman" panose="02020603050405020304" pitchFamily="18" charset="0"/>
                </a:rPr>
                <a:t>日，市场监管总局依法作出</a:t>
              </a:r>
              <a:r>
                <a:rPr lang="zh-CN" altLang="zh-CN" sz="1200" dirty="0">
                  <a:solidFill>
                    <a:srgbClr val="FF0000"/>
                  </a:solidFill>
                  <a:ea typeface="等线" panose="02010600030101010101" pitchFamily="2" charset="-122"/>
                  <a:cs typeface="Times New Roman" panose="02020603050405020304" pitchFamily="18" charset="0"/>
                </a:rPr>
                <a:t>行政处罚决定</a:t>
              </a:r>
              <a:endParaRPr lang="zh-CN" altLang="zh-CN" sz="1200" dirty="0">
                <a:ea typeface="等线" panose="02010600030101010101" pitchFamily="2" charset="-122"/>
                <a:cs typeface="Times New Roman" panose="02020603050405020304" pitchFamily="18" charset="0"/>
              </a:endParaRPr>
            </a:p>
          </p:txBody>
        </p:sp>
      </p:grpSp>
      <p:sp>
        <p:nvSpPr>
          <p:cNvPr id="43" name="Freeform 239"/>
          <p:cNvSpPr>
            <a:spLocks noEditPoints="1"/>
          </p:cNvSpPr>
          <p:nvPr/>
        </p:nvSpPr>
        <p:spPr bwMode="auto">
          <a:xfrm>
            <a:off x="1362920" y="5703071"/>
            <a:ext cx="703119" cy="656966"/>
          </a:xfrm>
          <a:custGeom>
            <a:avLst/>
            <a:gdLst>
              <a:gd name="T0" fmla="*/ 144 w 288"/>
              <a:gd name="T1" fmla="*/ 0 h 288"/>
              <a:gd name="T2" fmla="*/ 0 w 288"/>
              <a:gd name="T3" fmla="*/ 144 h 288"/>
              <a:gd name="T4" fmla="*/ 144 w 288"/>
              <a:gd name="T5" fmla="*/ 288 h 288"/>
              <a:gd name="T6" fmla="*/ 288 w 288"/>
              <a:gd name="T7" fmla="*/ 144 h 288"/>
              <a:gd name="T8" fmla="*/ 144 w 288"/>
              <a:gd name="T9" fmla="*/ 0 h 288"/>
              <a:gd name="T10" fmla="*/ 203 w 288"/>
              <a:gd name="T11" fmla="*/ 234 h 288"/>
              <a:gd name="T12" fmla="*/ 144 w 288"/>
              <a:gd name="T13" fmla="*/ 144 h 288"/>
              <a:gd name="T14" fmla="*/ 84 w 288"/>
              <a:gd name="T15" fmla="*/ 234 h 288"/>
              <a:gd name="T16" fmla="*/ 36 w 288"/>
              <a:gd name="T17" fmla="*/ 144 h 288"/>
              <a:gd name="T18" fmla="*/ 144 w 288"/>
              <a:gd name="T19" fmla="*/ 144 h 288"/>
              <a:gd name="T20" fmla="*/ 79 w 288"/>
              <a:gd name="T21" fmla="*/ 58 h 288"/>
              <a:gd name="T22" fmla="*/ 144 w 288"/>
              <a:gd name="T23" fmla="*/ 36 h 288"/>
              <a:gd name="T24" fmla="*/ 209 w 288"/>
              <a:gd name="T25" fmla="*/ 58 h 288"/>
              <a:gd name="T26" fmla="*/ 144 w 288"/>
              <a:gd name="T27" fmla="*/ 144 h 288"/>
              <a:gd name="T28" fmla="*/ 252 w 288"/>
              <a:gd name="T29" fmla="*/ 144 h 288"/>
              <a:gd name="T30" fmla="*/ 203 w 288"/>
              <a:gd name="T31" fmla="*/ 234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8" h="288">
                <a:moveTo>
                  <a:pt x="144" y="0"/>
                </a:moveTo>
                <a:cubicBezTo>
                  <a:pt x="64" y="0"/>
                  <a:pt x="0" y="65"/>
                  <a:pt x="0" y="144"/>
                </a:cubicBezTo>
                <a:cubicBezTo>
                  <a:pt x="0" y="224"/>
                  <a:pt x="64" y="288"/>
                  <a:pt x="144" y="288"/>
                </a:cubicBezTo>
                <a:cubicBezTo>
                  <a:pt x="224" y="288"/>
                  <a:pt x="288" y="224"/>
                  <a:pt x="288" y="144"/>
                </a:cubicBezTo>
                <a:cubicBezTo>
                  <a:pt x="288" y="65"/>
                  <a:pt x="224" y="0"/>
                  <a:pt x="144" y="0"/>
                </a:cubicBezTo>
                <a:close/>
                <a:moveTo>
                  <a:pt x="203" y="234"/>
                </a:moveTo>
                <a:cubicBezTo>
                  <a:pt x="144" y="144"/>
                  <a:pt x="144" y="144"/>
                  <a:pt x="144" y="144"/>
                </a:cubicBezTo>
                <a:cubicBezTo>
                  <a:pt x="84" y="234"/>
                  <a:pt x="84" y="234"/>
                  <a:pt x="84" y="234"/>
                </a:cubicBezTo>
                <a:cubicBezTo>
                  <a:pt x="55" y="214"/>
                  <a:pt x="36" y="181"/>
                  <a:pt x="36" y="144"/>
                </a:cubicBezTo>
                <a:cubicBezTo>
                  <a:pt x="144" y="144"/>
                  <a:pt x="144" y="144"/>
                  <a:pt x="144" y="144"/>
                </a:cubicBezTo>
                <a:cubicBezTo>
                  <a:pt x="79" y="58"/>
                  <a:pt x="79" y="58"/>
                  <a:pt x="79" y="58"/>
                </a:cubicBezTo>
                <a:cubicBezTo>
                  <a:pt x="97" y="44"/>
                  <a:pt x="120" y="36"/>
                  <a:pt x="144" y="36"/>
                </a:cubicBezTo>
                <a:cubicBezTo>
                  <a:pt x="168" y="36"/>
                  <a:pt x="191" y="44"/>
                  <a:pt x="209" y="58"/>
                </a:cubicBezTo>
                <a:cubicBezTo>
                  <a:pt x="144" y="144"/>
                  <a:pt x="144" y="144"/>
                  <a:pt x="144" y="144"/>
                </a:cubicBezTo>
                <a:cubicBezTo>
                  <a:pt x="252" y="144"/>
                  <a:pt x="252" y="144"/>
                  <a:pt x="252" y="144"/>
                </a:cubicBezTo>
                <a:cubicBezTo>
                  <a:pt x="252" y="182"/>
                  <a:pt x="233" y="215"/>
                  <a:pt x="203" y="234"/>
                </a:cubicBezTo>
                <a:close/>
              </a:path>
            </a:pathLst>
          </a:custGeom>
          <a:solidFill>
            <a:schemeClr val="tx1"/>
          </a:solidFill>
          <a:ln>
            <a:noFill/>
          </a:ln>
        </p:spPr>
        <p:txBody>
          <a:bodyPr vert="horz" wrap="square" lIns="91440" tIns="45720" rIns="91440" bIns="45720" numCol="1" anchor="t" anchorCtr="0" compatLnSpc="1"/>
          <a:lstStyle/>
          <a:p>
            <a:endParaRPr lang="zh-CN" altLang="en-US" dirty="0"/>
          </a:p>
        </p:txBody>
      </p:sp>
      <p:pic>
        <p:nvPicPr>
          <p:cNvPr id="44" name="图片 43"/>
          <p:cNvPicPr>
            <a:picLocks noChangeAspect="1"/>
          </p:cNvPicPr>
          <p:nvPr/>
        </p:nvPicPr>
        <p:blipFill rotWithShape="1">
          <a:blip r:embed="rId3"/>
          <a:srcRect r="17452"/>
          <a:stretch>
            <a:fillRect/>
          </a:stretch>
        </p:blipFill>
        <p:spPr>
          <a:xfrm>
            <a:off x="9461364" y="375131"/>
            <a:ext cx="2544867" cy="230236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p:cNvGrpSpPr/>
          <p:nvPr/>
        </p:nvGrpSpPr>
        <p:grpSpPr>
          <a:xfrm>
            <a:off x="411656" y="715943"/>
            <a:ext cx="2117035" cy="165373"/>
            <a:chOff x="2218037" y="6272597"/>
            <a:chExt cx="2734179" cy="213582"/>
          </a:xfrm>
          <a:effectLst>
            <a:outerShdw blurRad="50800" dist="38100" dir="2700000" algn="tl" rotWithShape="0">
              <a:prstClr val="black">
                <a:alpha val="40000"/>
              </a:prstClr>
            </a:outerShdw>
          </a:effectLst>
        </p:grpSpPr>
        <p:grpSp>
          <p:nvGrpSpPr>
            <p:cNvPr id="29" name="组合 28"/>
            <p:cNvGrpSpPr/>
            <p:nvPr/>
          </p:nvGrpSpPr>
          <p:grpSpPr>
            <a:xfrm flipV="1">
              <a:off x="2218037" y="6272597"/>
              <a:ext cx="1341734" cy="213582"/>
              <a:chOff x="2218037" y="5369771"/>
              <a:chExt cx="5671594" cy="902826"/>
            </a:xfrm>
          </p:grpSpPr>
          <p:sp>
            <p:nvSpPr>
              <p:cNvPr id="36" name="矩形 35"/>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37" name="矩形 36"/>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38" name="矩形 37"/>
              <p:cNvSpPr/>
              <p:nvPr/>
            </p:nvSpPr>
            <p:spPr>
              <a:xfrm>
                <a:off x="4556123" y="536977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39" name="矩形 38"/>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40" name="矩形 39"/>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nvGrpSpPr>
            <p:cNvPr id="30" name="组合 29"/>
            <p:cNvGrpSpPr/>
            <p:nvPr/>
          </p:nvGrpSpPr>
          <p:grpSpPr>
            <a:xfrm flipV="1">
              <a:off x="3610482" y="6272597"/>
              <a:ext cx="1341734" cy="213582"/>
              <a:chOff x="2218037" y="5369771"/>
              <a:chExt cx="5671594" cy="902826"/>
            </a:xfrm>
          </p:grpSpPr>
          <p:sp>
            <p:nvSpPr>
              <p:cNvPr id="31" name="矩形 30"/>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32" name="矩形 31"/>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33" name="矩形 32"/>
              <p:cNvSpPr/>
              <p:nvPr/>
            </p:nvSpPr>
            <p:spPr>
              <a:xfrm>
                <a:off x="4556123" y="536977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34" name="矩形 33"/>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35" name="矩形 34"/>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sp>
        <p:nvSpPr>
          <p:cNvPr id="41" name="文本框 40"/>
          <p:cNvSpPr txBox="1"/>
          <p:nvPr/>
        </p:nvSpPr>
        <p:spPr>
          <a:xfrm>
            <a:off x="315031" y="233088"/>
            <a:ext cx="1415772" cy="461665"/>
          </a:xfrm>
          <a:prstGeom prst="rect">
            <a:avLst/>
          </a:prstGeom>
          <a:noFill/>
        </p:spPr>
        <p:txBody>
          <a:bodyPr wrap="none" rtlCol="0">
            <a:spAutoFit/>
          </a:bodyPr>
          <a:lstStyle/>
          <a:p>
            <a:r>
              <a:rPr lang="zh-CN" altLang="en-US" sz="2400" dirty="0">
                <a:latin typeface="+mn-ea"/>
              </a:rPr>
              <a:t>股权结构</a:t>
            </a:r>
          </a:p>
        </p:txBody>
      </p:sp>
      <p:pic>
        <p:nvPicPr>
          <p:cNvPr id="3" name="图片 2"/>
          <p:cNvPicPr>
            <a:picLocks noChangeAspect="1"/>
          </p:cNvPicPr>
          <p:nvPr/>
        </p:nvPicPr>
        <p:blipFill>
          <a:blip r:embed="rId2"/>
          <a:stretch>
            <a:fillRect/>
          </a:stretch>
        </p:blipFill>
        <p:spPr>
          <a:xfrm>
            <a:off x="338604" y="1203738"/>
            <a:ext cx="3523624" cy="2218578"/>
          </a:xfrm>
          <a:prstGeom prst="rect">
            <a:avLst/>
          </a:prstGeom>
        </p:spPr>
      </p:pic>
      <p:pic>
        <p:nvPicPr>
          <p:cNvPr id="44" name="图片 43"/>
          <p:cNvPicPr>
            <a:picLocks noChangeAspect="1"/>
          </p:cNvPicPr>
          <p:nvPr/>
        </p:nvPicPr>
        <p:blipFill rotWithShape="1">
          <a:blip r:embed="rId3"/>
          <a:srcRect b="6237"/>
          <a:stretch>
            <a:fillRect/>
          </a:stretch>
        </p:blipFill>
        <p:spPr>
          <a:xfrm>
            <a:off x="4381167" y="1203738"/>
            <a:ext cx="3586554" cy="2218578"/>
          </a:xfrm>
          <a:prstGeom prst="rect">
            <a:avLst/>
          </a:prstGeom>
        </p:spPr>
      </p:pic>
      <p:sp>
        <p:nvSpPr>
          <p:cNvPr id="46" name="文本框 45"/>
          <p:cNvSpPr txBox="1"/>
          <p:nvPr/>
        </p:nvSpPr>
        <p:spPr>
          <a:xfrm>
            <a:off x="1268206" y="4672275"/>
            <a:ext cx="10109708" cy="1291379"/>
          </a:xfrm>
          <a:prstGeom prst="rect">
            <a:avLst/>
          </a:prstGeom>
          <a:noFill/>
        </p:spPr>
        <p:txBody>
          <a:bodyPr wrap="square">
            <a:spAutoFit/>
          </a:bodyPr>
          <a:lstStyle/>
          <a:p>
            <a:pPr>
              <a:lnSpc>
                <a:spcPct val="150000"/>
              </a:lnSpc>
            </a:pPr>
            <a:r>
              <a:rPr lang="zh-CN" altLang="en-US" b="0" i="0" dirty="0">
                <a:solidFill>
                  <a:srgbClr val="121212"/>
                </a:solidFill>
                <a:effectLst/>
                <a:latin typeface="-apple-system"/>
              </a:rPr>
              <a:t>目前从阿里股权的结构来看，日本软银依然是阿里巴巴最大的股东，目前持股</a:t>
            </a:r>
            <a:r>
              <a:rPr lang="en-US" altLang="zh-CN" b="0" i="0" dirty="0">
                <a:solidFill>
                  <a:srgbClr val="121212"/>
                </a:solidFill>
                <a:effectLst/>
                <a:latin typeface="-apple-system"/>
              </a:rPr>
              <a:t>25.9%</a:t>
            </a:r>
            <a:r>
              <a:rPr lang="zh-CN" altLang="en-US" b="0" i="0" dirty="0">
                <a:solidFill>
                  <a:srgbClr val="121212"/>
                </a:solidFill>
                <a:effectLst/>
                <a:latin typeface="-apple-system"/>
              </a:rPr>
              <a:t>， 其次为</a:t>
            </a:r>
            <a:r>
              <a:rPr lang="en-US" altLang="zh-CN" b="0" i="0" dirty="0" err="1">
                <a:solidFill>
                  <a:srgbClr val="121212"/>
                </a:solidFill>
                <a:effectLst/>
                <a:latin typeface="-apple-system"/>
              </a:rPr>
              <a:t>Altaba</a:t>
            </a:r>
            <a:r>
              <a:rPr lang="en-US" altLang="zh-CN" b="0" i="0" dirty="0">
                <a:solidFill>
                  <a:srgbClr val="121212"/>
                </a:solidFill>
                <a:effectLst/>
                <a:latin typeface="-apple-system"/>
              </a:rPr>
              <a:t>(</a:t>
            </a:r>
            <a:r>
              <a:rPr lang="zh-CN" altLang="en-US" b="0" i="0" dirty="0">
                <a:solidFill>
                  <a:srgbClr val="121212"/>
                </a:solidFill>
                <a:effectLst/>
                <a:latin typeface="-apple-system"/>
              </a:rPr>
              <a:t>原雅虎</a:t>
            </a:r>
            <a:r>
              <a:rPr lang="en-US" altLang="zh-CN" b="0" i="0" dirty="0">
                <a:solidFill>
                  <a:srgbClr val="121212"/>
                </a:solidFill>
                <a:effectLst/>
                <a:latin typeface="-apple-system"/>
              </a:rPr>
              <a:t>)</a:t>
            </a:r>
            <a:r>
              <a:rPr lang="zh-CN" altLang="en-US" b="0" i="0" dirty="0">
                <a:solidFill>
                  <a:srgbClr val="121212"/>
                </a:solidFill>
                <a:effectLst/>
                <a:latin typeface="-apple-system"/>
              </a:rPr>
              <a:t>，持有阿里巴巴</a:t>
            </a:r>
            <a:r>
              <a:rPr lang="en-US" altLang="zh-CN" b="0" i="0" dirty="0">
                <a:solidFill>
                  <a:srgbClr val="121212"/>
                </a:solidFill>
                <a:effectLst/>
                <a:latin typeface="-apple-system"/>
              </a:rPr>
              <a:t>9.4%</a:t>
            </a:r>
            <a:r>
              <a:rPr lang="zh-CN" altLang="en-US" b="0" i="0" dirty="0">
                <a:solidFill>
                  <a:srgbClr val="121212"/>
                </a:solidFill>
                <a:effectLst/>
                <a:latin typeface="-apple-system"/>
              </a:rPr>
              <a:t>的股权。阿里巴巴董事局主席马云持股为</a:t>
            </a:r>
            <a:r>
              <a:rPr lang="en-US" altLang="zh-CN" b="0" i="0" dirty="0">
                <a:solidFill>
                  <a:srgbClr val="121212"/>
                </a:solidFill>
                <a:effectLst/>
                <a:latin typeface="-apple-system"/>
              </a:rPr>
              <a:t>6.2%</a:t>
            </a:r>
            <a:r>
              <a:rPr lang="zh-CN" altLang="en-US" b="0" i="0" dirty="0">
                <a:solidFill>
                  <a:srgbClr val="121212"/>
                </a:solidFill>
                <a:effectLst/>
                <a:latin typeface="-apple-system"/>
              </a:rPr>
              <a:t>，为第三大股东；阿里巴巴董事局副主席蔡崇信持股为</a:t>
            </a:r>
            <a:r>
              <a:rPr lang="en-US" altLang="zh-CN" b="0" i="0" dirty="0">
                <a:solidFill>
                  <a:srgbClr val="121212"/>
                </a:solidFill>
                <a:effectLst/>
                <a:latin typeface="-apple-system"/>
              </a:rPr>
              <a:t>2.2%</a:t>
            </a:r>
            <a:r>
              <a:rPr lang="zh-CN" altLang="en-US" b="0" i="0" dirty="0">
                <a:solidFill>
                  <a:srgbClr val="121212"/>
                </a:solidFill>
                <a:effectLst/>
                <a:latin typeface="-apple-system"/>
              </a:rPr>
              <a:t>，为第四大股东。</a:t>
            </a:r>
            <a:endParaRPr lang="zh-CN" altLang="en-US" dirty="0"/>
          </a:p>
        </p:txBody>
      </p:sp>
      <p:pic>
        <p:nvPicPr>
          <p:cNvPr id="48" name="图片 47"/>
          <p:cNvPicPr>
            <a:picLocks noChangeAspect="1"/>
          </p:cNvPicPr>
          <p:nvPr/>
        </p:nvPicPr>
        <p:blipFill>
          <a:blip r:embed="rId4"/>
          <a:stretch>
            <a:fillRect/>
          </a:stretch>
        </p:blipFill>
        <p:spPr>
          <a:xfrm>
            <a:off x="8179315" y="623732"/>
            <a:ext cx="3946545" cy="3243258"/>
          </a:xfrm>
          <a:prstGeom prst="rect">
            <a:avLst/>
          </a:prstGeom>
        </p:spPr>
      </p:pic>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6024,&quot;width&quot;:9300}"/>
</p:tagLst>
</file>

<file path=ppt/tags/tag2.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4596,&quot;width&quot;:8864}"/>
</p:tagLst>
</file>

<file path=ppt/tags/tag3.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5160,&quot;width&quot;:8940}"/>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otalTime>26</TotalTime>
  <Words>3519</Words>
  <Application>Microsoft Office PowerPoint</Application>
  <PresentationFormat>宽屏</PresentationFormat>
  <Paragraphs>276</Paragraphs>
  <Slides>39</Slides>
  <Notes>2</Notes>
  <HiddenSlides>0</HiddenSlides>
  <MMClips>0</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39</vt:i4>
      </vt:variant>
    </vt:vector>
  </HeadingPairs>
  <TitlesOfParts>
    <vt:vector size="55" baseType="lpstr">
      <vt:lpstr>-apple-system</vt:lpstr>
      <vt:lpstr>等线</vt:lpstr>
      <vt:lpstr>黑体</vt:lpstr>
      <vt:lpstr>华文细黑</vt:lpstr>
      <vt:lpstr>华文中宋</vt:lpstr>
      <vt:lpstr>宋体</vt:lpstr>
      <vt:lpstr>微软雅黑</vt:lpstr>
      <vt:lpstr>Arial</vt:lpstr>
      <vt:lpstr>Broadway</vt:lpstr>
      <vt:lpstr>Calibri</vt:lpstr>
      <vt:lpstr>Calibri Light</vt:lpstr>
      <vt:lpstr>Segoe UI</vt:lpstr>
      <vt:lpstr>Segoe UI Light</vt:lpstr>
      <vt:lpstr>Segoe UI Semibold</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江杰</dc:creator>
  <cp:lastModifiedBy>范 泽松</cp:lastModifiedBy>
  <cp:revision>100</cp:revision>
  <dcterms:created xsi:type="dcterms:W3CDTF">2015-07-09T13:49:00Z</dcterms:created>
  <dcterms:modified xsi:type="dcterms:W3CDTF">2021-12-27T09:07:53Z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DCEE4D08DABA4CB987094C49ABC1103F</vt:lpwstr>
  </property>
  <property fmtid="{D5CDD505-2E9C-101B-9397-08002B2CF9AE}" pid="3" name="KSOProductBuildVer">
    <vt:lpwstr>2052-11.1.0.10495</vt:lpwstr>
  </property>
</Properties>
</file>